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C27E-F531-4CB6-9B6B-27BE66F20CE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D46C5-EB6A-4413-AD3C-3789FB3A6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8060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C27E-F531-4CB6-9B6B-27BE66F20CE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D46C5-EB6A-4413-AD3C-3789FB3A6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241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C27E-F531-4CB6-9B6B-27BE66F20CE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D46C5-EB6A-4413-AD3C-3789FB3A6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155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C27E-F531-4CB6-9B6B-27BE66F20CE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D46C5-EB6A-4413-AD3C-3789FB3A6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85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C27E-F531-4CB6-9B6B-27BE66F20CE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D46C5-EB6A-4413-AD3C-3789FB3A6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2710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C27E-F531-4CB6-9B6B-27BE66F20CE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D46C5-EB6A-4413-AD3C-3789FB3A6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083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C27E-F531-4CB6-9B6B-27BE66F20CE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D46C5-EB6A-4413-AD3C-3789FB3A6D0B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49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C27E-F531-4CB6-9B6B-27BE66F20CE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D46C5-EB6A-4413-AD3C-3789FB3A6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509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C27E-F531-4CB6-9B6B-27BE66F20CE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D46C5-EB6A-4413-AD3C-3789FB3A6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38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C27E-F531-4CB6-9B6B-27BE66F20CE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D46C5-EB6A-4413-AD3C-3789FB3A6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61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A66C27E-F531-4CB6-9B6B-27BE66F20CE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D46C5-EB6A-4413-AD3C-3789FB3A6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24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A66C27E-F531-4CB6-9B6B-27BE66F20CE9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FCD46C5-EB6A-4413-AD3C-3789FB3A6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527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E613B-F122-490F-A540-A4E1E5283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1313"/>
            <a:ext cx="9144000" cy="2387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dirty="0"/>
              <a:t>Yesterday you learnt all about adding the suffix –</a:t>
            </a:r>
            <a:r>
              <a:rPr lang="en-GB" dirty="0" err="1"/>
              <a:t>ing</a:t>
            </a:r>
            <a:r>
              <a:rPr lang="en-GB" dirty="0"/>
              <a:t> onto verbs.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703AF0-DAAD-40C5-B0D1-74A151DB64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8951"/>
          <a:stretch/>
        </p:blipFill>
        <p:spPr>
          <a:xfrm>
            <a:off x="7806424" y="2533507"/>
            <a:ext cx="4136294" cy="4223084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A871E12-3549-493D-8615-0A6ABDA8694B}"/>
              </a:ext>
            </a:extLst>
          </p:cNvPr>
          <p:cNvSpPr/>
          <p:nvPr/>
        </p:nvSpPr>
        <p:spPr>
          <a:xfrm>
            <a:off x="514349" y="3590925"/>
            <a:ext cx="4981575" cy="25274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Today you are going to use the –</a:t>
            </a:r>
            <a:r>
              <a:rPr lang="en-GB" sz="28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ing</a:t>
            </a:r>
            <a:r>
              <a:rPr lang="en-GB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suffix when writing sentences.</a:t>
            </a:r>
          </a:p>
        </p:txBody>
      </p:sp>
    </p:spTree>
    <p:extLst>
      <p:ext uri="{BB962C8B-B14F-4D97-AF65-F5344CB8AC3E}">
        <p14:creationId xmlns:p14="http://schemas.microsoft.com/office/powerpoint/2010/main" val="3885813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A871E12-3549-493D-8615-0A6ABDA8694B}"/>
              </a:ext>
            </a:extLst>
          </p:cNvPr>
          <p:cNvSpPr/>
          <p:nvPr/>
        </p:nvSpPr>
        <p:spPr>
          <a:xfrm>
            <a:off x="380999" y="304799"/>
            <a:ext cx="4743451" cy="18954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How many verbs can you think of? Can you add the –</a:t>
            </a:r>
            <a:r>
              <a:rPr lang="en-GB" sz="28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ing</a:t>
            </a:r>
            <a:r>
              <a:rPr lang="en-GB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suffix onto the verbs?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ED3676D-732B-470A-A913-39BCA88855D2}"/>
              </a:ext>
            </a:extLst>
          </p:cNvPr>
          <p:cNvSpPr/>
          <p:nvPr/>
        </p:nvSpPr>
        <p:spPr>
          <a:xfrm>
            <a:off x="6924674" y="552449"/>
            <a:ext cx="4743451" cy="1647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Remember a verb is a doing word.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08BBDA-9548-41C8-B4B0-BAF6EC6B855F}"/>
              </a:ext>
            </a:extLst>
          </p:cNvPr>
          <p:cNvSpPr txBox="1"/>
          <p:nvPr/>
        </p:nvSpPr>
        <p:spPr>
          <a:xfrm>
            <a:off x="838200" y="2762250"/>
            <a:ext cx="1091565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Verb:                                          Suffix                       Verb + suffix:</a:t>
            </a:r>
          </a:p>
          <a:p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ride                                            </a:t>
            </a:r>
            <a:r>
              <a:rPr lang="en-GB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ing</a:t>
            </a:r>
            <a:r>
              <a:rPr lang="en-GB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                            riding  </a:t>
            </a:r>
          </a:p>
          <a:p>
            <a:endParaRPr lang="en-GB" sz="2000" dirty="0"/>
          </a:p>
          <a:p>
            <a:r>
              <a:rPr lang="en-GB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skip                                            </a:t>
            </a:r>
            <a:r>
              <a:rPr lang="en-GB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ing</a:t>
            </a:r>
            <a:r>
              <a:rPr lang="en-GB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                           skipping 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6CB5804-AE56-47D3-80D9-17D3502F52FC}"/>
              </a:ext>
            </a:extLst>
          </p:cNvPr>
          <p:cNvSpPr/>
          <p:nvPr/>
        </p:nvSpPr>
        <p:spPr>
          <a:xfrm>
            <a:off x="2524125" y="5267325"/>
            <a:ext cx="7724775" cy="146685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Remember the rules:</a:t>
            </a:r>
          </a:p>
          <a:p>
            <a:pPr algn="ctr"/>
            <a:r>
              <a:rPr lang="en-GB" dirty="0"/>
              <a:t> If the word has a silent ‘e’ take it off</a:t>
            </a:r>
          </a:p>
          <a:p>
            <a:pPr algn="ctr"/>
            <a:r>
              <a:rPr lang="en-GB" dirty="0"/>
              <a:t>Sometimes we need to double the last letter of the verb.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C9AA5EC-40A6-48D9-823C-D5CB521762A3}"/>
              </a:ext>
            </a:extLst>
          </p:cNvPr>
          <p:cNvCxnSpPr>
            <a:cxnSpLocks/>
          </p:cNvCxnSpPr>
          <p:nvPr/>
        </p:nvCxnSpPr>
        <p:spPr>
          <a:xfrm flipV="1">
            <a:off x="8896350" y="4714875"/>
            <a:ext cx="190500" cy="141922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7A3C9A1-B055-4305-B54E-46246750A161}"/>
              </a:ext>
            </a:extLst>
          </p:cNvPr>
          <p:cNvCxnSpPr>
            <a:cxnSpLocks/>
          </p:cNvCxnSpPr>
          <p:nvPr/>
        </p:nvCxnSpPr>
        <p:spPr>
          <a:xfrm flipV="1">
            <a:off x="7677150" y="3700968"/>
            <a:ext cx="781050" cy="215315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2284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5F1D242-F5B7-4076-85DC-709018F33446}"/>
              </a:ext>
            </a:extLst>
          </p:cNvPr>
          <p:cNvSpPr/>
          <p:nvPr/>
        </p:nvSpPr>
        <p:spPr>
          <a:xfrm>
            <a:off x="1323973" y="161925"/>
            <a:ext cx="9544051" cy="20764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Activity: Use the sheet to write some sentences using the –</a:t>
            </a:r>
            <a:r>
              <a:rPr lang="en-GB" sz="28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ing</a:t>
            </a:r>
            <a:r>
              <a:rPr lang="en-GB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 suffix. Can you draw a picture for each sentence you write?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I am…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E437A3-065E-4EE1-953E-9B90DBCBC996}"/>
              </a:ext>
            </a:extLst>
          </p:cNvPr>
          <p:cNvSpPr txBox="1"/>
          <p:nvPr/>
        </p:nvSpPr>
        <p:spPr>
          <a:xfrm>
            <a:off x="185736" y="2602766"/>
            <a:ext cx="1143000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600" dirty="0">
                <a:solidFill>
                  <a:schemeClr val="bg1"/>
                </a:solidFill>
              </a:rPr>
              <a:t>I am skipping outside. </a:t>
            </a:r>
          </a:p>
          <a:p>
            <a:pPr>
              <a:lnSpc>
                <a:spcPct val="150000"/>
              </a:lnSpc>
            </a:pPr>
            <a:endParaRPr lang="en-GB" sz="36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3600" dirty="0">
                <a:solidFill>
                  <a:schemeClr val="bg1"/>
                </a:solidFill>
              </a:rPr>
              <a:t>I am playing with Lego. </a:t>
            </a:r>
          </a:p>
          <a:p>
            <a:pPr>
              <a:lnSpc>
                <a:spcPct val="150000"/>
              </a:lnSpc>
            </a:pPr>
            <a:endParaRPr lang="en-GB" sz="36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3600" dirty="0">
                <a:solidFill>
                  <a:schemeClr val="bg1"/>
                </a:solidFill>
              </a:rPr>
              <a:t>I am walking my dog. </a:t>
            </a:r>
          </a:p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92E4DE-080A-420C-8156-1DB9F2723669}"/>
              </a:ext>
            </a:extLst>
          </p:cNvPr>
          <p:cNvSpPr/>
          <p:nvPr/>
        </p:nvSpPr>
        <p:spPr>
          <a:xfrm>
            <a:off x="4572000" y="2602766"/>
            <a:ext cx="1876425" cy="123265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6105A8-097F-421F-A29C-7B9F04A26359}"/>
              </a:ext>
            </a:extLst>
          </p:cNvPr>
          <p:cNvSpPr/>
          <p:nvPr/>
        </p:nvSpPr>
        <p:spPr>
          <a:xfrm>
            <a:off x="4571999" y="4114056"/>
            <a:ext cx="1876425" cy="123265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E680A9-745A-4E6D-8124-2F66C8604B20}"/>
              </a:ext>
            </a:extLst>
          </p:cNvPr>
          <p:cNvSpPr/>
          <p:nvPr/>
        </p:nvSpPr>
        <p:spPr>
          <a:xfrm>
            <a:off x="4571999" y="5530096"/>
            <a:ext cx="1876425" cy="123265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8D0E13F-C982-44DA-A9F0-38F00C07C34F}"/>
              </a:ext>
            </a:extLst>
          </p:cNvPr>
          <p:cNvSpPr/>
          <p:nvPr/>
        </p:nvSpPr>
        <p:spPr>
          <a:xfrm>
            <a:off x="8810625" y="4114056"/>
            <a:ext cx="2805112" cy="2020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You could role play the actions in your sentences.</a:t>
            </a:r>
          </a:p>
        </p:txBody>
      </p:sp>
    </p:spTree>
    <p:extLst>
      <p:ext uri="{BB962C8B-B14F-4D97-AF65-F5344CB8AC3E}">
        <p14:creationId xmlns:p14="http://schemas.microsoft.com/office/powerpoint/2010/main" val="1601323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5F1D242-F5B7-4076-85DC-709018F33446}"/>
              </a:ext>
            </a:extLst>
          </p:cNvPr>
          <p:cNvSpPr/>
          <p:nvPr/>
        </p:nvSpPr>
        <p:spPr>
          <a:xfrm>
            <a:off x="1323973" y="161925"/>
            <a:ext cx="9544051" cy="20764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Extension: Spot the mistake… 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  <a:latin typeface="Comic Sans MS" panose="030F0702030302020204" pitchFamily="66" charset="0"/>
              </a:rPr>
              <a:t>Can you spot what is wrong with each of the sentences? Can you correct them?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FF2E65-3A0B-4FAD-886D-D8B93A2AF986}"/>
              </a:ext>
            </a:extLst>
          </p:cNvPr>
          <p:cNvSpPr txBox="1"/>
          <p:nvPr/>
        </p:nvSpPr>
        <p:spPr>
          <a:xfrm>
            <a:off x="566735" y="2676525"/>
            <a:ext cx="110585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latin typeface="Comic Sans MS" panose="030F0702030302020204" pitchFamily="66" charset="0"/>
              </a:rPr>
              <a:t>I am </a:t>
            </a:r>
            <a:r>
              <a:rPr lang="en-GB" sz="36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skiping</a:t>
            </a:r>
            <a:r>
              <a:rPr lang="en-GB" sz="3600" dirty="0">
                <a:solidFill>
                  <a:schemeClr val="bg1"/>
                </a:solidFill>
                <a:latin typeface="Comic Sans MS" panose="030F0702030302020204" pitchFamily="66" charset="0"/>
              </a:rPr>
              <a:t> to school.</a:t>
            </a:r>
          </a:p>
          <a:p>
            <a:endParaRPr lang="en-GB" sz="36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en-GB" sz="3600" dirty="0">
                <a:solidFill>
                  <a:schemeClr val="bg1"/>
                </a:solidFill>
                <a:latin typeface="Comic Sans MS" panose="030F0702030302020204" pitchFamily="66" charset="0"/>
              </a:rPr>
              <a:t>I am </a:t>
            </a:r>
            <a:r>
              <a:rPr lang="en-GB" sz="36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rideing</a:t>
            </a:r>
            <a:r>
              <a:rPr lang="en-GB" sz="3600" dirty="0">
                <a:solidFill>
                  <a:schemeClr val="bg1"/>
                </a:solidFill>
                <a:latin typeface="Comic Sans MS" panose="030F0702030302020204" pitchFamily="66" charset="0"/>
              </a:rPr>
              <a:t> my bike. </a:t>
            </a:r>
          </a:p>
          <a:p>
            <a:endParaRPr lang="en-GB" sz="36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en-GB" sz="3600" dirty="0">
                <a:solidFill>
                  <a:schemeClr val="bg1"/>
                </a:solidFill>
                <a:latin typeface="Comic Sans MS" panose="030F0702030302020204" pitchFamily="66" charset="0"/>
              </a:rPr>
              <a:t>I am </a:t>
            </a:r>
            <a:r>
              <a:rPr lang="en-GB" sz="36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helpimg</a:t>
            </a:r>
            <a:r>
              <a:rPr lang="en-GB" sz="3600" dirty="0">
                <a:solidFill>
                  <a:schemeClr val="bg1"/>
                </a:solidFill>
                <a:latin typeface="Comic Sans MS" panose="030F0702030302020204" pitchFamily="66" charset="0"/>
              </a:rPr>
              <a:t> Mum cook. </a:t>
            </a:r>
          </a:p>
        </p:txBody>
      </p:sp>
    </p:spTree>
    <p:extLst>
      <p:ext uri="{BB962C8B-B14F-4D97-AF65-F5344CB8AC3E}">
        <p14:creationId xmlns:p14="http://schemas.microsoft.com/office/powerpoint/2010/main" val="180579161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22</TotalTime>
  <Words>193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Comic Sans MS</vt:lpstr>
      <vt:lpstr>Gill Sans MT</vt:lpstr>
      <vt:lpstr>Parcel</vt:lpstr>
      <vt:lpstr>Yesterday you learnt all about adding the suffix –ing onto verbs.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Yesterday you learnt all about adding the suffix –ing onto verbs.</dc:title>
  <dc:creator>Hannah Cresswell</dc:creator>
  <cp:lastModifiedBy>Hannah Cresswell</cp:lastModifiedBy>
  <cp:revision>3</cp:revision>
  <dcterms:created xsi:type="dcterms:W3CDTF">2020-05-06T11:51:03Z</dcterms:created>
  <dcterms:modified xsi:type="dcterms:W3CDTF">2020-05-06T12:13:27Z</dcterms:modified>
</cp:coreProperties>
</file>