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34156-BB9F-4246-9FB5-8C77E95B5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DE425E-F91E-449D-83D0-9BF4D4694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9FA17-E360-4DDC-9F3A-0674B80F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90E2E-536E-4532-AE80-872398E2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E9683-357C-4BA2-8B1C-5EE8CCD84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36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111BE-D0D2-4B0D-BA6F-14FDA387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7676F-0422-4F22-AA65-DC4985055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E25AC-6A75-4463-ACDF-ACDD4EE10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FDCDE-B7E9-4CA8-ABD7-E46F5BC4F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FC062-E5C4-4BFB-8902-8AE40631E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09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8F277F-6A25-438E-9C97-F3DF19AF84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08A30-5BF7-42F4-8100-A0106315D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AE123-A190-4894-AEA9-2D295575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D7943-CBFB-4C97-A0B7-8E7EB58B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A8E87-58E9-4208-BF77-468DD4E3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96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417B0-4961-4FA5-8291-6084AFF0A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B643D-32DF-4B3C-A517-D8905C4B2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34BCB-9995-404A-ADF7-470A5CAD7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ED5CB-4F45-4251-B8F3-1D68E0319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0ED0C-CB66-42F8-8D4C-4EB9F39B2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6C36-7EE8-43F2-BD84-91534A0AB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9EEE7-E645-4745-9501-07FC34770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45159-128D-4343-978D-88EFC0E8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3E5B3-7D6A-42CD-A9B4-9ECD4D06C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CD937-84E7-4959-ACC1-0E530391A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6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1A51A-CED2-4BCD-A9AE-DF6A465F3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9C19E-335D-422E-B3DD-4D54A25727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A5FC7B-8074-49AE-8938-83101D3A4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6D6B1F-40AB-49B9-95DF-22CA4FEEB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69425-0F01-4DF7-A521-98FD0453D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10BE1-8655-4940-BA53-06704BEE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64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B335-8D84-46CD-BF4E-43C4D5DE4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016ED4-F185-4E6C-9FA2-A839539F7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38B283-A529-4931-A15B-0F16D011F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30E79F-9C67-4595-871D-5CB492054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5493C9-5DF7-4F56-9834-F491064665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B272CB-E81F-49D0-9D16-BB4E027AE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29F65B-2689-4721-B183-D4D6EFE20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4E78F1-3402-449A-B1E0-828A989C9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13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EC45C-E287-4FEF-83BE-75D664170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DA8295-2BFF-4FDB-BD68-475D6FD29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73C17-058C-4CA5-A220-64A66B462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2E494-B992-4027-A672-C37B6CA4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12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1DD2FF-34B6-4020-B329-64FC1B21E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74205E-2A1A-4961-A680-802431878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CC74A-4889-403F-BC47-A813D14DA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24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4DECB-2B09-4DF1-A37B-A0003A135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2E0D9-EB80-4D1A-A3C6-78E027C32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8A71C-1B5D-4FD0-95B9-892C03285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ADA6C-D9CC-435C-9635-B0A82C09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625EC-530D-4E35-8724-3356DC0E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90EFE-1D18-431F-B192-EAFDE4470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76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34932-2AF1-4D6D-8C7A-0511F6B9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DF4CD8-A209-4EBC-873B-6F398172EF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01F3FA-5C65-4515-858F-3D375B804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CDFCE0-F1F8-4FF1-BABE-BB21318AC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64973-C4EA-4EBC-AD43-AF2B5012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7ECEC-39D1-4AEB-BC16-45F274F76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13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F3AC15-5251-48C5-A04C-1D9FD7843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D7A91-41FF-40D6-9C20-0381B103F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DA53B-828D-45CD-B569-298B4770B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009D2-B660-4A25-9AFB-6FD484A4766B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3547-AF20-437D-ACBE-073E53794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370A1-E454-45BA-9229-E2CA66E095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6DD88-9DA1-4D08-B7A3-8FB9B4D98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4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18EE1-5EE9-4660-A320-10CBE6F32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6875" y="352424"/>
            <a:ext cx="9144000" cy="181451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5400" dirty="0"/>
              <a:t>I am learning to write in the past tense</a:t>
            </a:r>
          </a:p>
        </p:txBody>
      </p:sp>
      <p:sp>
        <p:nvSpPr>
          <p:cNvPr id="4" name="Rectangle: Rounded Corners 8">
            <a:extLst>
              <a:ext uri="{FF2B5EF4-FFF2-40B4-BE49-F238E27FC236}">
                <a16:creationId xmlns:a16="http://schemas.microsoft.com/office/drawing/2014/main" id="{2C1B8761-2074-4328-9EAE-78F963855F8A}"/>
              </a:ext>
            </a:extLst>
          </p:cNvPr>
          <p:cNvSpPr/>
          <p:nvPr/>
        </p:nvSpPr>
        <p:spPr>
          <a:xfrm>
            <a:off x="245656" y="2698670"/>
            <a:ext cx="7728034" cy="1010653"/>
          </a:xfrm>
          <a:prstGeom prst="roundRect">
            <a:avLst>
              <a:gd name="adj" fmla="val 12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When you see an -</a:t>
            </a:r>
            <a:r>
              <a:rPr lang="en-GB" sz="2400" b="1" dirty="0" err="1">
                <a:solidFill>
                  <a:schemeClr val="tx1"/>
                </a:solidFill>
                <a:latin typeface="Twinkl" pitchFamily="50" charset="0"/>
              </a:rPr>
              <a:t>ed</a:t>
            </a:r>
            <a:r>
              <a:rPr lang="en-GB" sz="2400" b="1" dirty="0">
                <a:solidFill>
                  <a:schemeClr val="tx1"/>
                </a:solidFill>
                <a:latin typeface="Twinkl" pitchFamily="50" charset="0"/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at the end of a verb, it means that it happened in the past. Let’s say these examples: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BA9487-838D-42D2-9CBF-C32F09833B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8951"/>
          <a:stretch/>
        </p:blipFill>
        <p:spPr>
          <a:xfrm>
            <a:off x="8136714" y="2466975"/>
            <a:ext cx="3809630" cy="38895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D11AEF-06D4-4A8E-A0AE-176F1E5CC507}"/>
              </a:ext>
            </a:extLst>
          </p:cNvPr>
          <p:cNvSpPr txBox="1"/>
          <p:nvPr/>
        </p:nvSpPr>
        <p:spPr>
          <a:xfrm>
            <a:off x="1562100" y="4514850"/>
            <a:ext cx="6305550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When writing in the past tense, verbs (doing words) need the –ed suffix. For example: jump would become jumped, walk would become walked. </a:t>
            </a:r>
          </a:p>
        </p:txBody>
      </p:sp>
    </p:spTree>
    <p:extLst>
      <p:ext uri="{BB962C8B-B14F-4D97-AF65-F5344CB8AC3E}">
        <p14:creationId xmlns:p14="http://schemas.microsoft.com/office/powerpoint/2010/main" val="391638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Jack and the Beanstalk Fairy Tale by Oxbridge Baby - YouTube">
            <a:extLst>
              <a:ext uri="{FF2B5EF4-FFF2-40B4-BE49-F238E27FC236}">
                <a16:creationId xmlns:a16="http://schemas.microsoft.com/office/drawing/2014/main" id="{A07D645D-D4B4-4BBF-A861-B5AA3ACEC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14" y="297778"/>
            <a:ext cx="5144086" cy="2893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B5DFDEB-F245-4EF9-84AF-64D073CE6EAA}"/>
              </a:ext>
            </a:extLst>
          </p:cNvPr>
          <p:cNvSpPr/>
          <p:nvPr/>
        </p:nvSpPr>
        <p:spPr>
          <a:xfrm>
            <a:off x="5855881" y="688895"/>
            <a:ext cx="5144086" cy="1892380"/>
          </a:xfrm>
          <a:prstGeom prst="roundRect">
            <a:avLst>
              <a:gd name="adj" fmla="val 12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Yesterday you read a story about a boy who grew a magic beanstalk.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276B297-38D3-4D8B-A8D6-CF25A35CA6A5}"/>
              </a:ext>
            </a:extLst>
          </p:cNvPr>
          <p:cNvSpPr/>
          <p:nvPr/>
        </p:nvSpPr>
        <p:spPr>
          <a:xfrm>
            <a:off x="711795" y="3965495"/>
            <a:ext cx="5144086" cy="1892380"/>
          </a:xfrm>
          <a:prstGeom prst="roundRect">
            <a:avLst>
              <a:gd name="adj" fmla="val 12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Today you are going to write your own story in the past tense about discovering a giant beanstalk!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7A0EE9F-FC06-48FD-96C8-7495BA58D7E2}"/>
              </a:ext>
            </a:extLst>
          </p:cNvPr>
          <p:cNvSpPr/>
          <p:nvPr/>
        </p:nvSpPr>
        <p:spPr>
          <a:xfrm>
            <a:off x="8246070" y="4051220"/>
            <a:ext cx="3793530" cy="2406730"/>
          </a:xfrm>
          <a:prstGeom prst="roundRect">
            <a:avLst>
              <a:gd name="adj" fmla="val 12790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Remember when writing in the past tense we use the –ed suffix.</a:t>
            </a:r>
          </a:p>
        </p:txBody>
      </p:sp>
    </p:spTree>
    <p:extLst>
      <p:ext uri="{BB962C8B-B14F-4D97-AF65-F5344CB8AC3E}">
        <p14:creationId xmlns:p14="http://schemas.microsoft.com/office/powerpoint/2010/main" val="366704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3F6DAE6-ED89-4F0C-90F7-E8D2F2216EAC}"/>
              </a:ext>
            </a:extLst>
          </p:cNvPr>
          <p:cNvSpPr/>
          <p:nvPr/>
        </p:nvSpPr>
        <p:spPr>
          <a:xfrm>
            <a:off x="110530" y="69770"/>
            <a:ext cx="4098330" cy="1892380"/>
          </a:xfrm>
          <a:prstGeom prst="roundRect">
            <a:avLst>
              <a:gd name="adj" fmla="val 1279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Imagine you have just walked into your garden or the park. You see a huge beanstalk growing from the ground!</a:t>
            </a:r>
          </a:p>
        </p:txBody>
      </p:sp>
      <p:pic>
        <p:nvPicPr>
          <p:cNvPr id="1026" name="Picture 2" descr="Giant Beanstalk | Another Photoshop manipulation i created f… | Flickr">
            <a:extLst>
              <a:ext uri="{FF2B5EF4-FFF2-40B4-BE49-F238E27FC236}">
                <a16:creationId xmlns:a16="http://schemas.microsoft.com/office/drawing/2014/main" id="{D3F9695F-5F8E-489D-BBB5-FF3D03AF5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0395" y="279320"/>
            <a:ext cx="3521075" cy="3211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iant Beanstalk | Excellent! | Claire Sutton | Flickr">
            <a:extLst>
              <a:ext uri="{FF2B5EF4-FFF2-40B4-BE49-F238E27FC236}">
                <a16:creationId xmlns:a16="http://schemas.microsoft.com/office/drawing/2014/main" id="{43AF3C9D-DD11-4205-AA25-9A85DCD00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09" y="2863930"/>
            <a:ext cx="2943225" cy="392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A388F84-1115-4C19-9848-7A34F4238407}"/>
              </a:ext>
            </a:extLst>
          </p:cNvPr>
          <p:cNvSpPr/>
          <p:nvPr/>
        </p:nvSpPr>
        <p:spPr>
          <a:xfrm>
            <a:off x="5121869" y="160019"/>
            <a:ext cx="2752725" cy="1588315"/>
          </a:xfrm>
          <a:prstGeom prst="roundRect">
            <a:avLst>
              <a:gd name="adj" fmla="val 12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How did you feel when you saw the beanstalk?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7E82E8C-C17C-46B6-BB8F-8415E155EC76}"/>
              </a:ext>
            </a:extLst>
          </p:cNvPr>
          <p:cNvSpPr/>
          <p:nvPr/>
        </p:nvSpPr>
        <p:spPr>
          <a:xfrm>
            <a:off x="3631606" y="2423458"/>
            <a:ext cx="2752725" cy="1588315"/>
          </a:xfrm>
          <a:prstGeom prst="roundRect">
            <a:avLst>
              <a:gd name="adj" fmla="val 12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What did you do next?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E54F509-CE14-4F00-A2B1-EC8BBEE231E5}"/>
              </a:ext>
            </a:extLst>
          </p:cNvPr>
          <p:cNvSpPr/>
          <p:nvPr/>
        </p:nvSpPr>
        <p:spPr>
          <a:xfrm>
            <a:off x="3343275" y="4823180"/>
            <a:ext cx="2752725" cy="1588315"/>
          </a:xfrm>
          <a:prstGeom prst="roundRect">
            <a:avLst>
              <a:gd name="adj" fmla="val 12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Was it a magic beanstalk? Did it have powers?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4302B39-D938-4CDB-A2FB-1246ED7A19A0}"/>
              </a:ext>
            </a:extLst>
          </p:cNvPr>
          <p:cNvSpPr/>
          <p:nvPr/>
        </p:nvSpPr>
        <p:spPr>
          <a:xfrm>
            <a:off x="6498231" y="3870193"/>
            <a:ext cx="2752725" cy="1588315"/>
          </a:xfrm>
          <a:prstGeom prst="roundRect">
            <a:avLst>
              <a:gd name="adj" fmla="val 12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Who did you tell about the beanstalk?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AA35412-CACD-4A65-8ACB-CE64F1B76089}"/>
              </a:ext>
            </a:extLst>
          </p:cNvPr>
          <p:cNvSpPr/>
          <p:nvPr/>
        </p:nvSpPr>
        <p:spPr>
          <a:xfrm>
            <a:off x="9364856" y="5089393"/>
            <a:ext cx="2752725" cy="1588315"/>
          </a:xfrm>
          <a:prstGeom prst="roundRect">
            <a:avLst>
              <a:gd name="adj" fmla="val 12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How is your story going to end?</a:t>
            </a:r>
          </a:p>
        </p:txBody>
      </p:sp>
    </p:spTree>
    <p:extLst>
      <p:ext uri="{BB962C8B-B14F-4D97-AF65-F5344CB8AC3E}">
        <p14:creationId xmlns:p14="http://schemas.microsoft.com/office/powerpoint/2010/main" val="345039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iant Beanstalk | Another Photoshop manipulation i created f… | Flickr">
            <a:extLst>
              <a:ext uri="{FF2B5EF4-FFF2-40B4-BE49-F238E27FC236}">
                <a16:creationId xmlns:a16="http://schemas.microsoft.com/office/drawing/2014/main" id="{D3F9695F-5F8E-489D-BBB5-FF3D03AF5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81" y="3970059"/>
            <a:ext cx="3166039" cy="288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iant Beanstalk | Excellent! | Claire Sutton | Flickr">
            <a:extLst>
              <a:ext uri="{FF2B5EF4-FFF2-40B4-BE49-F238E27FC236}">
                <a16:creationId xmlns:a16="http://schemas.microsoft.com/office/drawing/2014/main" id="{43AF3C9D-DD11-4205-AA25-9A85DCD00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203700"/>
            <a:ext cx="2343150" cy="265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F34FC1B-94E8-42E8-971C-E70B444B60C6}"/>
              </a:ext>
            </a:extLst>
          </p:cNvPr>
          <p:cNvSpPr txBox="1"/>
          <p:nvPr/>
        </p:nvSpPr>
        <p:spPr>
          <a:xfrm>
            <a:off x="133350" y="1500623"/>
            <a:ext cx="120586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As I woke up from my long sleep, I stroll</a:t>
            </a:r>
            <a:r>
              <a:rPr lang="en-GB" sz="2800" dirty="0">
                <a:solidFill>
                  <a:srgbClr val="FF0000"/>
                </a:solidFill>
              </a:rPr>
              <a:t>ed</a:t>
            </a:r>
            <a:r>
              <a:rPr lang="en-GB" sz="2800" dirty="0"/>
              <a:t> into my back garden and saw an enormous, bright green beanstalk growing from the ground, I was very shock</a:t>
            </a:r>
            <a:r>
              <a:rPr lang="en-GB" sz="2800" dirty="0">
                <a:solidFill>
                  <a:srgbClr val="FF0000"/>
                </a:solidFill>
              </a:rPr>
              <a:t>ed</a:t>
            </a:r>
            <a:r>
              <a:rPr lang="en-GB" sz="2800" dirty="0"/>
              <a:t>! I wonder</a:t>
            </a:r>
            <a:r>
              <a:rPr lang="en-GB" sz="2800" dirty="0">
                <a:solidFill>
                  <a:srgbClr val="FF0000"/>
                </a:solidFill>
              </a:rPr>
              <a:t>ed</a:t>
            </a:r>
            <a:r>
              <a:rPr lang="en-GB" sz="2800" dirty="0"/>
              <a:t> where it may had come from and jump</a:t>
            </a:r>
            <a:r>
              <a:rPr lang="en-GB" sz="2800" dirty="0">
                <a:solidFill>
                  <a:srgbClr val="FF0000"/>
                </a:solidFill>
              </a:rPr>
              <a:t>ed</a:t>
            </a:r>
            <a:r>
              <a:rPr lang="en-GB" sz="2800" dirty="0"/>
              <a:t> up with excitement as I had never seen a plant so big.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84E2601-1886-46FC-84BD-7943EC31D222}"/>
              </a:ext>
            </a:extLst>
          </p:cNvPr>
          <p:cNvSpPr/>
          <p:nvPr/>
        </p:nvSpPr>
        <p:spPr>
          <a:xfrm>
            <a:off x="3000376" y="165209"/>
            <a:ext cx="5829302" cy="847724"/>
          </a:xfrm>
          <a:prstGeom prst="roundRect">
            <a:avLst>
              <a:gd name="adj" fmla="val 12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winkl" pitchFamily="50" charset="0"/>
              </a:rPr>
              <a:t>Example beginning </a:t>
            </a:r>
          </a:p>
        </p:txBody>
      </p:sp>
    </p:spTree>
    <p:extLst>
      <p:ext uri="{BB962C8B-B14F-4D97-AF65-F5344CB8AC3E}">
        <p14:creationId xmlns:p14="http://schemas.microsoft.com/office/powerpoint/2010/main" val="2107740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237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Twinkl</vt:lpstr>
      <vt:lpstr>Office Theme</vt:lpstr>
      <vt:lpstr>I am learning to write in the past tense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learning to write in the past tense</dc:title>
  <dc:creator>Hannah Cresswell</dc:creator>
  <cp:lastModifiedBy>Hannah Cresswell</cp:lastModifiedBy>
  <cp:revision>5</cp:revision>
  <dcterms:created xsi:type="dcterms:W3CDTF">2020-04-22T18:41:28Z</dcterms:created>
  <dcterms:modified xsi:type="dcterms:W3CDTF">2020-04-22T18:54:23Z</dcterms:modified>
</cp:coreProperties>
</file>