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clipart.org/detail/861/boy-face-cartoon" TargetMode="External"/><Relationship Id="rId3" Type="http://schemas.openxmlformats.org/officeDocument/2006/relationships/image" Target="../media/image4.sv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clipart.org/detail/861/boy-face-cartoon" TargetMode="External"/><Relationship Id="rId3" Type="http://schemas.openxmlformats.org/officeDocument/2006/relationships/image" Target="../media/image4.sv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5 – Sharing by using pictures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 have 4 sweets.</a:t>
            </a:r>
            <a:br>
              <a:rPr lang="en-GB" sz="4000" dirty="0"/>
            </a:br>
            <a:r>
              <a:rPr lang="en-GB" sz="4000" dirty="0"/>
              <a:t>I want to </a:t>
            </a:r>
            <a:r>
              <a:rPr lang="en-GB" sz="4000" dirty="0">
                <a:solidFill>
                  <a:schemeClr val="tx1"/>
                </a:solidFill>
              </a:rPr>
              <a:t>share</a:t>
            </a:r>
            <a:r>
              <a:rPr lang="en-GB" sz="4000" dirty="0"/>
              <a:t> them between my 2 friends.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23812" y="3555530"/>
            <a:ext cx="1011123" cy="1136625"/>
          </a:xfrm>
          <a:prstGeom prst="rect">
            <a:avLst/>
          </a:prstGeom>
        </p:spPr>
      </p:pic>
      <p:pic>
        <p:nvPicPr>
          <p:cNvPr id="4" name="Picture 3" descr="Screen Shot 2020-04-19 at 16.58.20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97" y="3526312"/>
            <a:ext cx="1003262" cy="1112862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E53E6A6-750B-4B80-BF72-60FFBAAB300A}"/>
              </a:ext>
            </a:extLst>
          </p:cNvPr>
          <p:cNvGrpSpPr/>
          <p:nvPr/>
        </p:nvGrpSpPr>
        <p:grpSpPr>
          <a:xfrm>
            <a:off x="1378016" y="4150300"/>
            <a:ext cx="5879068" cy="2619677"/>
            <a:chOff x="1764284" y="2411779"/>
            <a:chExt cx="3750363" cy="1404847"/>
          </a:xfrm>
        </p:grpSpPr>
        <p:pic>
          <p:nvPicPr>
            <p:cNvPr id="11" name="Graphic 20" descr="Plate">
              <a:extLst>
                <a:ext uri="{FF2B5EF4-FFF2-40B4-BE49-F238E27FC236}">
                  <a16:creationId xmlns:a16="http://schemas.microsoft.com/office/drawing/2014/main" id="{6782385F-1EFB-4EC9-B1C7-6EBBCE65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64284" y="2411779"/>
              <a:ext cx="1398104" cy="1398104"/>
            </a:xfrm>
            <a:prstGeom prst="rect">
              <a:avLst/>
            </a:prstGeom>
          </p:spPr>
        </p:pic>
        <p:pic>
          <p:nvPicPr>
            <p:cNvPr id="12" name="Graphic 21" descr="Plate">
              <a:extLst>
                <a:ext uri="{FF2B5EF4-FFF2-40B4-BE49-F238E27FC236}">
                  <a16:creationId xmlns:a16="http://schemas.microsoft.com/office/drawing/2014/main" id="{600B3183-98E1-4135-9E40-7E2E69D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116543" y="2418522"/>
              <a:ext cx="1398104" cy="1398104"/>
            </a:xfrm>
            <a:prstGeom prst="rect">
              <a:avLst/>
            </a:prstGeom>
          </p:spPr>
        </p:pic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9382709" y="1372161"/>
            <a:ext cx="2663120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Today we already have the groups drawn for us.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2FD6BC-BA72-4B22-AFA6-0EBAC9B6CC26}"/>
              </a:ext>
            </a:extLst>
          </p:cNvPr>
          <p:cNvCxnSpPr>
            <a:cxnSpLocks/>
          </p:cNvCxnSpPr>
          <p:nvPr/>
        </p:nvCxnSpPr>
        <p:spPr>
          <a:xfrm flipH="1">
            <a:off x="7142923" y="2862470"/>
            <a:ext cx="2239786" cy="18238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F6EB88-A035-41E8-B196-A70AB9C69CD7}"/>
              </a:ext>
            </a:extLst>
          </p:cNvPr>
          <p:cNvCxnSpPr>
            <a:cxnSpLocks/>
          </p:cNvCxnSpPr>
          <p:nvPr/>
        </p:nvCxnSpPr>
        <p:spPr>
          <a:xfrm flipH="1">
            <a:off x="3285582" y="2035146"/>
            <a:ext cx="6075316" cy="27886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3F52CAF8-8CBE-47AC-A5E2-CAC10E0C8A5D}"/>
              </a:ext>
            </a:extLst>
          </p:cNvPr>
          <p:cNvSpPr txBox="1">
            <a:spLocks/>
          </p:cNvSpPr>
          <p:nvPr/>
        </p:nvSpPr>
        <p:spPr>
          <a:xfrm>
            <a:off x="9382709" y="3564619"/>
            <a:ext cx="2663120" cy="278864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2 groups because we are sharing between 2 friends.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1371600" y="1250320"/>
            <a:ext cx="4909929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are going to count to 4 at the same time as we are sharing between the 2 groups.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923812" y="5168348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2495603" y="515710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A0EA138-A84C-44E9-B205-3537C663700E}"/>
              </a:ext>
            </a:extLst>
          </p:cNvPr>
          <p:cNvSpPr/>
          <p:nvPr/>
        </p:nvSpPr>
        <p:spPr>
          <a:xfrm>
            <a:off x="5656668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6271684-DF99-4D97-8D6E-8003F535C118}"/>
              </a:ext>
            </a:extLst>
          </p:cNvPr>
          <p:cNvSpPr/>
          <p:nvPr/>
        </p:nvSpPr>
        <p:spPr>
          <a:xfrm>
            <a:off x="6228432" y="514988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143478" y="6132019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will have 2 sweets.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7" grpId="0"/>
      <p:bldP spid="25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 have 8 roses.</a:t>
            </a:r>
            <a:br>
              <a:rPr lang="en-GB" sz="4000" dirty="0"/>
            </a:br>
            <a:r>
              <a:rPr lang="en-GB" sz="4000" dirty="0"/>
              <a:t>I want to </a:t>
            </a:r>
            <a:r>
              <a:rPr lang="en-GB" sz="4000" dirty="0">
                <a:solidFill>
                  <a:schemeClr val="tx1"/>
                </a:solidFill>
              </a:rPr>
              <a:t>share</a:t>
            </a:r>
            <a:r>
              <a:rPr lang="en-GB" sz="4000" dirty="0"/>
              <a:t> them between my 2 friends.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23812" y="3555530"/>
            <a:ext cx="1011123" cy="1136625"/>
          </a:xfrm>
          <a:prstGeom prst="rect">
            <a:avLst/>
          </a:prstGeom>
        </p:spPr>
      </p:pic>
      <p:pic>
        <p:nvPicPr>
          <p:cNvPr id="4" name="Picture 3" descr="Screen Shot 2020-04-19 at 16.58.20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97" y="3526312"/>
            <a:ext cx="1003262" cy="1112862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E53E6A6-750B-4B80-BF72-60FFBAAB300A}"/>
              </a:ext>
            </a:extLst>
          </p:cNvPr>
          <p:cNvGrpSpPr/>
          <p:nvPr/>
        </p:nvGrpSpPr>
        <p:grpSpPr>
          <a:xfrm>
            <a:off x="1378016" y="4150300"/>
            <a:ext cx="5879068" cy="2619677"/>
            <a:chOff x="1764284" y="2411779"/>
            <a:chExt cx="3750363" cy="1404847"/>
          </a:xfrm>
        </p:grpSpPr>
        <p:pic>
          <p:nvPicPr>
            <p:cNvPr id="11" name="Graphic 20" descr="Plate">
              <a:extLst>
                <a:ext uri="{FF2B5EF4-FFF2-40B4-BE49-F238E27FC236}">
                  <a16:creationId xmlns:a16="http://schemas.microsoft.com/office/drawing/2014/main" id="{6782385F-1EFB-4EC9-B1C7-6EBBCE65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64284" y="2411779"/>
              <a:ext cx="1398104" cy="1398104"/>
            </a:xfrm>
            <a:prstGeom prst="rect">
              <a:avLst/>
            </a:prstGeom>
          </p:spPr>
        </p:pic>
        <p:pic>
          <p:nvPicPr>
            <p:cNvPr id="12" name="Graphic 21" descr="Plate">
              <a:extLst>
                <a:ext uri="{FF2B5EF4-FFF2-40B4-BE49-F238E27FC236}">
                  <a16:creationId xmlns:a16="http://schemas.microsoft.com/office/drawing/2014/main" id="{600B3183-98E1-4135-9E40-7E2E69D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116543" y="2418522"/>
              <a:ext cx="1398104" cy="1398104"/>
            </a:xfrm>
            <a:prstGeom prst="rect">
              <a:avLst/>
            </a:prstGeom>
          </p:spPr>
        </p:pic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9382709" y="1372161"/>
            <a:ext cx="2663120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Today we already have the groups drawn for us.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2FD6BC-BA72-4B22-AFA6-0EBAC9B6CC26}"/>
              </a:ext>
            </a:extLst>
          </p:cNvPr>
          <p:cNvCxnSpPr>
            <a:cxnSpLocks/>
          </p:cNvCxnSpPr>
          <p:nvPr/>
        </p:nvCxnSpPr>
        <p:spPr>
          <a:xfrm flipH="1">
            <a:off x="7142922" y="2387464"/>
            <a:ext cx="2239787" cy="22988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F6EB88-A035-41E8-B196-A70AB9C69CD7}"/>
              </a:ext>
            </a:extLst>
          </p:cNvPr>
          <p:cNvCxnSpPr>
            <a:cxnSpLocks/>
          </p:cNvCxnSpPr>
          <p:nvPr/>
        </p:nvCxnSpPr>
        <p:spPr>
          <a:xfrm flipH="1">
            <a:off x="3285582" y="2035146"/>
            <a:ext cx="6075316" cy="27886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3F52CAF8-8CBE-47AC-A5E2-CAC10E0C8A5D}"/>
              </a:ext>
            </a:extLst>
          </p:cNvPr>
          <p:cNvSpPr txBox="1">
            <a:spLocks/>
          </p:cNvSpPr>
          <p:nvPr/>
        </p:nvSpPr>
        <p:spPr>
          <a:xfrm>
            <a:off x="9382709" y="3564619"/>
            <a:ext cx="2663120" cy="278864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2 groups because we are sharing between 2 friends.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1371600" y="1250320"/>
            <a:ext cx="4909929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are going to count to 8 at the same time as we are sharing between the 2 groups.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923812" y="515710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2495603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A0EA138-A84C-44E9-B205-3537C663700E}"/>
              </a:ext>
            </a:extLst>
          </p:cNvPr>
          <p:cNvSpPr/>
          <p:nvPr/>
        </p:nvSpPr>
        <p:spPr>
          <a:xfrm>
            <a:off x="5656668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6271684-DF99-4D97-8D6E-8003F535C118}"/>
              </a:ext>
            </a:extLst>
          </p:cNvPr>
          <p:cNvSpPr/>
          <p:nvPr/>
        </p:nvSpPr>
        <p:spPr>
          <a:xfrm>
            <a:off x="6228432" y="514988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143478" y="6132019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will have 4 roses.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6CA673-60CF-4CD9-9EBE-A5BA7CCDA126}"/>
              </a:ext>
            </a:extLst>
          </p:cNvPr>
          <p:cNvSpPr/>
          <p:nvPr/>
        </p:nvSpPr>
        <p:spPr>
          <a:xfrm>
            <a:off x="5656668" y="56036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AE429FE-A10A-439B-AAF8-D6811AE0970B}"/>
              </a:ext>
            </a:extLst>
          </p:cNvPr>
          <p:cNvSpPr/>
          <p:nvPr/>
        </p:nvSpPr>
        <p:spPr>
          <a:xfrm>
            <a:off x="6228432" y="560768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D49DA36-C84B-4965-9132-8694BA6848E8}"/>
              </a:ext>
            </a:extLst>
          </p:cNvPr>
          <p:cNvSpPr/>
          <p:nvPr/>
        </p:nvSpPr>
        <p:spPr>
          <a:xfrm>
            <a:off x="1923839" y="560136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DA20F88-E517-4DB1-9FF8-DFC4A80617E0}"/>
              </a:ext>
            </a:extLst>
          </p:cNvPr>
          <p:cNvSpPr/>
          <p:nvPr/>
        </p:nvSpPr>
        <p:spPr>
          <a:xfrm>
            <a:off x="2495603" y="560538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4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7" grpId="0"/>
      <p:bldP spid="25" grpId="0" animBg="1"/>
      <p:bldP spid="29" grpId="0" animBg="1"/>
      <p:bldP spid="30" grpId="0" animBg="1"/>
      <p:bldP spid="31" grpId="0" animBg="1"/>
      <p:bldP spid="32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ECCADC78-1C7B-4DB1-BBC7-94A9AF5E041B}"/>
              </a:ext>
            </a:extLst>
          </p:cNvPr>
          <p:cNvGrpSpPr/>
          <p:nvPr/>
        </p:nvGrpSpPr>
        <p:grpSpPr>
          <a:xfrm>
            <a:off x="1378016" y="4137724"/>
            <a:ext cx="9667061" cy="2632253"/>
            <a:chOff x="1764284" y="2405035"/>
            <a:chExt cx="6166792" cy="1411591"/>
          </a:xfrm>
        </p:grpSpPr>
        <p:pic>
          <p:nvPicPr>
            <p:cNvPr id="28" name="Graphic 20" descr="Plate">
              <a:extLst>
                <a:ext uri="{FF2B5EF4-FFF2-40B4-BE49-F238E27FC236}">
                  <a16:creationId xmlns:a16="http://schemas.microsoft.com/office/drawing/2014/main" id="{B335F5EA-B900-431F-A92C-E0BE2C7D1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4284" y="2411779"/>
              <a:ext cx="1398104" cy="1398104"/>
            </a:xfrm>
            <a:prstGeom prst="rect">
              <a:avLst/>
            </a:prstGeom>
          </p:spPr>
        </p:pic>
        <p:pic>
          <p:nvPicPr>
            <p:cNvPr id="33" name="Graphic 21" descr="Plate">
              <a:extLst>
                <a:ext uri="{FF2B5EF4-FFF2-40B4-BE49-F238E27FC236}">
                  <a16:creationId xmlns:a16="http://schemas.microsoft.com/office/drawing/2014/main" id="{4B59B6AB-9A44-4B67-8B73-0BFE6DF0C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16543" y="2418522"/>
              <a:ext cx="1398104" cy="1398104"/>
            </a:xfrm>
            <a:prstGeom prst="rect">
              <a:avLst/>
            </a:prstGeom>
          </p:spPr>
        </p:pic>
        <p:pic>
          <p:nvPicPr>
            <p:cNvPr id="34" name="Graphic 22" descr="Plate">
              <a:extLst>
                <a:ext uri="{FF2B5EF4-FFF2-40B4-BE49-F238E27FC236}">
                  <a16:creationId xmlns:a16="http://schemas.microsoft.com/office/drawing/2014/main" id="{9CB15345-534D-4193-A7EC-963390778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532972" y="2405035"/>
              <a:ext cx="1398104" cy="139810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 have 6 daisies.</a:t>
            </a:r>
            <a:br>
              <a:rPr lang="en-GB" sz="4000" dirty="0"/>
            </a:br>
            <a:r>
              <a:rPr lang="en-GB" sz="4000" dirty="0"/>
              <a:t>I want to </a:t>
            </a:r>
            <a:r>
              <a:rPr lang="en-GB" sz="4000" dirty="0">
                <a:solidFill>
                  <a:schemeClr val="tx1"/>
                </a:solidFill>
              </a:rPr>
              <a:t>share</a:t>
            </a:r>
            <a:r>
              <a:rPr lang="en-GB" sz="4000" dirty="0"/>
              <a:t> them between my 3 friends.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23812" y="3555530"/>
            <a:ext cx="1011123" cy="1136625"/>
          </a:xfrm>
          <a:prstGeom prst="rect">
            <a:avLst/>
          </a:prstGeom>
        </p:spPr>
      </p:pic>
      <p:pic>
        <p:nvPicPr>
          <p:cNvPr id="4" name="Picture 3" descr="Screen Shot 2020-04-19 at 16.58.20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97" y="3526312"/>
            <a:ext cx="1003262" cy="1112862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9382709" y="1372161"/>
            <a:ext cx="2663120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This time we need 3 groups because there are 3 friends.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2FD6BC-BA72-4B22-AFA6-0EBAC9B6CC26}"/>
              </a:ext>
            </a:extLst>
          </p:cNvPr>
          <p:cNvCxnSpPr>
            <a:cxnSpLocks/>
          </p:cNvCxnSpPr>
          <p:nvPr/>
        </p:nvCxnSpPr>
        <p:spPr>
          <a:xfrm flipH="1">
            <a:off x="7142922" y="2387464"/>
            <a:ext cx="2239787" cy="22988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F6EB88-A035-41E8-B196-A70AB9C69CD7}"/>
              </a:ext>
            </a:extLst>
          </p:cNvPr>
          <p:cNvCxnSpPr>
            <a:cxnSpLocks/>
          </p:cNvCxnSpPr>
          <p:nvPr/>
        </p:nvCxnSpPr>
        <p:spPr>
          <a:xfrm flipH="1">
            <a:off x="3285582" y="2035146"/>
            <a:ext cx="6075316" cy="27886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1371600" y="1250320"/>
            <a:ext cx="4909929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are going to count to 6 at the same time as we are sharing between the 3 groups.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923812" y="515710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2495603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A0EA138-A84C-44E9-B205-3537C663700E}"/>
              </a:ext>
            </a:extLst>
          </p:cNvPr>
          <p:cNvSpPr/>
          <p:nvPr/>
        </p:nvSpPr>
        <p:spPr>
          <a:xfrm>
            <a:off x="5656668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6271684-DF99-4D97-8D6E-8003F535C118}"/>
              </a:ext>
            </a:extLst>
          </p:cNvPr>
          <p:cNvSpPr/>
          <p:nvPr/>
        </p:nvSpPr>
        <p:spPr>
          <a:xfrm>
            <a:off x="6228432" y="514988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143478" y="6132019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will have 2 daisies.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6CA673-60CF-4CD9-9EBE-A5BA7CCDA126}"/>
              </a:ext>
            </a:extLst>
          </p:cNvPr>
          <p:cNvSpPr/>
          <p:nvPr/>
        </p:nvSpPr>
        <p:spPr>
          <a:xfrm>
            <a:off x="9421639" y="516203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AE429FE-A10A-439B-AAF8-D6811AE0970B}"/>
              </a:ext>
            </a:extLst>
          </p:cNvPr>
          <p:cNvSpPr/>
          <p:nvPr/>
        </p:nvSpPr>
        <p:spPr>
          <a:xfrm>
            <a:off x="9993403" y="516605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528E6AD-2134-4233-A62D-1A68EAE002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421639" y="3562122"/>
            <a:ext cx="973058" cy="989969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C89E86-6DEE-4389-B283-E2981BE017CA}"/>
              </a:ext>
            </a:extLst>
          </p:cNvPr>
          <p:cNvCxnSpPr>
            <a:cxnSpLocks/>
          </p:cNvCxnSpPr>
          <p:nvPr/>
        </p:nvCxnSpPr>
        <p:spPr>
          <a:xfrm flipH="1">
            <a:off x="10358263" y="2930629"/>
            <a:ext cx="175837" cy="17556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11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5" grpId="0" animBg="1"/>
      <p:bldP spid="29" grpId="0" animBg="1"/>
      <p:bldP spid="30" grpId="0" animBg="1"/>
      <p:bldP spid="31" grpId="0" animBg="1"/>
      <p:bldP spid="32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F6EB88-A035-41E8-B196-A70AB9C69CD7}"/>
              </a:ext>
            </a:extLst>
          </p:cNvPr>
          <p:cNvCxnSpPr>
            <a:cxnSpLocks/>
          </p:cNvCxnSpPr>
          <p:nvPr/>
        </p:nvCxnSpPr>
        <p:spPr>
          <a:xfrm flipH="1">
            <a:off x="2809291" y="2035146"/>
            <a:ext cx="6551607" cy="25876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8715FC59-6058-4ED2-9B3B-7A0F737D2583}"/>
              </a:ext>
            </a:extLst>
          </p:cNvPr>
          <p:cNvGrpSpPr/>
          <p:nvPr/>
        </p:nvGrpSpPr>
        <p:grpSpPr>
          <a:xfrm>
            <a:off x="994523" y="4076389"/>
            <a:ext cx="10077687" cy="2640042"/>
            <a:chOff x="994523" y="4076389"/>
            <a:chExt cx="10077687" cy="264004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CCADC78-1C7B-4DB1-BBC7-94A9AF5E041B}"/>
                </a:ext>
              </a:extLst>
            </p:cNvPr>
            <p:cNvGrpSpPr/>
            <p:nvPr/>
          </p:nvGrpSpPr>
          <p:grpSpPr>
            <a:xfrm>
              <a:off x="994523" y="4084178"/>
              <a:ext cx="7380246" cy="2632253"/>
              <a:chOff x="1764284" y="2405035"/>
              <a:chExt cx="6166792" cy="1411591"/>
            </a:xfrm>
          </p:grpSpPr>
          <p:pic>
            <p:nvPicPr>
              <p:cNvPr id="28" name="Graphic 20" descr="Plate">
                <a:extLst>
                  <a:ext uri="{FF2B5EF4-FFF2-40B4-BE49-F238E27FC236}">
                    <a16:creationId xmlns:a16="http://schemas.microsoft.com/office/drawing/2014/main" id="{B335F5EA-B900-431F-A92C-E0BE2C7D15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764284" y="2411779"/>
                <a:ext cx="1398104" cy="1398104"/>
              </a:xfrm>
              <a:prstGeom prst="rect">
                <a:avLst/>
              </a:prstGeom>
            </p:spPr>
          </p:pic>
          <p:pic>
            <p:nvPicPr>
              <p:cNvPr id="33" name="Graphic 21" descr="Plate">
                <a:extLst>
                  <a:ext uri="{FF2B5EF4-FFF2-40B4-BE49-F238E27FC236}">
                    <a16:creationId xmlns:a16="http://schemas.microsoft.com/office/drawing/2014/main" id="{4B59B6AB-9A44-4B67-8B73-0BFE6DF0C6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116543" y="2418522"/>
                <a:ext cx="1398104" cy="1398104"/>
              </a:xfrm>
              <a:prstGeom prst="rect">
                <a:avLst/>
              </a:prstGeom>
            </p:spPr>
          </p:pic>
          <p:pic>
            <p:nvPicPr>
              <p:cNvPr id="34" name="Graphic 22" descr="Plate">
                <a:extLst>
                  <a:ext uri="{FF2B5EF4-FFF2-40B4-BE49-F238E27FC236}">
                    <a16:creationId xmlns:a16="http://schemas.microsoft.com/office/drawing/2014/main" id="{9CB15345-534D-4193-A7EC-9633907787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532972" y="2405035"/>
                <a:ext cx="1398104" cy="1398104"/>
              </a:xfrm>
              <a:prstGeom prst="rect">
                <a:avLst/>
              </a:prstGeom>
            </p:spPr>
          </p:pic>
        </p:grpSp>
        <p:pic>
          <p:nvPicPr>
            <p:cNvPr id="26" name="Graphic 22" descr="Plate">
              <a:extLst>
                <a:ext uri="{FF2B5EF4-FFF2-40B4-BE49-F238E27FC236}">
                  <a16:creationId xmlns:a16="http://schemas.microsoft.com/office/drawing/2014/main" id="{6C995E77-BB9C-4F85-880B-EB0D81111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398998" y="4076389"/>
              <a:ext cx="1673212" cy="2607103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 have 12 toy cars.</a:t>
            </a:r>
            <a:br>
              <a:rPr lang="en-GB" sz="4000" dirty="0"/>
            </a:br>
            <a:r>
              <a:rPr lang="en-GB" sz="4000" dirty="0"/>
              <a:t>I want to </a:t>
            </a:r>
            <a:r>
              <a:rPr lang="en-GB" sz="4000" dirty="0">
                <a:solidFill>
                  <a:schemeClr val="tx1"/>
                </a:solidFill>
              </a:rPr>
              <a:t>share</a:t>
            </a:r>
            <a:r>
              <a:rPr lang="en-GB" sz="4000" dirty="0"/>
              <a:t> them between my 4 friends.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71600" y="3541015"/>
            <a:ext cx="1011123" cy="1136625"/>
          </a:xfrm>
          <a:prstGeom prst="rect">
            <a:avLst/>
          </a:prstGeom>
        </p:spPr>
      </p:pic>
      <p:pic>
        <p:nvPicPr>
          <p:cNvPr id="4" name="Picture 3" descr="Screen Shot 2020-04-19 at 16.58.20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144" y="3509887"/>
            <a:ext cx="1003262" cy="1112862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9382709" y="1372161"/>
            <a:ext cx="2663120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This time we need 4 groups because there are 4 friends.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2FD6BC-BA72-4B22-AFA6-0EBAC9B6CC26}"/>
              </a:ext>
            </a:extLst>
          </p:cNvPr>
          <p:cNvCxnSpPr>
            <a:cxnSpLocks/>
          </p:cNvCxnSpPr>
          <p:nvPr/>
        </p:nvCxnSpPr>
        <p:spPr>
          <a:xfrm flipH="1">
            <a:off x="5482853" y="2387464"/>
            <a:ext cx="3899857" cy="21738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1371600" y="1250320"/>
            <a:ext cx="4909929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are going to count to 12 at the same time as we are sharing between the 4 groups.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607631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2124431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143478" y="6132019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will have 3 toy cars.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6CA673-60CF-4CD9-9EBE-A5BA7CCDA126}"/>
              </a:ext>
            </a:extLst>
          </p:cNvPr>
          <p:cNvSpPr/>
          <p:nvPr/>
        </p:nvSpPr>
        <p:spPr>
          <a:xfrm>
            <a:off x="1085187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528E6AD-2134-4233-A62D-1A68EAE002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112388" y="3571333"/>
            <a:ext cx="973058" cy="989969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C89E86-6DEE-4389-B283-E2981BE017CA}"/>
              </a:ext>
            </a:extLst>
          </p:cNvPr>
          <p:cNvCxnSpPr>
            <a:cxnSpLocks/>
          </p:cNvCxnSpPr>
          <p:nvPr/>
        </p:nvCxnSpPr>
        <p:spPr>
          <a:xfrm flipH="1">
            <a:off x="10937949" y="2930629"/>
            <a:ext cx="284608" cy="16306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83B39C53-6E41-4D75-A87B-00950941FE7A}"/>
              </a:ext>
            </a:extLst>
          </p:cNvPr>
          <p:cNvSpPr/>
          <p:nvPr/>
        </p:nvSpPr>
        <p:spPr>
          <a:xfrm>
            <a:off x="4417477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AC42604-8BF8-459C-963D-297C8C2698FF}"/>
              </a:ext>
            </a:extLst>
          </p:cNvPr>
          <p:cNvSpPr/>
          <p:nvPr/>
        </p:nvSpPr>
        <p:spPr>
          <a:xfrm>
            <a:off x="4934277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C144A8F-AB97-4FE8-8E85-45B5BC67581E}"/>
              </a:ext>
            </a:extLst>
          </p:cNvPr>
          <p:cNvSpPr/>
          <p:nvPr/>
        </p:nvSpPr>
        <p:spPr>
          <a:xfrm>
            <a:off x="3895033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D082FAE-8916-4595-AD7E-AC976C4723FE}"/>
              </a:ext>
            </a:extLst>
          </p:cNvPr>
          <p:cNvSpPr/>
          <p:nvPr/>
        </p:nvSpPr>
        <p:spPr>
          <a:xfrm>
            <a:off x="7322476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4AF2F05-7872-4A67-B5C8-B0903F7A59E8}"/>
              </a:ext>
            </a:extLst>
          </p:cNvPr>
          <p:cNvSpPr/>
          <p:nvPr/>
        </p:nvSpPr>
        <p:spPr>
          <a:xfrm>
            <a:off x="7839276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5D930AC-ECE1-4644-B732-9CA0D7BFD249}"/>
              </a:ext>
            </a:extLst>
          </p:cNvPr>
          <p:cNvSpPr/>
          <p:nvPr/>
        </p:nvSpPr>
        <p:spPr>
          <a:xfrm>
            <a:off x="6800032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25007D1-AD2F-4368-81DD-56A9F4788ECF}"/>
              </a:ext>
            </a:extLst>
          </p:cNvPr>
          <p:cNvSpPr/>
          <p:nvPr/>
        </p:nvSpPr>
        <p:spPr>
          <a:xfrm>
            <a:off x="10016668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CAD4EEB-97B4-4C0C-BED0-89FA65AF7269}"/>
              </a:ext>
            </a:extLst>
          </p:cNvPr>
          <p:cNvSpPr/>
          <p:nvPr/>
        </p:nvSpPr>
        <p:spPr>
          <a:xfrm>
            <a:off x="10533468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CF0C643-677C-4205-AFF7-701B76CEF860}"/>
              </a:ext>
            </a:extLst>
          </p:cNvPr>
          <p:cNvSpPr/>
          <p:nvPr/>
        </p:nvSpPr>
        <p:spPr>
          <a:xfrm>
            <a:off x="9494224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A3BBE95-2209-4B45-BB21-18F3137545B1}"/>
              </a:ext>
            </a:extLst>
          </p:cNvPr>
          <p:cNvCxnSpPr>
            <a:cxnSpLocks/>
          </p:cNvCxnSpPr>
          <p:nvPr/>
        </p:nvCxnSpPr>
        <p:spPr>
          <a:xfrm flipH="1">
            <a:off x="8278608" y="2930629"/>
            <a:ext cx="1311719" cy="16921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 descr="Screen Shot 2020-04-19 at 16.58.40.png">
            <a:extLst>
              <a:ext uri="{FF2B5EF4-FFF2-40B4-BE49-F238E27FC236}">
                <a16:creationId xmlns:a16="http://schemas.microsoft.com/office/drawing/2014/main" id="{709A8204-DF0E-45F4-AAE3-848091CBFB13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879" y="3392203"/>
            <a:ext cx="1370554" cy="126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64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5" grpId="0" animBg="1"/>
      <p:bldP spid="29" grpId="0" animBg="1"/>
      <p:bldP spid="32" grpId="0" animBg="1"/>
      <p:bldP spid="18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1">
            <a:extLst>
              <a:ext uri="{FF2B5EF4-FFF2-40B4-BE49-F238E27FC236}">
                <a16:creationId xmlns:a16="http://schemas.microsoft.com/office/drawing/2014/main" id="{6590CE84-ED14-4F6F-AF6F-5C96546CB982}"/>
              </a:ext>
            </a:extLst>
          </p:cNvPr>
          <p:cNvSpPr txBox="1">
            <a:spLocks/>
          </p:cNvSpPr>
          <p:nvPr/>
        </p:nvSpPr>
        <p:spPr>
          <a:xfrm>
            <a:off x="7239364" y="1369945"/>
            <a:ext cx="4909929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 err="1">
                <a:solidFill>
                  <a:srgbClr val="0070C0"/>
                </a:solidFill>
              </a:rPr>
              <a:t>Aishaa</a:t>
            </a:r>
            <a:r>
              <a:rPr lang="en-GB" sz="3600" dirty="0">
                <a:solidFill>
                  <a:srgbClr val="0070C0"/>
                </a:solidFill>
              </a:rPr>
              <a:t> says… “I think each child will have 2 teddy bears.”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CCADC78-1C7B-4DB1-BBC7-94A9AF5E041B}"/>
              </a:ext>
            </a:extLst>
          </p:cNvPr>
          <p:cNvGrpSpPr/>
          <p:nvPr/>
        </p:nvGrpSpPr>
        <p:grpSpPr>
          <a:xfrm>
            <a:off x="994523" y="4084178"/>
            <a:ext cx="7380246" cy="2632253"/>
            <a:chOff x="1764284" y="2405035"/>
            <a:chExt cx="6166792" cy="1411591"/>
          </a:xfrm>
        </p:grpSpPr>
        <p:pic>
          <p:nvPicPr>
            <p:cNvPr id="28" name="Graphic 20" descr="Plate">
              <a:extLst>
                <a:ext uri="{FF2B5EF4-FFF2-40B4-BE49-F238E27FC236}">
                  <a16:creationId xmlns:a16="http://schemas.microsoft.com/office/drawing/2014/main" id="{B335F5EA-B900-431F-A92C-E0BE2C7D1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4284" y="2411779"/>
              <a:ext cx="1398104" cy="1398104"/>
            </a:xfrm>
            <a:prstGeom prst="rect">
              <a:avLst/>
            </a:prstGeom>
          </p:spPr>
        </p:pic>
        <p:pic>
          <p:nvPicPr>
            <p:cNvPr id="33" name="Graphic 21" descr="Plate">
              <a:extLst>
                <a:ext uri="{FF2B5EF4-FFF2-40B4-BE49-F238E27FC236}">
                  <a16:creationId xmlns:a16="http://schemas.microsoft.com/office/drawing/2014/main" id="{4B59B6AB-9A44-4B67-8B73-0BFE6DF0C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16543" y="2418522"/>
              <a:ext cx="1398104" cy="1398104"/>
            </a:xfrm>
            <a:prstGeom prst="rect">
              <a:avLst/>
            </a:prstGeom>
          </p:spPr>
        </p:pic>
        <p:pic>
          <p:nvPicPr>
            <p:cNvPr id="34" name="Graphic 22" descr="Plate">
              <a:extLst>
                <a:ext uri="{FF2B5EF4-FFF2-40B4-BE49-F238E27FC236}">
                  <a16:creationId xmlns:a16="http://schemas.microsoft.com/office/drawing/2014/main" id="{9CB15345-534D-4193-A7EC-963390778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532972" y="2405035"/>
              <a:ext cx="1398104" cy="139810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 have 12 teddy bears.</a:t>
            </a:r>
            <a:br>
              <a:rPr lang="en-GB" sz="4000" dirty="0"/>
            </a:br>
            <a:r>
              <a:rPr lang="en-GB" sz="4000" dirty="0"/>
              <a:t>I want to </a:t>
            </a:r>
            <a:r>
              <a:rPr lang="en-GB" sz="4000" dirty="0">
                <a:solidFill>
                  <a:schemeClr val="tx1"/>
                </a:solidFill>
              </a:rPr>
              <a:t>share</a:t>
            </a:r>
            <a:r>
              <a:rPr lang="en-GB" sz="4000" dirty="0"/>
              <a:t> them between my 3 friends.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71600" y="3541015"/>
            <a:ext cx="1011123" cy="1136625"/>
          </a:xfrm>
          <a:prstGeom prst="rect">
            <a:avLst/>
          </a:prstGeom>
        </p:spPr>
      </p:pic>
      <p:pic>
        <p:nvPicPr>
          <p:cNvPr id="4" name="Picture 3" descr="Screen Shot 2020-04-19 at 16.58.20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144" y="3509887"/>
            <a:ext cx="1003262" cy="1112862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9105073" y="2531301"/>
            <a:ext cx="2802971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>
                <a:solidFill>
                  <a:srgbClr val="660066"/>
                </a:solidFill>
              </a:rPr>
              <a:t>Remember to count to 12 as you draw each circle.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512260" y="1360994"/>
            <a:ext cx="4909929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00B050"/>
                </a:solidFill>
              </a:rPr>
              <a:t>Jen says …“I think each child will have 3 teddy bears.”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607631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2124431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804969" y="1320438"/>
            <a:ext cx="11344324" cy="120229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I agree with Rick.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would have 4 teddy bears.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I know because if each child only had 3, then there would be 3 left over.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If each child only had 2 then there would be 6 left over.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6CA673-60CF-4CD9-9EBE-A5BA7CCDA126}"/>
              </a:ext>
            </a:extLst>
          </p:cNvPr>
          <p:cNvSpPr/>
          <p:nvPr/>
        </p:nvSpPr>
        <p:spPr>
          <a:xfrm>
            <a:off x="1085187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3B39C53-6E41-4D75-A87B-00950941FE7A}"/>
              </a:ext>
            </a:extLst>
          </p:cNvPr>
          <p:cNvSpPr/>
          <p:nvPr/>
        </p:nvSpPr>
        <p:spPr>
          <a:xfrm>
            <a:off x="4417477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AC42604-8BF8-459C-963D-297C8C2698FF}"/>
              </a:ext>
            </a:extLst>
          </p:cNvPr>
          <p:cNvSpPr/>
          <p:nvPr/>
        </p:nvSpPr>
        <p:spPr>
          <a:xfrm>
            <a:off x="4934277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C144A8F-AB97-4FE8-8E85-45B5BC67581E}"/>
              </a:ext>
            </a:extLst>
          </p:cNvPr>
          <p:cNvSpPr/>
          <p:nvPr/>
        </p:nvSpPr>
        <p:spPr>
          <a:xfrm>
            <a:off x="3895033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D082FAE-8916-4595-AD7E-AC976C4723FE}"/>
              </a:ext>
            </a:extLst>
          </p:cNvPr>
          <p:cNvSpPr/>
          <p:nvPr/>
        </p:nvSpPr>
        <p:spPr>
          <a:xfrm>
            <a:off x="7322476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4AF2F05-7872-4A67-B5C8-B0903F7A59E8}"/>
              </a:ext>
            </a:extLst>
          </p:cNvPr>
          <p:cNvSpPr/>
          <p:nvPr/>
        </p:nvSpPr>
        <p:spPr>
          <a:xfrm>
            <a:off x="7839276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5D930AC-ECE1-4644-B732-9CA0D7BFD249}"/>
              </a:ext>
            </a:extLst>
          </p:cNvPr>
          <p:cNvSpPr/>
          <p:nvPr/>
        </p:nvSpPr>
        <p:spPr>
          <a:xfrm>
            <a:off x="6800032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25007D1-AD2F-4368-81DD-56A9F4788ECF}"/>
              </a:ext>
            </a:extLst>
          </p:cNvPr>
          <p:cNvSpPr/>
          <p:nvPr/>
        </p:nvSpPr>
        <p:spPr>
          <a:xfrm>
            <a:off x="4393029" y="56389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CAD4EEB-97B4-4C0C-BED0-89FA65AF7269}"/>
              </a:ext>
            </a:extLst>
          </p:cNvPr>
          <p:cNvSpPr/>
          <p:nvPr/>
        </p:nvSpPr>
        <p:spPr>
          <a:xfrm>
            <a:off x="7325208" y="562574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CF0C643-677C-4205-AFF7-701B76CEF860}"/>
              </a:ext>
            </a:extLst>
          </p:cNvPr>
          <p:cNvSpPr/>
          <p:nvPr/>
        </p:nvSpPr>
        <p:spPr>
          <a:xfrm>
            <a:off x="1588116" y="562574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7" name="Picture 46" descr="Screen Shot 2020-04-19 at 16.58.40.png">
            <a:extLst>
              <a:ext uri="{FF2B5EF4-FFF2-40B4-BE49-F238E27FC236}">
                <a16:creationId xmlns:a16="http://schemas.microsoft.com/office/drawing/2014/main" id="{709A8204-DF0E-45F4-AAE3-848091CBFB1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597" y="3406950"/>
            <a:ext cx="1370554" cy="1269031"/>
          </a:xfrm>
          <a:prstGeom prst="rect">
            <a:avLst/>
          </a:prstGeom>
        </p:spPr>
      </p:pic>
      <p:sp>
        <p:nvSpPr>
          <p:cNvPr id="48" name="Title 1">
            <a:extLst>
              <a:ext uri="{FF2B5EF4-FFF2-40B4-BE49-F238E27FC236}">
                <a16:creationId xmlns:a16="http://schemas.microsoft.com/office/drawing/2014/main" id="{9CA65ABF-AE98-4E8D-9519-32E19CA27BF1}"/>
              </a:ext>
            </a:extLst>
          </p:cNvPr>
          <p:cNvSpPr txBox="1">
            <a:spLocks/>
          </p:cNvSpPr>
          <p:nvPr/>
        </p:nvSpPr>
        <p:spPr>
          <a:xfrm>
            <a:off x="3717235" y="2586260"/>
            <a:ext cx="4909929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Rick says… “I think each child will have 4 teddy bears.”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67BAE788-2313-48CE-9716-532192E5E974}"/>
              </a:ext>
            </a:extLst>
          </p:cNvPr>
          <p:cNvSpPr txBox="1">
            <a:spLocks/>
          </p:cNvSpPr>
          <p:nvPr/>
        </p:nvSpPr>
        <p:spPr>
          <a:xfrm>
            <a:off x="8999412" y="4458792"/>
            <a:ext cx="2974884" cy="2058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Who do you agree with? Can you explain why?</a:t>
            </a:r>
          </a:p>
        </p:txBody>
      </p:sp>
    </p:spTree>
    <p:extLst>
      <p:ext uri="{BB962C8B-B14F-4D97-AF65-F5344CB8AC3E}">
        <p14:creationId xmlns:p14="http://schemas.microsoft.com/office/powerpoint/2010/main" val="202876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1" grpId="0"/>
      <p:bldP spid="27" grpId="0"/>
      <p:bldP spid="25" grpId="0" animBg="1"/>
      <p:bldP spid="29" grpId="0" animBg="1"/>
      <p:bldP spid="32" grpId="0" animBg="1"/>
      <p:bldP spid="18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/>
      <p:bldP spid="5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311</TotalTime>
  <Words>322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1- DIVISION</vt:lpstr>
      <vt:lpstr>I have 4 sweets. I want to share them between my 2 friends.</vt:lpstr>
      <vt:lpstr>I have 8 roses. I want to share them between my 2 friends.</vt:lpstr>
      <vt:lpstr>I have 6 daisies. I want to share them between my 3 friends.</vt:lpstr>
      <vt:lpstr>I have 12 toy cars. I want to share them between my 4 friends.</vt:lpstr>
      <vt:lpstr>I have 12 teddy bears. I want to share them between my 3 friends.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48</cp:revision>
  <dcterms:created xsi:type="dcterms:W3CDTF">2020-03-20T11:22:32Z</dcterms:created>
  <dcterms:modified xsi:type="dcterms:W3CDTF">2020-05-05T10:53:46Z</dcterms:modified>
</cp:coreProperties>
</file>