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5" r:id="rId4"/>
    <p:sldId id="266" r:id="rId5"/>
    <p:sldId id="270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-112" y="-9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8" Type="http://schemas.openxmlformats.org/officeDocument/2006/relationships/image" Target="../media/image3.png"/><Relationship Id="rId7" Type="http://schemas.openxmlformats.org/officeDocument/2006/relationships/hyperlink" Target="https://openclipart.org/detail/1396/girl-face-carto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7" Type="http://schemas.openxmlformats.org/officeDocument/2006/relationships/hyperlink" Target="https://openclipart.org/detail/1396/girl-face-carto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9" Type="http://schemas.openxmlformats.org/officeDocument/2006/relationships/image" Target="../media/image1.png"/><Relationship Id="rId7" Type="http://schemas.openxmlformats.org/officeDocument/2006/relationships/hyperlink" Target="https://openclipart.org/detail/1396/girl-face-carto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7" Type="http://schemas.openxmlformats.org/officeDocument/2006/relationships/hyperlink" Target="https://openclipart.org/detail/1396/girl-face-carto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hyperlink" Target="https://openclipart.org/detail/1396/girl-face-carto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7" Type="http://schemas.openxmlformats.org/officeDocument/2006/relationships/hyperlink" Target="https://openclipart.org/detail/1396/girl-face-carto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</a:t>
            </a:r>
            <a:r>
              <a:rPr lang="en-GB" sz="6000" dirty="0" smtClean="0"/>
              <a:t>DIVISION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</a:t>
            </a:r>
            <a:r>
              <a:rPr lang="en-GB" dirty="0" smtClean="0"/>
              <a:t>3 </a:t>
            </a:r>
            <a:r>
              <a:rPr lang="en-GB" dirty="0"/>
              <a:t>– </a:t>
            </a:r>
            <a:r>
              <a:rPr lang="en-GB" dirty="0" smtClean="0"/>
              <a:t>Grouping </a:t>
            </a:r>
            <a:r>
              <a:rPr lang="en-GB" dirty="0" smtClean="0"/>
              <a:t>by drawing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04219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0" y="2438221"/>
            <a:ext cx="2333341" cy="3550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9601200" cy="18321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There are 9 apples.</a:t>
            </a:r>
            <a:br>
              <a:rPr lang="en-GB" dirty="0" smtClean="0"/>
            </a:br>
            <a:r>
              <a:rPr lang="en-GB" dirty="0" smtClean="0"/>
              <a:t>I can put 3 in each bag.</a:t>
            </a:r>
            <a:br>
              <a:rPr lang="en-GB" dirty="0" smtClean="0"/>
            </a:br>
            <a:r>
              <a:rPr lang="en-GB" dirty="0" smtClean="0"/>
              <a:t>How many bags do we need?</a:t>
            </a:r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320263" y="239864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38752" y="226347"/>
            <a:ext cx="7657526" cy="1986824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7534340" y="3924852"/>
            <a:ext cx="927917" cy="115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 smtClean="0"/>
              <a:t>?</a:t>
            </a:r>
            <a:endParaRPr lang="en-GB" sz="8000" dirty="0"/>
          </a:p>
        </p:txBody>
      </p:sp>
      <p:pic>
        <p:nvPicPr>
          <p:cNvPr id="5" name="Picture 4" descr="AA02635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35" y="3571252"/>
            <a:ext cx="1530287" cy="15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6160186" cy="183217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There are 9 apples.</a:t>
            </a:r>
            <a:br>
              <a:rPr lang="en-GB" sz="3200" dirty="0"/>
            </a:br>
            <a:r>
              <a:rPr lang="en-GB" sz="3200" dirty="0"/>
              <a:t>I can put 3 in each bag.</a:t>
            </a:r>
            <a:br>
              <a:rPr lang="en-GB" sz="3200" dirty="0"/>
            </a:br>
            <a:r>
              <a:rPr lang="en-GB" sz="3200" dirty="0"/>
              <a:t>How many bags do we need?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7809" y="198367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9168" y="289221"/>
            <a:ext cx="5746287" cy="1634728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072465" y="127252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First, we need to draw 9.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139401" y="3017960"/>
            <a:ext cx="3830983" cy="1375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Then, we need to count how many groups of 3 we have circled.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86375" y="502993"/>
            <a:ext cx="2087273" cy="113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4427" y="1699104"/>
            <a:ext cx="2198925" cy="1306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363564" y="5584729"/>
            <a:ext cx="11494855" cy="151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FF0000"/>
                </a:solidFill>
              </a:rPr>
              <a:t>    1          2          3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553" y="2175446"/>
            <a:ext cx="33069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need 3 bags because there are 3 groups of 3.</a:t>
            </a:r>
            <a:endParaRPr lang="en-US" sz="2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639804" y="1486836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Next, we need to circle groups of 3.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03749" y="1046714"/>
            <a:ext cx="2310578" cy="676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61381" y="4464066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15117" y="3623054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796" y="4390119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22806" y="3572755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11568" y="4390119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28982" y="3722151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4897" y="4350892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99541" y="3470654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40811" y="4199995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57393" y="3281605"/>
            <a:ext cx="2587584" cy="2163298"/>
          </a:xfrm>
          <a:custGeom>
            <a:avLst/>
            <a:gdLst>
              <a:gd name="connsiteX0" fmla="*/ 1420855 w 2587584"/>
              <a:gd name="connsiteY0" fmla="*/ 25576 h 2163298"/>
              <a:gd name="connsiteX1" fmla="*/ 1420855 w 2587584"/>
              <a:gd name="connsiteY1" fmla="*/ 25576 h 2163298"/>
              <a:gd name="connsiteX2" fmla="*/ 1269968 w 2587584"/>
              <a:gd name="connsiteY2" fmla="*/ 38151 h 2163298"/>
              <a:gd name="connsiteX3" fmla="*/ 1144228 w 2587584"/>
              <a:gd name="connsiteY3" fmla="*/ 63301 h 2163298"/>
              <a:gd name="connsiteX4" fmla="*/ 1031063 w 2587584"/>
              <a:gd name="connsiteY4" fmla="*/ 75876 h 2163298"/>
              <a:gd name="connsiteX5" fmla="*/ 917897 w 2587584"/>
              <a:gd name="connsiteY5" fmla="*/ 113600 h 2163298"/>
              <a:gd name="connsiteX6" fmla="*/ 880176 w 2587584"/>
              <a:gd name="connsiteY6" fmla="*/ 138750 h 2163298"/>
              <a:gd name="connsiteX7" fmla="*/ 779584 w 2587584"/>
              <a:gd name="connsiteY7" fmla="*/ 163899 h 2163298"/>
              <a:gd name="connsiteX8" fmla="*/ 729288 w 2587584"/>
              <a:gd name="connsiteY8" fmla="*/ 201624 h 2163298"/>
              <a:gd name="connsiteX9" fmla="*/ 691567 w 2587584"/>
              <a:gd name="connsiteY9" fmla="*/ 214199 h 2163298"/>
              <a:gd name="connsiteX10" fmla="*/ 653845 w 2587584"/>
              <a:gd name="connsiteY10" fmla="*/ 251923 h 2163298"/>
              <a:gd name="connsiteX11" fmla="*/ 578401 w 2587584"/>
              <a:gd name="connsiteY11" fmla="*/ 289648 h 2163298"/>
              <a:gd name="connsiteX12" fmla="*/ 540679 w 2587584"/>
              <a:gd name="connsiteY12" fmla="*/ 327372 h 2163298"/>
              <a:gd name="connsiteX13" fmla="*/ 502958 w 2587584"/>
              <a:gd name="connsiteY13" fmla="*/ 377672 h 2163298"/>
              <a:gd name="connsiteX14" fmla="*/ 465236 w 2587584"/>
              <a:gd name="connsiteY14" fmla="*/ 390246 h 2163298"/>
              <a:gd name="connsiteX15" fmla="*/ 352070 w 2587584"/>
              <a:gd name="connsiteY15" fmla="*/ 490845 h 2163298"/>
              <a:gd name="connsiteX16" fmla="*/ 213757 w 2587584"/>
              <a:gd name="connsiteY16" fmla="*/ 641743 h 2163298"/>
              <a:gd name="connsiteX17" fmla="*/ 201183 w 2587584"/>
              <a:gd name="connsiteY17" fmla="*/ 679468 h 2163298"/>
              <a:gd name="connsiteX18" fmla="*/ 125740 w 2587584"/>
              <a:gd name="connsiteY18" fmla="*/ 767491 h 2163298"/>
              <a:gd name="connsiteX19" fmla="*/ 100592 w 2587584"/>
              <a:gd name="connsiteY19" fmla="*/ 830366 h 2163298"/>
              <a:gd name="connsiteX20" fmla="*/ 50296 w 2587584"/>
              <a:gd name="connsiteY20" fmla="*/ 905815 h 2163298"/>
              <a:gd name="connsiteX21" fmla="*/ 25148 w 2587584"/>
              <a:gd name="connsiteY21" fmla="*/ 1006413 h 2163298"/>
              <a:gd name="connsiteX22" fmla="*/ 0 w 2587584"/>
              <a:gd name="connsiteY22" fmla="*/ 1081862 h 2163298"/>
              <a:gd name="connsiteX23" fmla="*/ 12574 w 2587584"/>
              <a:gd name="connsiteY23" fmla="*/ 1446533 h 2163298"/>
              <a:gd name="connsiteX24" fmla="*/ 25148 w 2587584"/>
              <a:gd name="connsiteY24" fmla="*/ 1484257 h 2163298"/>
              <a:gd name="connsiteX25" fmla="*/ 62870 w 2587584"/>
              <a:gd name="connsiteY25" fmla="*/ 1610005 h 2163298"/>
              <a:gd name="connsiteX26" fmla="*/ 75444 w 2587584"/>
              <a:gd name="connsiteY26" fmla="*/ 1647730 h 2163298"/>
              <a:gd name="connsiteX27" fmla="*/ 138314 w 2587584"/>
              <a:gd name="connsiteY27" fmla="*/ 1735754 h 2163298"/>
              <a:gd name="connsiteX28" fmla="*/ 163461 w 2587584"/>
              <a:gd name="connsiteY28" fmla="*/ 1773478 h 2163298"/>
              <a:gd name="connsiteX29" fmla="*/ 238905 w 2587584"/>
              <a:gd name="connsiteY29" fmla="*/ 1836352 h 2163298"/>
              <a:gd name="connsiteX30" fmla="*/ 326923 w 2587584"/>
              <a:gd name="connsiteY30" fmla="*/ 1886652 h 2163298"/>
              <a:gd name="connsiteX31" fmla="*/ 427514 w 2587584"/>
              <a:gd name="connsiteY31" fmla="*/ 1949526 h 2163298"/>
              <a:gd name="connsiteX32" fmla="*/ 502958 w 2587584"/>
              <a:gd name="connsiteY32" fmla="*/ 1962101 h 2163298"/>
              <a:gd name="connsiteX33" fmla="*/ 691567 w 2587584"/>
              <a:gd name="connsiteY33" fmla="*/ 1999825 h 2163298"/>
              <a:gd name="connsiteX34" fmla="*/ 741862 w 2587584"/>
              <a:gd name="connsiteY34" fmla="*/ 2012400 h 2163298"/>
              <a:gd name="connsiteX35" fmla="*/ 817306 w 2587584"/>
              <a:gd name="connsiteY35" fmla="*/ 2024975 h 2163298"/>
              <a:gd name="connsiteX36" fmla="*/ 943045 w 2587584"/>
              <a:gd name="connsiteY36" fmla="*/ 2037550 h 2163298"/>
              <a:gd name="connsiteX37" fmla="*/ 1056211 w 2587584"/>
              <a:gd name="connsiteY37" fmla="*/ 2050125 h 2163298"/>
              <a:gd name="connsiteX38" fmla="*/ 1207098 w 2587584"/>
              <a:gd name="connsiteY38" fmla="*/ 2062699 h 2163298"/>
              <a:gd name="connsiteX39" fmla="*/ 1345411 w 2587584"/>
              <a:gd name="connsiteY39" fmla="*/ 2087849 h 2163298"/>
              <a:gd name="connsiteX40" fmla="*/ 1521446 w 2587584"/>
              <a:gd name="connsiteY40" fmla="*/ 2112999 h 2163298"/>
              <a:gd name="connsiteX41" fmla="*/ 1609464 w 2587584"/>
              <a:gd name="connsiteY41" fmla="*/ 2138148 h 2163298"/>
              <a:gd name="connsiteX42" fmla="*/ 1923812 w 2587584"/>
              <a:gd name="connsiteY42" fmla="*/ 2163298 h 2163298"/>
              <a:gd name="connsiteX43" fmla="*/ 2275882 w 2587584"/>
              <a:gd name="connsiteY43" fmla="*/ 2125574 h 2163298"/>
              <a:gd name="connsiteX44" fmla="*/ 2326178 w 2587584"/>
              <a:gd name="connsiteY44" fmla="*/ 2100424 h 2163298"/>
              <a:gd name="connsiteX45" fmla="*/ 2363900 w 2587584"/>
              <a:gd name="connsiteY45" fmla="*/ 2062699 h 2163298"/>
              <a:gd name="connsiteX46" fmla="*/ 2401622 w 2587584"/>
              <a:gd name="connsiteY46" fmla="*/ 2037550 h 2163298"/>
              <a:gd name="connsiteX47" fmla="*/ 2464491 w 2587584"/>
              <a:gd name="connsiteY47" fmla="*/ 1962101 h 2163298"/>
              <a:gd name="connsiteX48" fmla="*/ 2514787 w 2587584"/>
              <a:gd name="connsiteY48" fmla="*/ 1886652 h 2163298"/>
              <a:gd name="connsiteX49" fmla="*/ 2565083 w 2587584"/>
              <a:gd name="connsiteY49" fmla="*/ 1760903 h 2163298"/>
              <a:gd name="connsiteX50" fmla="*/ 2565083 w 2587584"/>
              <a:gd name="connsiteY50" fmla="*/ 1358509 h 2163298"/>
              <a:gd name="connsiteX51" fmla="*/ 2539935 w 2587584"/>
              <a:gd name="connsiteY51" fmla="*/ 1308209 h 2163298"/>
              <a:gd name="connsiteX52" fmla="*/ 2514787 w 2587584"/>
              <a:gd name="connsiteY52" fmla="*/ 1195036 h 2163298"/>
              <a:gd name="connsiteX53" fmla="*/ 2489639 w 2587584"/>
              <a:gd name="connsiteY53" fmla="*/ 1157311 h 2163298"/>
              <a:gd name="connsiteX54" fmla="*/ 2477065 w 2587584"/>
              <a:gd name="connsiteY54" fmla="*/ 1119587 h 2163298"/>
              <a:gd name="connsiteX55" fmla="*/ 2439343 w 2587584"/>
              <a:gd name="connsiteY55" fmla="*/ 1094437 h 2163298"/>
              <a:gd name="connsiteX56" fmla="*/ 2401622 w 2587584"/>
              <a:gd name="connsiteY56" fmla="*/ 1044138 h 2163298"/>
              <a:gd name="connsiteX57" fmla="*/ 2338752 w 2587584"/>
              <a:gd name="connsiteY57" fmla="*/ 968689 h 2163298"/>
              <a:gd name="connsiteX58" fmla="*/ 2288456 w 2587584"/>
              <a:gd name="connsiteY58" fmla="*/ 956114 h 2163298"/>
              <a:gd name="connsiteX59" fmla="*/ 2225587 w 2587584"/>
              <a:gd name="connsiteY59" fmla="*/ 868090 h 2163298"/>
              <a:gd name="connsiteX60" fmla="*/ 2187865 w 2587584"/>
              <a:gd name="connsiteY60" fmla="*/ 792641 h 2163298"/>
              <a:gd name="connsiteX61" fmla="*/ 2150143 w 2587584"/>
              <a:gd name="connsiteY61" fmla="*/ 754917 h 2163298"/>
              <a:gd name="connsiteX62" fmla="*/ 2062125 w 2587584"/>
              <a:gd name="connsiteY62" fmla="*/ 629168 h 2163298"/>
              <a:gd name="connsiteX63" fmla="*/ 2036978 w 2587584"/>
              <a:gd name="connsiteY63" fmla="*/ 591444 h 2163298"/>
              <a:gd name="connsiteX64" fmla="*/ 2011830 w 2587584"/>
              <a:gd name="connsiteY64" fmla="*/ 541144 h 2163298"/>
              <a:gd name="connsiteX65" fmla="*/ 1986682 w 2587584"/>
              <a:gd name="connsiteY65" fmla="*/ 465695 h 2163298"/>
              <a:gd name="connsiteX66" fmla="*/ 1961534 w 2587584"/>
              <a:gd name="connsiteY66" fmla="*/ 427971 h 2163298"/>
              <a:gd name="connsiteX67" fmla="*/ 1936386 w 2587584"/>
              <a:gd name="connsiteY67" fmla="*/ 352522 h 2163298"/>
              <a:gd name="connsiteX68" fmla="*/ 1923812 w 2587584"/>
              <a:gd name="connsiteY68" fmla="*/ 289648 h 2163298"/>
              <a:gd name="connsiteX69" fmla="*/ 1848369 w 2587584"/>
              <a:gd name="connsiteY69" fmla="*/ 201624 h 2163298"/>
              <a:gd name="connsiteX70" fmla="*/ 1810647 w 2587584"/>
              <a:gd name="connsiteY70" fmla="*/ 151325 h 2163298"/>
              <a:gd name="connsiteX71" fmla="*/ 1772925 w 2587584"/>
              <a:gd name="connsiteY71" fmla="*/ 138750 h 2163298"/>
              <a:gd name="connsiteX72" fmla="*/ 1735203 w 2587584"/>
              <a:gd name="connsiteY72" fmla="*/ 113600 h 2163298"/>
              <a:gd name="connsiteX73" fmla="*/ 1647186 w 2587584"/>
              <a:gd name="connsiteY73" fmla="*/ 88450 h 2163298"/>
              <a:gd name="connsiteX74" fmla="*/ 1534020 w 2587584"/>
              <a:gd name="connsiteY74" fmla="*/ 50726 h 2163298"/>
              <a:gd name="connsiteX75" fmla="*/ 1458577 w 2587584"/>
              <a:gd name="connsiteY75" fmla="*/ 25576 h 2163298"/>
              <a:gd name="connsiteX76" fmla="*/ 1420855 w 2587584"/>
              <a:gd name="connsiteY76" fmla="*/ 427 h 2163298"/>
              <a:gd name="connsiteX77" fmla="*/ 1420855 w 2587584"/>
              <a:gd name="connsiteY77" fmla="*/ 25576 h 216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587584" h="2163298">
                <a:moveTo>
                  <a:pt x="1420855" y="25576"/>
                </a:moveTo>
                <a:lnTo>
                  <a:pt x="1420855" y="25576"/>
                </a:lnTo>
                <a:cubicBezTo>
                  <a:pt x="1370559" y="29768"/>
                  <a:pt x="1319975" y="31331"/>
                  <a:pt x="1269968" y="38151"/>
                </a:cubicBezTo>
                <a:cubicBezTo>
                  <a:pt x="1227617" y="43927"/>
                  <a:pt x="1186448" y="56634"/>
                  <a:pt x="1144228" y="63301"/>
                </a:cubicBezTo>
                <a:cubicBezTo>
                  <a:pt x="1106739" y="69221"/>
                  <a:pt x="1068785" y="71684"/>
                  <a:pt x="1031063" y="75876"/>
                </a:cubicBezTo>
                <a:cubicBezTo>
                  <a:pt x="945347" y="133022"/>
                  <a:pt x="1053428" y="68419"/>
                  <a:pt x="917897" y="113600"/>
                </a:cubicBezTo>
                <a:cubicBezTo>
                  <a:pt x="903560" y="118379"/>
                  <a:pt x="893692" y="131991"/>
                  <a:pt x="880176" y="138750"/>
                </a:cubicBezTo>
                <a:cubicBezTo>
                  <a:pt x="854399" y="151640"/>
                  <a:pt x="803499" y="159116"/>
                  <a:pt x="779584" y="163899"/>
                </a:cubicBezTo>
                <a:cubicBezTo>
                  <a:pt x="762819" y="176474"/>
                  <a:pt x="747484" y="191226"/>
                  <a:pt x="729288" y="201624"/>
                </a:cubicBezTo>
                <a:cubicBezTo>
                  <a:pt x="717781" y="208200"/>
                  <a:pt x="702595" y="206847"/>
                  <a:pt x="691567" y="214199"/>
                </a:cubicBezTo>
                <a:cubicBezTo>
                  <a:pt x="676771" y="224064"/>
                  <a:pt x="668641" y="242058"/>
                  <a:pt x="653845" y="251923"/>
                </a:cubicBezTo>
                <a:cubicBezTo>
                  <a:pt x="540425" y="327541"/>
                  <a:pt x="697114" y="190714"/>
                  <a:pt x="578401" y="289648"/>
                </a:cubicBezTo>
                <a:cubicBezTo>
                  <a:pt x="564740" y="301033"/>
                  <a:pt x="552251" y="313870"/>
                  <a:pt x="540679" y="327372"/>
                </a:cubicBezTo>
                <a:cubicBezTo>
                  <a:pt x="527041" y="343285"/>
                  <a:pt x="519058" y="364255"/>
                  <a:pt x="502958" y="377672"/>
                </a:cubicBezTo>
                <a:cubicBezTo>
                  <a:pt x="492776" y="386157"/>
                  <a:pt x="477810" y="386055"/>
                  <a:pt x="465236" y="390246"/>
                </a:cubicBezTo>
                <a:cubicBezTo>
                  <a:pt x="379106" y="476381"/>
                  <a:pt x="419384" y="445966"/>
                  <a:pt x="352070" y="490845"/>
                </a:cubicBezTo>
                <a:cubicBezTo>
                  <a:pt x="251187" y="620562"/>
                  <a:pt x="302285" y="575344"/>
                  <a:pt x="213757" y="641743"/>
                </a:cubicBezTo>
                <a:cubicBezTo>
                  <a:pt x="209566" y="654318"/>
                  <a:pt x="208535" y="668439"/>
                  <a:pt x="201183" y="679468"/>
                </a:cubicBezTo>
                <a:cubicBezTo>
                  <a:pt x="124948" y="793828"/>
                  <a:pt x="202054" y="630114"/>
                  <a:pt x="125740" y="767491"/>
                </a:cubicBezTo>
                <a:cubicBezTo>
                  <a:pt x="114779" y="787223"/>
                  <a:pt x="111400" y="810549"/>
                  <a:pt x="100592" y="830366"/>
                </a:cubicBezTo>
                <a:cubicBezTo>
                  <a:pt x="86119" y="856901"/>
                  <a:pt x="59854" y="877140"/>
                  <a:pt x="50296" y="905815"/>
                </a:cubicBezTo>
                <a:cubicBezTo>
                  <a:pt x="12145" y="1020275"/>
                  <a:pt x="70666" y="839502"/>
                  <a:pt x="25148" y="1006413"/>
                </a:cubicBezTo>
                <a:cubicBezTo>
                  <a:pt x="18173" y="1031989"/>
                  <a:pt x="0" y="1081862"/>
                  <a:pt x="0" y="1081862"/>
                </a:cubicBezTo>
                <a:cubicBezTo>
                  <a:pt x="4191" y="1203419"/>
                  <a:pt x="4987" y="1325141"/>
                  <a:pt x="12574" y="1446533"/>
                </a:cubicBezTo>
                <a:cubicBezTo>
                  <a:pt x="13401" y="1459762"/>
                  <a:pt x="21933" y="1471398"/>
                  <a:pt x="25148" y="1484257"/>
                </a:cubicBezTo>
                <a:cubicBezTo>
                  <a:pt x="58816" y="1618936"/>
                  <a:pt x="12182" y="1474828"/>
                  <a:pt x="62870" y="1610005"/>
                </a:cubicBezTo>
                <a:cubicBezTo>
                  <a:pt x="67524" y="1622416"/>
                  <a:pt x="69516" y="1635874"/>
                  <a:pt x="75444" y="1647730"/>
                </a:cubicBezTo>
                <a:cubicBezTo>
                  <a:pt x="85320" y="1667483"/>
                  <a:pt x="128825" y="1722468"/>
                  <a:pt x="138314" y="1735754"/>
                </a:cubicBezTo>
                <a:cubicBezTo>
                  <a:pt x="147097" y="1748052"/>
                  <a:pt x="153787" y="1761868"/>
                  <a:pt x="163461" y="1773478"/>
                </a:cubicBezTo>
                <a:cubicBezTo>
                  <a:pt x="197997" y="1814924"/>
                  <a:pt x="198175" y="1807257"/>
                  <a:pt x="238905" y="1836352"/>
                </a:cubicBezTo>
                <a:cubicBezTo>
                  <a:pt x="305515" y="1883934"/>
                  <a:pt x="265707" y="1866245"/>
                  <a:pt x="326923" y="1886652"/>
                </a:cubicBezTo>
                <a:cubicBezTo>
                  <a:pt x="357907" y="1909892"/>
                  <a:pt x="389159" y="1938019"/>
                  <a:pt x="427514" y="1949526"/>
                </a:cubicBezTo>
                <a:cubicBezTo>
                  <a:pt x="451934" y="1956852"/>
                  <a:pt x="477810" y="1957909"/>
                  <a:pt x="502958" y="1962101"/>
                </a:cubicBezTo>
                <a:cubicBezTo>
                  <a:pt x="602014" y="2011632"/>
                  <a:pt x="516422" y="1976470"/>
                  <a:pt x="691567" y="1999825"/>
                </a:cubicBezTo>
                <a:cubicBezTo>
                  <a:pt x="708696" y="2002109"/>
                  <a:pt x="724917" y="2009011"/>
                  <a:pt x="741862" y="2012400"/>
                </a:cubicBezTo>
                <a:cubicBezTo>
                  <a:pt x="766862" y="2017400"/>
                  <a:pt x="792008" y="2021812"/>
                  <a:pt x="817306" y="2024975"/>
                </a:cubicBezTo>
                <a:cubicBezTo>
                  <a:pt x="859103" y="2030200"/>
                  <a:pt x="901154" y="2033140"/>
                  <a:pt x="943045" y="2037550"/>
                </a:cubicBezTo>
                <a:lnTo>
                  <a:pt x="1056211" y="2050125"/>
                </a:lnTo>
                <a:cubicBezTo>
                  <a:pt x="1106454" y="2054910"/>
                  <a:pt x="1156905" y="2057415"/>
                  <a:pt x="1207098" y="2062699"/>
                </a:cubicBezTo>
                <a:cubicBezTo>
                  <a:pt x="1342048" y="2076905"/>
                  <a:pt x="1248972" y="2068560"/>
                  <a:pt x="1345411" y="2087849"/>
                </a:cubicBezTo>
                <a:cubicBezTo>
                  <a:pt x="1405841" y="2099936"/>
                  <a:pt x="1459635" y="2105272"/>
                  <a:pt x="1521446" y="2112999"/>
                </a:cubicBezTo>
                <a:cubicBezTo>
                  <a:pt x="1550785" y="2121382"/>
                  <a:pt x="1579186" y="2134363"/>
                  <a:pt x="1609464" y="2138148"/>
                </a:cubicBezTo>
                <a:cubicBezTo>
                  <a:pt x="1713770" y="2151187"/>
                  <a:pt x="1818695" y="2163298"/>
                  <a:pt x="1923812" y="2163298"/>
                </a:cubicBezTo>
                <a:cubicBezTo>
                  <a:pt x="2061081" y="2163298"/>
                  <a:pt x="2154473" y="2145809"/>
                  <a:pt x="2275882" y="2125574"/>
                </a:cubicBezTo>
                <a:cubicBezTo>
                  <a:pt x="2292647" y="2117191"/>
                  <a:pt x="2310925" y="2111320"/>
                  <a:pt x="2326178" y="2100424"/>
                </a:cubicBezTo>
                <a:cubicBezTo>
                  <a:pt x="2340648" y="2090087"/>
                  <a:pt x="2350239" y="2074084"/>
                  <a:pt x="2363900" y="2062699"/>
                </a:cubicBezTo>
                <a:cubicBezTo>
                  <a:pt x="2375509" y="2053024"/>
                  <a:pt x="2389048" y="2045933"/>
                  <a:pt x="2401622" y="2037550"/>
                </a:cubicBezTo>
                <a:cubicBezTo>
                  <a:pt x="2491465" y="1902770"/>
                  <a:pt x="2351563" y="2107303"/>
                  <a:pt x="2464491" y="1962101"/>
                </a:cubicBezTo>
                <a:cubicBezTo>
                  <a:pt x="2483047" y="1938242"/>
                  <a:pt x="2514787" y="1886652"/>
                  <a:pt x="2514787" y="1886652"/>
                </a:cubicBezTo>
                <a:cubicBezTo>
                  <a:pt x="2545862" y="1793419"/>
                  <a:pt x="2528080" y="1834915"/>
                  <a:pt x="2565083" y="1760903"/>
                </a:cubicBezTo>
                <a:cubicBezTo>
                  <a:pt x="2597124" y="1600686"/>
                  <a:pt x="2592975" y="1646747"/>
                  <a:pt x="2565083" y="1358509"/>
                </a:cubicBezTo>
                <a:cubicBezTo>
                  <a:pt x="2563277" y="1339851"/>
                  <a:pt x="2548318" y="1324976"/>
                  <a:pt x="2539935" y="1308209"/>
                </a:cubicBezTo>
                <a:cubicBezTo>
                  <a:pt x="2537697" y="1297019"/>
                  <a:pt x="2521446" y="1210575"/>
                  <a:pt x="2514787" y="1195036"/>
                </a:cubicBezTo>
                <a:cubicBezTo>
                  <a:pt x="2508834" y="1181145"/>
                  <a:pt x="2496397" y="1170829"/>
                  <a:pt x="2489639" y="1157311"/>
                </a:cubicBezTo>
                <a:cubicBezTo>
                  <a:pt x="2483712" y="1145455"/>
                  <a:pt x="2485345" y="1129938"/>
                  <a:pt x="2477065" y="1119587"/>
                </a:cubicBezTo>
                <a:cubicBezTo>
                  <a:pt x="2467625" y="1107786"/>
                  <a:pt x="2451917" y="1102820"/>
                  <a:pt x="2439343" y="1094437"/>
                </a:cubicBezTo>
                <a:cubicBezTo>
                  <a:pt x="2426769" y="1077671"/>
                  <a:pt x="2413802" y="1061192"/>
                  <a:pt x="2401622" y="1044138"/>
                </a:cubicBezTo>
                <a:cubicBezTo>
                  <a:pt x="2383663" y="1018994"/>
                  <a:pt x="2367094" y="984886"/>
                  <a:pt x="2338752" y="968689"/>
                </a:cubicBezTo>
                <a:cubicBezTo>
                  <a:pt x="2323748" y="960115"/>
                  <a:pt x="2305221" y="960306"/>
                  <a:pt x="2288456" y="956114"/>
                </a:cubicBezTo>
                <a:cubicBezTo>
                  <a:pt x="2201619" y="782429"/>
                  <a:pt x="2327541" y="1021034"/>
                  <a:pt x="2225587" y="868090"/>
                </a:cubicBezTo>
                <a:cubicBezTo>
                  <a:pt x="2149986" y="754678"/>
                  <a:pt x="2286779" y="911346"/>
                  <a:pt x="2187865" y="792641"/>
                </a:cubicBezTo>
                <a:cubicBezTo>
                  <a:pt x="2176481" y="778980"/>
                  <a:pt x="2161715" y="768419"/>
                  <a:pt x="2150143" y="754917"/>
                </a:cubicBezTo>
                <a:cubicBezTo>
                  <a:pt x="2122218" y="722336"/>
                  <a:pt x="2083762" y="661627"/>
                  <a:pt x="2062125" y="629168"/>
                </a:cubicBezTo>
                <a:cubicBezTo>
                  <a:pt x="2053743" y="616593"/>
                  <a:pt x="2043736" y="604961"/>
                  <a:pt x="2036978" y="591444"/>
                </a:cubicBezTo>
                <a:cubicBezTo>
                  <a:pt x="2028595" y="574677"/>
                  <a:pt x="2018791" y="558549"/>
                  <a:pt x="2011830" y="541144"/>
                </a:cubicBezTo>
                <a:cubicBezTo>
                  <a:pt x="2001985" y="516530"/>
                  <a:pt x="2001387" y="487753"/>
                  <a:pt x="1986682" y="465695"/>
                </a:cubicBezTo>
                <a:lnTo>
                  <a:pt x="1961534" y="427971"/>
                </a:lnTo>
                <a:cubicBezTo>
                  <a:pt x="1953151" y="402821"/>
                  <a:pt x="1943361" y="378098"/>
                  <a:pt x="1936386" y="352522"/>
                </a:cubicBezTo>
                <a:cubicBezTo>
                  <a:pt x="1930763" y="331902"/>
                  <a:pt x="1932492" y="309179"/>
                  <a:pt x="1923812" y="289648"/>
                </a:cubicBezTo>
                <a:cubicBezTo>
                  <a:pt x="1906841" y="251460"/>
                  <a:pt x="1874249" y="231820"/>
                  <a:pt x="1848369" y="201624"/>
                </a:cubicBezTo>
                <a:cubicBezTo>
                  <a:pt x="1834731" y="185711"/>
                  <a:pt x="1826747" y="164742"/>
                  <a:pt x="1810647" y="151325"/>
                </a:cubicBezTo>
                <a:cubicBezTo>
                  <a:pt x="1800465" y="142840"/>
                  <a:pt x="1784780" y="144678"/>
                  <a:pt x="1772925" y="138750"/>
                </a:cubicBezTo>
                <a:cubicBezTo>
                  <a:pt x="1759408" y="131991"/>
                  <a:pt x="1748720" y="120359"/>
                  <a:pt x="1735203" y="113600"/>
                </a:cubicBezTo>
                <a:cubicBezTo>
                  <a:pt x="1717165" y="104580"/>
                  <a:pt x="1663300" y="92479"/>
                  <a:pt x="1647186" y="88450"/>
                </a:cubicBezTo>
                <a:cubicBezTo>
                  <a:pt x="1577539" y="42017"/>
                  <a:pt x="1642442" y="77834"/>
                  <a:pt x="1534020" y="50726"/>
                </a:cubicBezTo>
                <a:cubicBezTo>
                  <a:pt x="1508303" y="44296"/>
                  <a:pt x="1480633" y="40281"/>
                  <a:pt x="1458577" y="25576"/>
                </a:cubicBezTo>
                <a:cubicBezTo>
                  <a:pt x="1446003" y="17193"/>
                  <a:pt x="1435192" y="5206"/>
                  <a:pt x="1420855" y="427"/>
                </a:cubicBezTo>
                <a:cubicBezTo>
                  <a:pt x="1408926" y="-3549"/>
                  <a:pt x="1420855" y="21385"/>
                  <a:pt x="1420855" y="25576"/>
                </a:cubicBezTo>
                <a:close/>
              </a:path>
            </a:pathLst>
          </a:cu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65098" y="3294606"/>
            <a:ext cx="2607554" cy="2024549"/>
          </a:xfrm>
          <a:custGeom>
            <a:avLst/>
            <a:gdLst>
              <a:gd name="connsiteX0" fmla="*/ 1274683 w 2607554"/>
              <a:gd name="connsiteY0" fmla="*/ 37725 h 2024549"/>
              <a:gd name="connsiteX1" fmla="*/ 1274683 w 2607554"/>
              <a:gd name="connsiteY1" fmla="*/ 37725 h 2024549"/>
              <a:gd name="connsiteX2" fmla="*/ 897465 w 2607554"/>
              <a:gd name="connsiteY2" fmla="*/ 12575 h 2024549"/>
              <a:gd name="connsiteX3" fmla="*/ 734004 w 2607554"/>
              <a:gd name="connsiteY3" fmla="*/ 0 h 2024549"/>
              <a:gd name="connsiteX4" fmla="*/ 293917 w 2607554"/>
              <a:gd name="connsiteY4" fmla="*/ 25150 h 2024549"/>
              <a:gd name="connsiteX5" fmla="*/ 205899 w 2607554"/>
              <a:gd name="connsiteY5" fmla="*/ 37725 h 2024549"/>
              <a:gd name="connsiteX6" fmla="*/ 117882 w 2607554"/>
              <a:gd name="connsiteY6" fmla="*/ 100599 h 2024549"/>
              <a:gd name="connsiteX7" fmla="*/ 92734 w 2607554"/>
              <a:gd name="connsiteY7" fmla="*/ 138324 h 2024549"/>
              <a:gd name="connsiteX8" fmla="*/ 80160 w 2607554"/>
              <a:gd name="connsiteY8" fmla="*/ 176048 h 2024549"/>
              <a:gd name="connsiteX9" fmla="*/ 42438 w 2607554"/>
              <a:gd name="connsiteY9" fmla="*/ 201198 h 2024549"/>
              <a:gd name="connsiteX10" fmla="*/ 29864 w 2607554"/>
              <a:gd name="connsiteY10" fmla="*/ 578443 h 2024549"/>
              <a:gd name="connsiteX11" fmla="*/ 42438 w 2607554"/>
              <a:gd name="connsiteY11" fmla="*/ 616167 h 2024549"/>
              <a:gd name="connsiteX12" fmla="*/ 117882 w 2607554"/>
              <a:gd name="connsiteY12" fmla="*/ 666467 h 2024549"/>
              <a:gd name="connsiteX13" fmla="*/ 168177 w 2607554"/>
              <a:gd name="connsiteY13" fmla="*/ 741916 h 2024549"/>
              <a:gd name="connsiteX14" fmla="*/ 231047 w 2607554"/>
              <a:gd name="connsiteY14" fmla="*/ 817365 h 2024549"/>
              <a:gd name="connsiteX15" fmla="*/ 268769 w 2607554"/>
              <a:gd name="connsiteY15" fmla="*/ 842514 h 2024549"/>
              <a:gd name="connsiteX16" fmla="*/ 356786 w 2607554"/>
              <a:gd name="connsiteY16" fmla="*/ 955688 h 2024549"/>
              <a:gd name="connsiteX17" fmla="*/ 419656 w 2607554"/>
              <a:gd name="connsiteY17" fmla="*/ 1031137 h 2024549"/>
              <a:gd name="connsiteX18" fmla="*/ 469952 w 2607554"/>
              <a:gd name="connsiteY18" fmla="*/ 1106586 h 2024549"/>
              <a:gd name="connsiteX19" fmla="*/ 495099 w 2607554"/>
              <a:gd name="connsiteY19" fmla="*/ 1182035 h 2024549"/>
              <a:gd name="connsiteX20" fmla="*/ 520247 w 2607554"/>
              <a:gd name="connsiteY20" fmla="*/ 1219759 h 2024549"/>
              <a:gd name="connsiteX21" fmla="*/ 545395 w 2607554"/>
              <a:gd name="connsiteY21" fmla="*/ 1383232 h 2024549"/>
              <a:gd name="connsiteX22" fmla="*/ 557969 w 2607554"/>
              <a:gd name="connsiteY22" fmla="*/ 1458681 h 2024549"/>
              <a:gd name="connsiteX23" fmla="*/ 570543 w 2607554"/>
              <a:gd name="connsiteY23" fmla="*/ 1609579 h 2024549"/>
              <a:gd name="connsiteX24" fmla="*/ 583117 w 2607554"/>
              <a:gd name="connsiteY24" fmla="*/ 1647304 h 2024549"/>
              <a:gd name="connsiteX25" fmla="*/ 620839 w 2607554"/>
              <a:gd name="connsiteY25" fmla="*/ 1798202 h 2024549"/>
              <a:gd name="connsiteX26" fmla="*/ 658561 w 2607554"/>
              <a:gd name="connsiteY26" fmla="*/ 1823351 h 2024549"/>
              <a:gd name="connsiteX27" fmla="*/ 683708 w 2607554"/>
              <a:gd name="connsiteY27" fmla="*/ 1861076 h 2024549"/>
              <a:gd name="connsiteX28" fmla="*/ 796874 w 2607554"/>
              <a:gd name="connsiteY28" fmla="*/ 1961675 h 2024549"/>
              <a:gd name="connsiteX29" fmla="*/ 847170 w 2607554"/>
              <a:gd name="connsiteY29" fmla="*/ 1986824 h 2024549"/>
              <a:gd name="connsiteX30" fmla="*/ 884891 w 2607554"/>
              <a:gd name="connsiteY30" fmla="*/ 1999399 h 2024549"/>
              <a:gd name="connsiteX31" fmla="*/ 985483 w 2607554"/>
              <a:gd name="connsiteY31" fmla="*/ 2024549 h 2024549"/>
              <a:gd name="connsiteX32" fmla="*/ 1224388 w 2607554"/>
              <a:gd name="connsiteY32" fmla="*/ 2011974 h 2024549"/>
              <a:gd name="connsiteX33" fmla="*/ 1274683 w 2607554"/>
              <a:gd name="connsiteY33" fmla="*/ 1986824 h 2024549"/>
              <a:gd name="connsiteX34" fmla="*/ 1350127 w 2607554"/>
              <a:gd name="connsiteY34" fmla="*/ 1949100 h 2024549"/>
              <a:gd name="connsiteX35" fmla="*/ 1387849 w 2607554"/>
              <a:gd name="connsiteY35" fmla="*/ 1911375 h 2024549"/>
              <a:gd name="connsiteX36" fmla="*/ 1463292 w 2607554"/>
              <a:gd name="connsiteY36" fmla="*/ 1861076 h 2024549"/>
              <a:gd name="connsiteX37" fmla="*/ 1501014 w 2607554"/>
              <a:gd name="connsiteY37" fmla="*/ 1835926 h 2024549"/>
              <a:gd name="connsiteX38" fmla="*/ 1538736 w 2607554"/>
              <a:gd name="connsiteY38" fmla="*/ 1798202 h 2024549"/>
              <a:gd name="connsiteX39" fmla="*/ 1563884 w 2607554"/>
              <a:gd name="connsiteY39" fmla="*/ 1760477 h 2024549"/>
              <a:gd name="connsiteX40" fmla="*/ 1601606 w 2607554"/>
              <a:gd name="connsiteY40" fmla="*/ 1735328 h 2024549"/>
              <a:gd name="connsiteX41" fmla="*/ 1677049 w 2607554"/>
              <a:gd name="connsiteY41" fmla="*/ 1672453 h 2024549"/>
              <a:gd name="connsiteX42" fmla="*/ 1777641 w 2607554"/>
              <a:gd name="connsiteY42" fmla="*/ 1559280 h 2024549"/>
              <a:gd name="connsiteX43" fmla="*/ 1815362 w 2607554"/>
              <a:gd name="connsiteY43" fmla="*/ 1546705 h 2024549"/>
              <a:gd name="connsiteX44" fmla="*/ 1827936 w 2607554"/>
              <a:gd name="connsiteY44" fmla="*/ 1508981 h 2024549"/>
              <a:gd name="connsiteX45" fmla="*/ 1865658 w 2607554"/>
              <a:gd name="connsiteY45" fmla="*/ 1483831 h 2024549"/>
              <a:gd name="connsiteX46" fmla="*/ 1941102 w 2607554"/>
              <a:gd name="connsiteY46" fmla="*/ 1433532 h 2024549"/>
              <a:gd name="connsiteX47" fmla="*/ 1966250 w 2607554"/>
              <a:gd name="connsiteY47" fmla="*/ 1395807 h 2024549"/>
              <a:gd name="connsiteX48" fmla="*/ 2079415 w 2607554"/>
              <a:gd name="connsiteY48" fmla="*/ 1307783 h 2024549"/>
              <a:gd name="connsiteX49" fmla="*/ 2117137 w 2607554"/>
              <a:gd name="connsiteY49" fmla="*/ 1295208 h 2024549"/>
              <a:gd name="connsiteX50" fmla="*/ 2180007 w 2607554"/>
              <a:gd name="connsiteY50" fmla="*/ 1257484 h 2024549"/>
              <a:gd name="connsiteX51" fmla="*/ 2242876 w 2607554"/>
              <a:gd name="connsiteY51" fmla="*/ 1232334 h 2024549"/>
              <a:gd name="connsiteX52" fmla="*/ 2368616 w 2607554"/>
              <a:gd name="connsiteY52" fmla="*/ 1131736 h 2024549"/>
              <a:gd name="connsiteX53" fmla="*/ 2406337 w 2607554"/>
              <a:gd name="connsiteY53" fmla="*/ 1106586 h 2024549"/>
              <a:gd name="connsiteX54" fmla="*/ 2494355 w 2607554"/>
              <a:gd name="connsiteY54" fmla="*/ 1018562 h 2024549"/>
              <a:gd name="connsiteX55" fmla="*/ 2519503 w 2607554"/>
              <a:gd name="connsiteY55" fmla="*/ 980838 h 2024549"/>
              <a:gd name="connsiteX56" fmla="*/ 2582372 w 2607554"/>
              <a:gd name="connsiteY56" fmla="*/ 917963 h 2024549"/>
              <a:gd name="connsiteX57" fmla="*/ 2594946 w 2607554"/>
              <a:gd name="connsiteY57" fmla="*/ 855089 h 2024549"/>
              <a:gd name="connsiteX58" fmla="*/ 2607520 w 2607554"/>
              <a:gd name="connsiteY58" fmla="*/ 817365 h 2024549"/>
              <a:gd name="connsiteX59" fmla="*/ 2582372 w 2607554"/>
              <a:gd name="connsiteY59" fmla="*/ 616167 h 2024549"/>
              <a:gd name="connsiteX60" fmla="*/ 2569798 w 2607554"/>
              <a:gd name="connsiteY60" fmla="*/ 578443 h 2024549"/>
              <a:gd name="connsiteX61" fmla="*/ 2544651 w 2607554"/>
              <a:gd name="connsiteY61" fmla="*/ 528143 h 2024549"/>
              <a:gd name="connsiteX62" fmla="*/ 2444059 w 2607554"/>
              <a:gd name="connsiteY62" fmla="*/ 440120 h 2024549"/>
              <a:gd name="connsiteX63" fmla="*/ 2406337 w 2607554"/>
              <a:gd name="connsiteY63" fmla="*/ 414970 h 2024549"/>
              <a:gd name="connsiteX64" fmla="*/ 2293172 w 2607554"/>
              <a:gd name="connsiteY64" fmla="*/ 326946 h 2024549"/>
              <a:gd name="connsiteX65" fmla="*/ 2167433 w 2607554"/>
              <a:gd name="connsiteY65" fmla="*/ 289222 h 2024549"/>
              <a:gd name="connsiteX66" fmla="*/ 2079415 w 2607554"/>
              <a:gd name="connsiteY66" fmla="*/ 276647 h 2024549"/>
              <a:gd name="connsiteX67" fmla="*/ 1890806 w 2607554"/>
              <a:gd name="connsiteY67" fmla="*/ 251497 h 2024549"/>
              <a:gd name="connsiteX68" fmla="*/ 1639327 w 2607554"/>
              <a:gd name="connsiteY68" fmla="*/ 226347 h 2024549"/>
              <a:gd name="connsiteX69" fmla="*/ 1576458 w 2607554"/>
              <a:gd name="connsiteY69" fmla="*/ 213773 h 2024549"/>
              <a:gd name="connsiteX70" fmla="*/ 1538736 w 2607554"/>
              <a:gd name="connsiteY70" fmla="*/ 201198 h 2024549"/>
              <a:gd name="connsiteX71" fmla="*/ 1425571 w 2607554"/>
              <a:gd name="connsiteY71" fmla="*/ 113174 h 2024549"/>
              <a:gd name="connsiteX72" fmla="*/ 1337553 w 2607554"/>
              <a:gd name="connsiteY72" fmla="*/ 62875 h 2024549"/>
              <a:gd name="connsiteX73" fmla="*/ 1299831 w 2607554"/>
              <a:gd name="connsiteY73" fmla="*/ 50300 h 2024549"/>
              <a:gd name="connsiteX74" fmla="*/ 1174092 w 2607554"/>
              <a:gd name="connsiteY74" fmla="*/ 37725 h 2024549"/>
              <a:gd name="connsiteX75" fmla="*/ 1174092 w 2607554"/>
              <a:gd name="connsiteY75" fmla="*/ 37725 h 202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07554" h="2024549">
                <a:moveTo>
                  <a:pt x="1274683" y="37725"/>
                </a:moveTo>
                <a:lnTo>
                  <a:pt x="1274683" y="37725"/>
                </a:lnTo>
                <a:cubicBezTo>
                  <a:pt x="1046069" y="12321"/>
                  <a:pt x="1264135" y="34146"/>
                  <a:pt x="897465" y="12575"/>
                </a:cubicBezTo>
                <a:cubicBezTo>
                  <a:pt x="842911" y="9366"/>
                  <a:pt x="788491" y="4192"/>
                  <a:pt x="734004" y="0"/>
                </a:cubicBezTo>
                <a:lnTo>
                  <a:pt x="293917" y="25150"/>
                </a:lnTo>
                <a:cubicBezTo>
                  <a:pt x="264355" y="27262"/>
                  <a:pt x="234286" y="29208"/>
                  <a:pt x="205899" y="37725"/>
                </a:cubicBezTo>
                <a:cubicBezTo>
                  <a:pt x="195685" y="40789"/>
                  <a:pt x="117941" y="100555"/>
                  <a:pt x="117882" y="100599"/>
                </a:cubicBezTo>
                <a:cubicBezTo>
                  <a:pt x="109499" y="113174"/>
                  <a:pt x="99492" y="124806"/>
                  <a:pt x="92734" y="138324"/>
                </a:cubicBezTo>
                <a:cubicBezTo>
                  <a:pt x="86807" y="150180"/>
                  <a:pt x="88440" y="165697"/>
                  <a:pt x="80160" y="176048"/>
                </a:cubicBezTo>
                <a:cubicBezTo>
                  <a:pt x="70720" y="187849"/>
                  <a:pt x="55012" y="192815"/>
                  <a:pt x="42438" y="201198"/>
                </a:cubicBezTo>
                <a:cubicBezTo>
                  <a:pt x="-29889" y="345861"/>
                  <a:pt x="7304" y="251298"/>
                  <a:pt x="29864" y="578443"/>
                </a:cubicBezTo>
                <a:cubicBezTo>
                  <a:pt x="30776" y="591666"/>
                  <a:pt x="33066" y="606794"/>
                  <a:pt x="42438" y="616167"/>
                </a:cubicBezTo>
                <a:cubicBezTo>
                  <a:pt x="63809" y="637540"/>
                  <a:pt x="117882" y="666467"/>
                  <a:pt x="117882" y="666467"/>
                </a:cubicBezTo>
                <a:lnTo>
                  <a:pt x="168177" y="741916"/>
                </a:lnTo>
                <a:cubicBezTo>
                  <a:pt x="192902" y="779006"/>
                  <a:pt x="194744" y="787111"/>
                  <a:pt x="231047" y="817365"/>
                </a:cubicBezTo>
                <a:cubicBezTo>
                  <a:pt x="242656" y="827040"/>
                  <a:pt x="256195" y="834131"/>
                  <a:pt x="268769" y="842514"/>
                </a:cubicBezTo>
                <a:cubicBezTo>
                  <a:pt x="303125" y="945589"/>
                  <a:pt x="243702" y="786053"/>
                  <a:pt x="356786" y="955688"/>
                </a:cubicBezTo>
                <a:cubicBezTo>
                  <a:pt x="391798" y="1008209"/>
                  <a:pt x="371248" y="982725"/>
                  <a:pt x="419656" y="1031137"/>
                </a:cubicBezTo>
                <a:cubicBezTo>
                  <a:pt x="461257" y="1155946"/>
                  <a:pt x="391459" y="965286"/>
                  <a:pt x="469952" y="1106586"/>
                </a:cubicBezTo>
                <a:cubicBezTo>
                  <a:pt x="482825" y="1129760"/>
                  <a:pt x="486717" y="1156885"/>
                  <a:pt x="495099" y="1182035"/>
                </a:cubicBezTo>
                <a:cubicBezTo>
                  <a:pt x="499878" y="1196372"/>
                  <a:pt x="511864" y="1207184"/>
                  <a:pt x="520247" y="1219759"/>
                </a:cubicBezTo>
                <a:cubicBezTo>
                  <a:pt x="551611" y="1407958"/>
                  <a:pt x="513036" y="1172884"/>
                  <a:pt x="545395" y="1383232"/>
                </a:cubicBezTo>
                <a:cubicBezTo>
                  <a:pt x="549272" y="1408432"/>
                  <a:pt x="555154" y="1433340"/>
                  <a:pt x="557969" y="1458681"/>
                </a:cubicBezTo>
                <a:cubicBezTo>
                  <a:pt x="563543" y="1508846"/>
                  <a:pt x="563873" y="1559548"/>
                  <a:pt x="570543" y="1609579"/>
                </a:cubicBezTo>
                <a:cubicBezTo>
                  <a:pt x="572295" y="1622718"/>
                  <a:pt x="580242" y="1634364"/>
                  <a:pt x="583117" y="1647304"/>
                </a:cubicBezTo>
                <a:cubicBezTo>
                  <a:pt x="587232" y="1665824"/>
                  <a:pt x="600955" y="1784945"/>
                  <a:pt x="620839" y="1798202"/>
                </a:cubicBezTo>
                <a:lnTo>
                  <a:pt x="658561" y="1823351"/>
                </a:lnTo>
                <a:cubicBezTo>
                  <a:pt x="666943" y="1835926"/>
                  <a:pt x="673668" y="1849780"/>
                  <a:pt x="683708" y="1861076"/>
                </a:cubicBezTo>
                <a:cubicBezTo>
                  <a:pt x="723130" y="1905429"/>
                  <a:pt x="749407" y="1934549"/>
                  <a:pt x="796874" y="1961675"/>
                </a:cubicBezTo>
                <a:cubicBezTo>
                  <a:pt x="813148" y="1970975"/>
                  <a:pt x="829941" y="1979440"/>
                  <a:pt x="847170" y="1986824"/>
                </a:cubicBezTo>
                <a:cubicBezTo>
                  <a:pt x="859352" y="1992045"/>
                  <a:pt x="872104" y="1995911"/>
                  <a:pt x="884891" y="1999399"/>
                </a:cubicBezTo>
                <a:cubicBezTo>
                  <a:pt x="918236" y="2008494"/>
                  <a:pt x="985483" y="2024549"/>
                  <a:pt x="985483" y="2024549"/>
                </a:cubicBezTo>
                <a:cubicBezTo>
                  <a:pt x="1065118" y="2020357"/>
                  <a:pt x="1145313" y="2022289"/>
                  <a:pt x="1224388" y="2011974"/>
                </a:cubicBezTo>
                <a:cubicBezTo>
                  <a:pt x="1242975" y="2009549"/>
                  <a:pt x="1257455" y="1994208"/>
                  <a:pt x="1274683" y="1986824"/>
                </a:cubicBezTo>
                <a:cubicBezTo>
                  <a:pt x="1321384" y="1966807"/>
                  <a:pt x="1307485" y="1984637"/>
                  <a:pt x="1350127" y="1949100"/>
                </a:cubicBezTo>
                <a:cubicBezTo>
                  <a:pt x="1363788" y="1937715"/>
                  <a:pt x="1373812" y="1922293"/>
                  <a:pt x="1387849" y="1911375"/>
                </a:cubicBezTo>
                <a:cubicBezTo>
                  <a:pt x="1411706" y="1892818"/>
                  <a:pt x="1438144" y="1877842"/>
                  <a:pt x="1463292" y="1861076"/>
                </a:cubicBezTo>
                <a:cubicBezTo>
                  <a:pt x="1475866" y="1852693"/>
                  <a:pt x="1490328" y="1846612"/>
                  <a:pt x="1501014" y="1835926"/>
                </a:cubicBezTo>
                <a:cubicBezTo>
                  <a:pt x="1513588" y="1823351"/>
                  <a:pt x="1527352" y="1811863"/>
                  <a:pt x="1538736" y="1798202"/>
                </a:cubicBezTo>
                <a:cubicBezTo>
                  <a:pt x="1548411" y="1786592"/>
                  <a:pt x="1553198" y="1771164"/>
                  <a:pt x="1563884" y="1760477"/>
                </a:cubicBezTo>
                <a:cubicBezTo>
                  <a:pt x="1574570" y="1749791"/>
                  <a:pt x="1589997" y="1745003"/>
                  <a:pt x="1601606" y="1735328"/>
                </a:cubicBezTo>
                <a:cubicBezTo>
                  <a:pt x="1698428" y="1654637"/>
                  <a:pt x="1583386" y="1734900"/>
                  <a:pt x="1677049" y="1672453"/>
                </a:cubicBezTo>
                <a:cubicBezTo>
                  <a:pt x="1701011" y="1636508"/>
                  <a:pt x="1740729" y="1571585"/>
                  <a:pt x="1777641" y="1559280"/>
                </a:cubicBezTo>
                <a:lnTo>
                  <a:pt x="1815362" y="1546705"/>
                </a:lnTo>
                <a:cubicBezTo>
                  <a:pt x="1819553" y="1534130"/>
                  <a:pt x="1819656" y="1519332"/>
                  <a:pt x="1827936" y="1508981"/>
                </a:cubicBezTo>
                <a:cubicBezTo>
                  <a:pt x="1837376" y="1497180"/>
                  <a:pt x="1854049" y="1493506"/>
                  <a:pt x="1865658" y="1483831"/>
                </a:cubicBezTo>
                <a:cubicBezTo>
                  <a:pt x="1928449" y="1431501"/>
                  <a:pt x="1874810" y="1455629"/>
                  <a:pt x="1941102" y="1433532"/>
                </a:cubicBezTo>
                <a:cubicBezTo>
                  <a:pt x="1949485" y="1420957"/>
                  <a:pt x="1956575" y="1407417"/>
                  <a:pt x="1966250" y="1395807"/>
                </a:cubicBezTo>
                <a:cubicBezTo>
                  <a:pt x="1991286" y="1365762"/>
                  <a:pt x="2047061" y="1318568"/>
                  <a:pt x="2079415" y="1307783"/>
                </a:cubicBezTo>
                <a:cubicBezTo>
                  <a:pt x="2091989" y="1303591"/>
                  <a:pt x="2105282" y="1301136"/>
                  <a:pt x="2117137" y="1295208"/>
                </a:cubicBezTo>
                <a:cubicBezTo>
                  <a:pt x="2138996" y="1284278"/>
                  <a:pt x="2158148" y="1268414"/>
                  <a:pt x="2180007" y="1257484"/>
                </a:cubicBezTo>
                <a:cubicBezTo>
                  <a:pt x="2200195" y="1247389"/>
                  <a:pt x="2223061" y="1243143"/>
                  <a:pt x="2242876" y="1232334"/>
                </a:cubicBezTo>
                <a:cubicBezTo>
                  <a:pt x="2342906" y="1177768"/>
                  <a:pt x="2293137" y="1196437"/>
                  <a:pt x="2368616" y="1131736"/>
                </a:cubicBezTo>
                <a:cubicBezTo>
                  <a:pt x="2380090" y="1121901"/>
                  <a:pt x="2395105" y="1116696"/>
                  <a:pt x="2406337" y="1106586"/>
                </a:cubicBezTo>
                <a:cubicBezTo>
                  <a:pt x="2437178" y="1078827"/>
                  <a:pt x="2471339" y="1053087"/>
                  <a:pt x="2494355" y="1018562"/>
                </a:cubicBezTo>
                <a:cubicBezTo>
                  <a:pt x="2502738" y="1005987"/>
                  <a:pt x="2509552" y="992212"/>
                  <a:pt x="2519503" y="980838"/>
                </a:cubicBezTo>
                <a:cubicBezTo>
                  <a:pt x="2539019" y="958532"/>
                  <a:pt x="2561416" y="938921"/>
                  <a:pt x="2582372" y="917963"/>
                </a:cubicBezTo>
                <a:cubicBezTo>
                  <a:pt x="2586563" y="897005"/>
                  <a:pt x="2589763" y="875824"/>
                  <a:pt x="2594946" y="855089"/>
                </a:cubicBezTo>
                <a:cubicBezTo>
                  <a:pt x="2598161" y="842230"/>
                  <a:pt x="2608217" y="830601"/>
                  <a:pt x="2607520" y="817365"/>
                </a:cubicBezTo>
                <a:cubicBezTo>
                  <a:pt x="2603968" y="749871"/>
                  <a:pt x="2592912" y="682928"/>
                  <a:pt x="2582372" y="616167"/>
                </a:cubicBezTo>
                <a:cubicBezTo>
                  <a:pt x="2580305" y="603074"/>
                  <a:pt x="2575019" y="590626"/>
                  <a:pt x="2569798" y="578443"/>
                </a:cubicBezTo>
                <a:cubicBezTo>
                  <a:pt x="2562414" y="561213"/>
                  <a:pt x="2555898" y="543140"/>
                  <a:pt x="2544651" y="528143"/>
                </a:cubicBezTo>
                <a:cubicBezTo>
                  <a:pt x="2519120" y="494098"/>
                  <a:pt x="2478337" y="464606"/>
                  <a:pt x="2444059" y="440120"/>
                </a:cubicBezTo>
                <a:cubicBezTo>
                  <a:pt x="2431762" y="431336"/>
                  <a:pt x="2417946" y="424645"/>
                  <a:pt x="2406337" y="414970"/>
                </a:cubicBezTo>
                <a:cubicBezTo>
                  <a:pt x="2362939" y="378802"/>
                  <a:pt x="2356737" y="348136"/>
                  <a:pt x="2293172" y="326946"/>
                </a:cubicBezTo>
                <a:cubicBezTo>
                  <a:pt x="2253795" y="313819"/>
                  <a:pt x="2209245" y="296825"/>
                  <a:pt x="2167433" y="289222"/>
                </a:cubicBezTo>
                <a:cubicBezTo>
                  <a:pt x="2138274" y="283920"/>
                  <a:pt x="2108649" y="281520"/>
                  <a:pt x="2079415" y="276647"/>
                </a:cubicBezTo>
                <a:cubicBezTo>
                  <a:pt x="1938355" y="253135"/>
                  <a:pt x="2110511" y="271472"/>
                  <a:pt x="1890806" y="251497"/>
                </a:cubicBezTo>
                <a:cubicBezTo>
                  <a:pt x="1787160" y="242074"/>
                  <a:pt x="1735823" y="241193"/>
                  <a:pt x="1639327" y="226347"/>
                </a:cubicBezTo>
                <a:cubicBezTo>
                  <a:pt x="1618204" y="223097"/>
                  <a:pt x="1597191" y="218957"/>
                  <a:pt x="1576458" y="213773"/>
                </a:cubicBezTo>
                <a:cubicBezTo>
                  <a:pt x="1563600" y="210558"/>
                  <a:pt x="1551310" y="205390"/>
                  <a:pt x="1538736" y="201198"/>
                </a:cubicBezTo>
                <a:cubicBezTo>
                  <a:pt x="1479643" y="142100"/>
                  <a:pt x="1515810" y="173338"/>
                  <a:pt x="1425571" y="113174"/>
                </a:cubicBezTo>
                <a:cubicBezTo>
                  <a:pt x="1387685" y="87915"/>
                  <a:pt x="1382226" y="82021"/>
                  <a:pt x="1337553" y="62875"/>
                </a:cubicBezTo>
                <a:cubicBezTo>
                  <a:pt x="1325371" y="57654"/>
                  <a:pt x="1312871" y="52671"/>
                  <a:pt x="1299831" y="50300"/>
                </a:cubicBezTo>
                <a:cubicBezTo>
                  <a:pt x="1224956" y="36685"/>
                  <a:pt x="1224588" y="37725"/>
                  <a:pt x="1174092" y="37725"/>
                </a:cubicBezTo>
                <a:lnTo>
                  <a:pt x="1174092" y="37725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784009" y="3143708"/>
            <a:ext cx="2049551" cy="2099998"/>
          </a:xfrm>
          <a:custGeom>
            <a:avLst/>
            <a:gdLst>
              <a:gd name="connsiteX0" fmla="*/ 1005915 w 2049551"/>
              <a:gd name="connsiteY0" fmla="*/ 50300 h 2099998"/>
              <a:gd name="connsiteX1" fmla="*/ 1005915 w 2049551"/>
              <a:gd name="connsiteY1" fmla="*/ 50300 h 2099998"/>
              <a:gd name="connsiteX2" fmla="*/ 892750 w 2049551"/>
              <a:gd name="connsiteY2" fmla="*/ 25150 h 2099998"/>
              <a:gd name="connsiteX3" fmla="*/ 540679 w 2049551"/>
              <a:gd name="connsiteY3" fmla="*/ 62875 h 2099998"/>
              <a:gd name="connsiteX4" fmla="*/ 402366 w 2049551"/>
              <a:gd name="connsiteY4" fmla="*/ 113174 h 2099998"/>
              <a:gd name="connsiteX5" fmla="*/ 364644 w 2049551"/>
              <a:gd name="connsiteY5" fmla="*/ 138324 h 2099998"/>
              <a:gd name="connsiteX6" fmla="*/ 314349 w 2049551"/>
              <a:gd name="connsiteY6" fmla="*/ 163473 h 2099998"/>
              <a:gd name="connsiteX7" fmla="*/ 276627 w 2049551"/>
              <a:gd name="connsiteY7" fmla="*/ 276647 h 2099998"/>
              <a:gd name="connsiteX8" fmla="*/ 264053 w 2049551"/>
              <a:gd name="connsiteY8" fmla="*/ 314371 h 2099998"/>
              <a:gd name="connsiteX9" fmla="*/ 251479 w 2049551"/>
              <a:gd name="connsiteY9" fmla="*/ 352096 h 2099998"/>
              <a:gd name="connsiteX10" fmla="*/ 264053 w 2049551"/>
              <a:gd name="connsiteY10" fmla="*/ 1131736 h 2099998"/>
              <a:gd name="connsiteX11" fmla="*/ 226331 w 2049551"/>
              <a:gd name="connsiteY11" fmla="*/ 1207185 h 2099998"/>
              <a:gd name="connsiteX12" fmla="*/ 188609 w 2049551"/>
              <a:gd name="connsiteY12" fmla="*/ 1219759 h 2099998"/>
              <a:gd name="connsiteX13" fmla="*/ 100592 w 2049551"/>
              <a:gd name="connsiteY13" fmla="*/ 1307783 h 2099998"/>
              <a:gd name="connsiteX14" fmla="*/ 50296 w 2049551"/>
              <a:gd name="connsiteY14" fmla="*/ 1383232 h 2099998"/>
              <a:gd name="connsiteX15" fmla="*/ 0 w 2049551"/>
              <a:gd name="connsiteY15" fmla="*/ 1483831 h 2099998"/>
              <a:gd name="connsiteX16" fmla="*/ 12574 w 2049551"/>
              <a:gd name="connsiteY16" fmla="*/ 1848501 h 2099998"/>
              <a:gd name="connsiteX17" fmla="*/ 37722 w 2049551"/>
              <a:gd name="connsiteY17" fmla="*/ 1936525 h 2099998"/>
              <a:gd name="connsiteX18" fmla="*/ 113166 w 2049551"/>
              <a:gd name="connsiteY18" fmla="*/ 1999399 h 2099998"/>
              <a:gd name="connsiteX19" fmla="*/ 150887 w 2049551"/>
              <a:gd name="connsiteY19" fmla="*/ 2037124 h 2099998"/>
              <a:gd name="connsiteX20" fmla="*/ 226331 w 2049551"/>
              <a:gd name="connsiteY20" fmla="*/ 2062273 h 2099998"/>
              <a:gd name="connsiteX21" fmla="*/ 264053 w 2049551"/>
              <a:gd name="connsiteY21" fmla="*/ 2074848 h 2099998"/>
              <a:gd name="connsiteX22" fmla="*/ 502958 w 2049551"/>
              <a:gd name="connsiteY22" fmla="*/ 2099998 h 2099998"/>
              <a:gd name="connsiteX23" fmla="*/ 1207098 w 2049551"/>
              <a:gd name="connsiteY23" fmla="*/ 2087423 h 2099998"/>
              <a:gd name="connsiteX24" fmla="*/ 1395707 w 2049551"/>
              <a:gd name="connsiteY24" fmla="*/ 2074848 h 2099998"/>
              <a:gd name="connsiteX25" fmla="*/ 1446003 w 2049551"/>
              <a:gd name="connsiteY25" fmla="*/ 2049698 h 2099998"/>
              <a:gd name="connsiteX26" fmla="*/ 1634612 w 2049551"/>
              <a:gd name="connsiteY26" fmla="*/ 1999399 h 2099998"/>
              <a:gd name="connsiteX27" fmla="*/ 1672333 w 2049551"/>
              <a:gd name="connsiteY27" fmla="*/ 1974249 h 2099998"/>
              <a:gd name="connsiteX28" fmla="*/ 1710055 w 2049551"/>
              <a:gd name="connsiteY28" fmla="*/ 1936525 h 2099998"/>
              <a:gd name="connsiteX29" fmla="*/ 1760351 w 2049551"/>
              <a:gd name="connsiteY29" fmla="*/ 1923950 h 2099998"/>
              <a:gd name="connsiteX30" fmla="*/ 1886090 w 2049551"/>
              <a:gd name="connsiteY30" fmla="*/ 1835926 h 2099998"/>
              <a:gd name="connsiteX31" fmla="*/ 1936386 w 2049551"/>
              <a:gd name="connsiteY31" fmla="*/ 1760477 h 2099998"/>
              <a:gd name="connsiteX32" fmla="*/ 1986682 w 2049551"/>
              <a:gd name="connsiteY32" fmla="*/ 1685028 h 2099998"/>
              <a:gd name="connsiteX33" fmla="*/ 2011830 w 2049551"/>
              <a:gd name="connsiteY33" fmla="*/ 1597004 h 2099998"/>
              <a:gd name="connsiteX34" fmla="*/ 2024404 w 2049551"/>
              <a:gd name="connsiteY34" fmla="*/ 1546705 h 2099998"/>
              <a:gd name="connsiteX35" fmla="*/ 2049551 w 2049551"/>
              <a:gd name="connsiteY35" fmla="*/ 1496406 h 2099998"/>
              <a:gd name="connsiteX36" fmla="*/ 2024404 w 2049551"/>
              <a:gd name="connsiteY36" fmla="*/ 1169460 h 2099998"/>
              <a:gd name="connsiteX37" fmla="*/ 1974108 w 2049551"/>
              <a:gd name="connsiteY37" fmla="*/ 1081436 h 2099998"/>
              <a:gd name="connsiteX38" fmla="*/ 1948960 w 2049551"/>
              <a:gd name="connsiteY38" fmla="*/ 1031137 h 2099998"/>
              <a:gd name="connsiteX39" fmla="*/ 1911238 w 2049551"/>
              <a:gd name="connsiteY39" fmla="*/ 980837 h 2099998"/>
              <a:gd name="connsiteX40" fmla="*/ 1886090 w 2049551"/>
              <a:gd name="connsiteY40" fmla="*/ 930538 h 2099998"/>
              <a:gd name="connsiteX41" fmla="*/ 1810647 w 2049551"/>
              <a:gd name="connsiteY41" fmla="*/ 855089 h 2099998"/>
              <a:gd name="connsiteX42" fmla="*/ 1772925 w 2049551"/>
              <a:gd name="connsiteY42" fmla="*/ 817365 h 2099998"/>
              <a:gd name="connsiteX43" fmla="*/ 1722629 w 2049551"/>
              <a:gd name="connsiteY43" fmla="*/ 767065 h 2099998"/>
              <a:gd name="connsiteX44" fmla="*/ 1672333 w 2049551"/>
              <a:gd name="connsiteY44" fmla="*/ 691616 h 2099998"/>
              <a:gd name="connsiteX45" fmla="*/ 1634612 w 2049551"/>
              <a:gd name="connsiteY45" fmla="*/ 641317 h 2099998"/>
              <a:gd name="connsiteX46" fmla="*/ 1596890 w 2049551"/>
              <a:gd name="connsiteY46" fmla="*/ 603592 h 2099998"/>
              <a:gd name="connsiteX47" fmla="*/ 1546594 w 2049551"/>
              <a:gd name="connsiteY47" fmla="*/ 528143 h 2099998"/>
              <a:gd name="connsiteX48" fmla="*/ 1521446 w 2049551"/>
              <a:gd name="connsiteY48" fmla="*/ 477844 h 2099998"/>
              <a:gd name="connsiteX49" fmla="*/ 1483724 w 2049551"/>
              <a:gd name="connsiteY49" fmla="*/ 440120 h 2099998"/>
              <a:gd name="connsiteX50" fmla="*/ 1433429 w 2049551"/>
              <a:gd name="connsiteY50" fmla="*/ 352096 h 2099998"/>
              <a:gd name="connsiteX51" fmla="*/ 1408281 w 2049551"/>
              <a:gd name="connsiteY51" fmla="*/ 301796 h 2099998"/>
              <a:gd name="connsiteX52" fmla="*/ 1370559 w 2049551"/>
              <a:gd name="connsiteY52" fmla="*/ 251497 h 2099998"/>
              <a:gd name="connsiteX53" fmla="*/ 1307689 w 2049551"/>
              <a:gd name="connsiteY53" fmla="*/ 176048 h 2099998"/>
              <a:gd name="connsiteX54" fmla="*/ 1257394 w 2049551"/>
              <a:gd name="connsiteY54" fmla="*/ 113174 h 2099998"/>
              <a:gd name="connsiteX55" fmla="*/ 1232246 w 2049551"/>
              <a:gd name="connsiteY55" fmla="*/ 75449 h 2099998"/>
              <a:gd name="connsiteX56" fmla="*/ 1119080 w 2049551"/>
              <a:gd name="connsiteY56" fmla="*/ 12575 h 2099998"/>
              <a:gd name="connsiteX57" fmla="*/ 1068785 w 2049551"/>
              <a:gd name="connsiteY57" fmla="*/ 0 h 2099998"/>
              <a:gd name="connsiteX58" fmla="*/ 754436 w 2049551"/>
              <a:gd name="connsiteY58" fmla="*/ 12575 h 2099998"/>
              <a:gd name="connsiteX59" fmla="*/ 754436 w 2049551"/>
              <a:gd name="connsiteY59" fmla="*/ 12575 h 20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49551" h="2099998">
                <a:moveTo>
                  <a:pt x="1005915" y="50300"/>
                </a:moveTo>
                <a:lnTo>
                  <a:pt x="1005915" y="50300"/>
                </a:lnTo>
                <a:cubicBezTo>
                  <a:pt x="968193" y="41917"/>
                  <a:pt x="931392" y="25150"/>
                  <a:pt x="892750" y="25150"/>
                </a:cubicBezTo>
                <a:cubicBezTo>
                  <a:pt x="835730" y="25150"/>
                  <a:pt x="633377" y="51287"/>
                  <a:pt x="540679" y="62875"/>
                </a:cubicBezTo>
                <a:cubicBezTo>
                  <a:pt x="505464" y="74614"/>
                  <a:pt x="437362" y="95675"/>
                  <a:pt x="402366" y="113174"/>
                </a:cubicBezTo>
                <a:cubicBezTo>
                  <a:pt x="388849" y="119933"/>
                  <a:pt x="377765" y="130826"/>
                  <a:pt x="364644" y="138324"/>
                </a:cubicBezTo>
                <a:cubicBezTo>
                  <a:pt x="348370" y="147624"/>
                  <a:pt x="331114" y="155090"/>
                  <a:pt x="314349" y="163473"/>
                </a:cubicBezTo>
                <a:lnTo>
                  <a:pt x="276627" y="276647"/>
                </a:lnTo>
                <a:lnTo>
                  <a:pt x="264053" y="314371"/>
                </a:lnTo>
                <a:lnTo>
                  <a:pt x="251479" y="352096"/>
                </a:lnTo>
                <a:cubicBezTo>
                  <a:pt x="277761" y="759487"/>
                  <a:pt x="288050" y="723766"/>
                  <a:pt x="264053" y="1131736"/>
                </a:cubicBezTo>
                <a:cubicBezTo>
                  <a:pt x="262928" y="1150859"/>
                  <a:pt x="240328" y="1195987"/>
                  <a:pt x="226331" y="1207185"/>
                </a:cubicBezTo>
                <a:cubicBezTo>
                  <a:pt x="215981" y="1215465"/>
                  <a:pt x="201183" y="1215568"/>
                  <a:pt x="188609" y="1219759"/>
                </a:cubicBezTo>
                <a:cubicBezTo>
                  <a:pt x="130962" y="1306237"/>
                  <a:pt x="166988" y="1285649"/>
                  <a:pt x="100592" y="1307783"/>
                </a:cubicBezTo>
                <a:cubicBezTo>
                  <a:pt x="78494" y="1374081"/>
                  <a:pt x="102623" y="1320435"/>
                  <a:pt x="50296" y="1383232"/>
                </a:cubicBezTo>
                <a:cubicBezTo>
                  <a:pt x="21321" y="1418004"/>
                  <a:pt x="17776" y="1439387"/>
                  <a:pt x="0" y="1483831"/>
                </a:cubicBezTo>
                <a:cubicBezTo>
                  <a:pt x="4191" y="1605388"/>
                  <a:pt x="5217" y="1727095"/>
                  <a:pt x="12574" y="1848501"/>
                </a:cubicBezTo>
                <a:cubicBezTo>
                  <a:pt x="12853" y="1853112"/>
                  <a:pt x="31578" y="1927309"/>
                  <a:pt x="37722" y="1936525"/>
                </a:cubicBezTo>
                <a:cubicBezTo>
                  <a:pt x="65273" y="1977854"/>
                  <a:pt x="78373" y="1970402"/>
                  <a:pt x="113166" y="1999399"/>
                </a:cubicBezTo>
                <a:cubicBezTo>
                  <a:pt x="126827" y="2010784"/>
                  <a:pt x="135342" y="2028487"/>
                  <a:pt x="150887" y="2037124"/>
                </a:cubicBezTo>
                <a:cubicBezTo>
                  <a:pt x="174059" y="2049998"/>
                  <a:pt x="201183" y="2053890"/>
                  <a:pt x="226331" y="2062273"/>
                </a:cubicBezTo>
                <a:lnTo>
                  <a:pt x="264053" y="2074848"/>
                </a:lnTo>
                <a:cubicBezTo>
                  <a:pt x="365518" y="2108672"/>
                  <a:pt x="288547" y="2086596"/>
                  <a:pt x="502958" y="2099998"/>
                </a:cubicBezTo>
                <a:lnTo>
                  <a:pt x="1207098" y="2087423"/>
                </a:lnTo>
                <a:cubicBezTo>
                  <a:pt x="1270082" y="2085649"/>
                  <a:pt x="1333469" y="2084676"/>
                  <a:pt x="1395707" y="2074848"/>
                </a:cubicBezTo>
                <a:cubicBezTo>
                  <a:pt x="1414222" y="2071924"/>
                  <a:pt x="1428508" y="2056427"/>
                  <a:pt x="1446003" y="2049698"/>
                </a:cubicBezTo>
                <a:cubicBezTo>
                  <a:pt x="1551035" y="2009298"/>
                  <a:pt x="1540670" y="2015057"/>
                  <a:pt x="1634612" y="1999399"/>
                </a:cubicBezTo>
                <a:cubicBezTo>
                  <a:pt x="1647186" y="1991016"/>
                  <a:pt x="1660724" y="1983924"/>
                  <a:pt x="1672333" y="1974249"/>
                </a:cubicBezTo>
                <a:cubicBezTo>
                  <a:pt x="1685994" y="1962864"/>
                  <a:pt x="1694615" y="1945348"/>
                  <a:pt x="1710055" y="1936525"/>
                </a:cubicBezTo>
                <a:cubicBezTo>
                  <a:pt x="1725059" y="1927951"/>
                  <a:pt x="1743586" y="1928142"/>
                  <a:pt x="1760351" y="1923950"/>
                </a:cubicBezTo>
                <a:cubicBezTo>
                  <a:pt x="1853232" y="1862026"/>
                  <a:pt x="1811616" y="1891787"/>
                  <a:pt x="1886090" y="1835926"/>
                </a:cubicBezTo>
                <a:cubicBezTo>
                  <a:pt x="1915988" y="1746227"/>
                  <a:pt x="1873594" y="1854672"/>
                  <a:pt x="1936386" y="1760477"/>
                </a:cubicBezTo>
                <a:cubicBezTo>
                  <a:pt x="2009175" y="1651286"/>
                  <a:pt x="1866346" y="1805374"/>
                  <a:pt x="1986682" y="1685028"/>
                </a:cubicBezTo>
                <a:cubicBezTo>
                  <a:pt x="2025990" y="1527787"/>
                  <a:pt x="1975753" y="1723284"/>
                  <a:pt x="2011830" y="1597004"/>
                </a:cubicBezTo>
                <a:cubicBezTo>
                  <a:pt x="2016578" y="1580387"/>
                  <a:pt x="2018336" y="1562887"/>
                  <a:pt x="2024404" y="1546705"/>
                </a:cubicBezTo>
                <a:cubicBezTo>
                  <a:pt x="2030985" y="1529153"/>
                  <a:pt x="2041169" y="1513172"/>
                  <a:pt x="2049551" y="1496406"/>
                </a:cubicBezTo>
                <a:cubicBezTo>
                  <a:pt x="2041169" y="1387424"/>
                  <a:pt x="2038849" y="1277805"/>
                  <a:pt x="2024404" y="1169460"/>
                </a:cubicBezTo>
                <a:cubicBezTo>
                  <a:pt x="2021100" y="1144679"/>
                  <a:pt x="1986593" y="1103286"/>
                  <a:pt x="1974108" y="1081436"/>
                </a:cubicBezTo>
                <a:cubicBezTo>
                  <a:pt x="1964808" y="1065160"/>
                  <a:pt x="1958894" y="1047033"/>
                  <a:pt x="1948960" y="1031137"/>
                </a:cubicBezTo>
                <a:cubicBezTo>
                  <a:pt x="1937853" y="1013365"/>
                  <a:pt x="1922345" y="998609"/>
                  <a:pt x="1911238" y="980837"/>
                </a:cubicBezTo>
                <a:cubicBezTo>
                  <a:pt x="1901304" y="964941"/>
                  <a:pt x="1897799" y="945176"/>
                  <a:pt x="1886090" y="930538"/>
                </a:cubicBezTo>
                <a:cubicBezTo>
                  <a:pt x="1863873" y="902765"/>
                  <a:pt x="1835795" y="880239"/>
                  <a:pt x="1810647" y="855089"/>
                </a:cubicBezTo>
                <a:lnTo>
                  <a:pt x="1772925" y="817365"/>
                </a:lnTo>
                <a:cubicBezTo>
                  <a:pt x="1739394" y="716763"/>
                  <a:pt x="1789691" y="834132"/>
                  <a:pt x="1722629" y="767065"/>
                </a:cubicBezTo>
                <a:cubicBezTo>
                  <a:pt x="1701257" y="745692"/>
                  <a:pt x="1690467" y="715797"/>
                  <a:pt x="1672333" y="691616"/>
                </a:cubicBezTo>
                <a:cubicBezTo>
                  <a:pt x="1659759" y="674850"/>
                  <a:pt x="1648250" y="657229"/>
                  <a:pt x="1634612" y="641317"/>
                </a:cubicBezTo>
                <a:cubicBezTo>
                  <a:pt x="1623040" y="627815"/>
                  <a:pt x="1607807" y="617629"/>
                  <a:pt x="1596890" y="603592"/>
                </a:cubicBezTo>
                <a:cubicBezTo>
                  <a:pt x="1578334" y="579733"/>
                  <a:pt x="1560111" y="555178"/>
                  <a:pt x="1546594" y="528143"/>
                </a:cubicBezTo>
                <a:cubicBezTo>
                  <a:pt x="1538211" y="511377"/>
                  <a:pt x="1532341" y="493098"/>
                  <a:pt x="1521446" y="477844"/>
                </a:cubicBezTo>
                <a:cubicBezTo>
                  <a:pt x="1511110" y="463373"/>
                  <a:pt x="1496298" y="452695"/>
                  <a:pt x="1483724" y="440120"/>
                </a:cubicBezTo>
                <a:cubicBezTo>
                  <a:pt x="1407743" y="288141"/>
                  <a:pt x="1504509" y="476494"/>
                  <a:pt x="1433429" y="352096"/>
                </a:cubicBezTo>
                <a:cubicBezTo>
                  <a:pt x="1424129" y="335820"/>
                  <a:pt x="1418216" y="317692"/>
                  <a:pt x="1408281" y="301796"/>
                </a:cubicBezTo>
                <a:cubicBezTo>
                  <a:pt x="1397174" y="284024"/>
                  <a:pt x="1382740" y="268551"/>
                  <a:pt x="1370559" y="251497"/>
                </a:cubicBezTo>
                <a:cubicBezTo>
                  <a:pt x="1326794" y="190223"/>
                  <a:pt x="1366396" y="234760"/>
                  <a:pt x="1307689" y="176048"/>
                </a:cubicBezTo>
                <a:cubicBezTo>
                  <a:pt x="1283210" y="102606"/>
                  <a:pt x="1314269" y="170054"/>
                  <a:pt x="1257394" y="113174"/>
                </a:cubicBezTo>
                <a:cubicBezTo>
                  <a:pt x="1246708" y="102487"/>
                  <a:pt x="1243619" y="85401"/>
                  <a:pt x="1232246" y="75449"/>
                </a:cubicBezTo>
                <a:cubicBezTo>
                  <a:pt x="1188580" y="37239"/>
                  <a:pt x="1166704" y="26183"/>
                  <a:pt x="1119080" y="12575"/>
                </a:cubicBezTo>
                <a:cubicBezTo>
                  <a:pt x="1102464" y="7827"/>
                  <a:pt x="1085550" y="4192"/>
                  <a:pt x="1068785" y="0"/>
                </a:cubicBezTo>
                <a:cubicBezTo>
                  <a:pt x="779597" y="13146"/>
                  <a:pt x="884462" y="12575"/>
                  <a:pt x="754436" y="12575"/>
                </a:cubicBezTo>
                <a:lnTo>
                  <a:pt x="754436" y="12575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9" grpId="0"/>
      <p:bldP spid="13" grpId="0" animBg="1"/>
      <p:bldP spid="26" grpId="0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4" grpId="0" animBg="1"/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9601200" cy="18321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There are </a:t>
            </a:r>
            <a:r>
              <a:rPr lang="en-GB" dirty="0"/>
              <a:t>6</a:t>
            </a:r>
            <a:r>
              <a:rPr lang="en-GB" dirty="0" smtClean="0"/>
              <a:t> bananas.</a:t>
            </a:r>
            <a:br>
              <a:rPr lang="en-GB" dirty="0" smtClean="0"/>
            </a:br>
            <a:r>
              <a:rPr lang="en-GB" dirty="0" smtClean="0"/>
              <a:t>I can put 2 in each bag.</a:t>
            </a:r>
            <a:br>
              <a:rPr lang="en-GB" dirty="0" smtClean="0"/>
            </a:br>
            <a:r>
              <a:rPr lang="en-GB" dirty="0" smtClean="0"/>
              <a:t>How many bags do we need?</a:t>
            </a:r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320263" y="239864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38752" y="226347"/>
            <a:ext cx="7657526" cy="1986824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A02636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3168858"/>
            <a:ext cx="1419368" cy="2390515"/>
          </a:xfrm>
          <a:prstGeom prst="rect">
            <a:avLst/>
          </a:prstGeom>
        </p:spPr>
      </p:pic>
      <p:pic>
        <p:nvPicPr>
          <p:cNvPr id="5" name="Picture 4" descr="AA04219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55" y="2614268"/>
            <a:ext cx="2320768" cy="35311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7370879" y="3597907"/>
            <a:ext cx="927917" cy="1155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 smtClean="0"/>
              <a:t>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98087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6160186" cy="183217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There are 6 bananas.</a:t>
            </a:r>
            <a:br>
              <a:rPr lang="en-GB" sz="3200" dirty="0"/>
            </a:br>
            <a:r>
              <a:rPr lang="en-GB" sz="3200" dirty="0"/>
              <a:t>I can put 2 in each bag.</a:t>
            </a:r>
            <a:br>
              <a:rPr lang="en-GB" sz="3200" dirty="0"/>
            </a:br>
            <a:r>
              <a:rPr lang="en-GB" sz="3200" dirty="0"/>
              <a:t>How many bags do we need?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7809" y="198367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9168" y="289221"/>
            <a:ext cx="5746287" cy="1634728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072465" y="127252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First, we need to draw 6.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139401" y="3017960"/>
            <a:ext cx="3830983" cy="1375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Then, we need to count how many groups of 2 we have circled.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25871" y="502993"/>
            <a:ext cx="1747777" cy="125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4427" y="1699104"/>
            <a:ext cx="2198925" cy="1306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363564" y="5584729"/>
            <a:ext cx="11494855" cy="151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FF0000"/>
                </a:solidFill>
              </a:rPr>
              <a:t>    1        2        3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553" y="2175446"/>
            <a:ext cx="33069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need 3 bags because there are 3 groups of 2.</a:t>
            </a:r>
            <a:endParaRPr lang="en-US" sz="2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639804" y="1486836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Next, we need to circle groups of 2.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03749" y="1046714"/>
            <a:ext cx="2310578" cy="676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08128" y="4137120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15117" y="3623054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66443" y="3459582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64229" y="4541017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94218" y="4275443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25281" y="3558677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47667" y="3319756"/>
            <a:ext cx="1546704" cy="2125147"/>
          </a:xfrm>
          <a:custGeom>
            <a:avLst/>
            <a:gdLst>
              <a:gd name="connsiteX0" fmla="*/ 1320373 w 1546704"/>
              <a:gd name="connsiteY0" fmla="*/ 113174 h 2125147"/>
              <a:gd name="connsiteX1" fmla="*/ 1320373 w 1546704"/>
              <a:gd name="connsiteY1" fmla="*/ 113174 h 2125147"/>
              <a:gd name="connsiteX2" fmla="*/ 1194633 w 1546704"/>
              <a:gd name="connsiteY2" fmla="*/ 75449 h 2125147"/>
              <a:gd name="connsiteX3" fmla="*/ 1131764 w 1546704"/>
              <a:gd name="connsiteY3" fmla="*/ 37725 h 2125147"/>
              <a:gd name="connsiteX4" fmla="*/ 1043746 w 1546704"/>
              <a:gd name="connsiteY4" fmla="*/ 0 h 2125147"/>
              <a:gd name="connsiteX5" fmla="*/ 553363 w 1546704"/>
              <a:gd name="connsiteY5" fmla="*/ 12575 h 2125147"/>
              <a:gd name="connsiteX6" fmla="*/ 427623 w 1546704"/>
              <a:gd name="connsiteY6" fmla="*/ 62874 h 2125147"/>
              <a:gd name="connsiteX7" fmla="*/ 352180 w 1546704"/>
              <a:gd name="connsiteY7" fmla="*/ 100599 h 2125147"/>
              <a:gd name="connsiteX8" fmla="*/ 327032 w 1546704"/>
              <a:gd name="connsiteY8" fmla="*/ 150898 h 2125147"/>
              <a:gd name="connsiteX9" fmla="*/ 289310 w 1546704"/>
              <a:gd name="connsiteY9" fmla="*/ 176048 h 2125147"/>
              <a:gd name="connsiteX10" fmla="*/ 276736 w 1546704"/>
              <a:gd name="connsiteY10" fmla="*/ 226347 h 2125147"/>
              <a:gd name="connsiteX11" fmla="*/ 251588 w 1546704"/>
              <a:gd name="connsiteY11" fmla="*/ 276646 h 2125147"/>
              <a:gd name="connsiteX12" fmla="*/ 213867 w 1546704"/>
              <a:gd name="connsiteY12" fmla="*/ 402395 h 2125147"/>
              <a:gd name="connsiteX13" fmla="*/ 201293 w 1546704"/>
              <a:gd name="connsiteY13" fmla="*/ 440119 h 2125147"/>
              <a:gd name="connsiteX14" fmla="*/ 150997 w 1546704"/>
              <a:gd name="connsiteY14" fmla="*/ 528143 h 2125147"/>
              <a:gd name="connsiteX15" fmla="*/ 125849 w 1546704"/>
              <a:gd name="connsiteY15" fmla="*/ 641317 h 2125147"/>
              <a:gd name="connsiteX16" fmla="*/ 75553 w 1546704"/>
              <a:gd name="connsiteY16" fmla="*/ 729340 h 2125147"/>
              <a:gd name="connsiteX17" fmla="*/ 37832 w 1546704"/>
              <a:gd name="connsiteY17" fmla="*/ 867664 h 2125147"/>
              <a:gd name="connsiteX18" fmla="*/ 25258 w 1546704"/>
              <a:gd name="connsiteY18" fmla="*/ 943113 h 2125147"/>
              <a:gd name="connsiteX19" fmla="*/ 25258 w 1546704"/>
              <a:gd name="connsiteY19" fmla="*/ 1559280 h 2125147"/>
              <a:gd name="connsiteX20" fmla="*/ 50405 w 1546704"/>
              <a:gd name="connsiteY20" fmla="*/ 1634729 h 2125147"/>
              <a:gd name="connsiteX21" fmla="*/ 62979 w 1546704"/>
              <a:gd name="connsiteY21" fmla="*/ 1672453 h 2125147"/>
              <a:gd name="connsiteX22" fmla="*/ 75553 w 1546704"/>
              <a:gd name="connsiteY22" fmla="*/ 1722752 h 2125147"/>
              <a:gd name="connsiteX23" fmla="*/ 138423 w 1546704"/>
              <a:gd name="connsiteY23" fmla="*/ 1798201 h 2125147"/>
              <a:gd name="connsiteX24" fmla="*/ 163571 w 1546704"/>
              <a:gd name="connsiteY24" fmla="*/ 1848501 h 2125147"/>
              <a:gd name="connsiteX25" fmla="*/ 176145 w 1546704"/>
              <a:gd name="connsiteY25" fmla="*/ 1886225 h 2125147"/>
              <a:gd name="connsiteX26" fmla="*/ 213867 w 1546704"/>
              <a:gd name="connsiteY26" fmla="*/ 1898800 h 2125147"/>
              <a:gd name="connsiteX27" fmla="*/ 251588 w 1546704"/>
              <a:gd name="connsiteY27" fmla="*/ 1923950 h 2125147"/>
              <a:gd name="connsiteX28" fmla="*/ 327032 w 1546704"/>
              <a:gd name="connsiteY28" fmla="*/ 1999399 h 2125147"/>
              <a:gd name="connsiteX29" fmla="*/ 415050 w 1546704"/>
              <a:gd name="connsiteY29" fmla="*/ 2037123 h 2125147"/>
              <a:gd name="connsiteX30" fmla="*/ 553363 w 1546704"/>
              <a:gd name="connsiteY30" fmla="*/ 2087423 h 2125147"/>
              <a:gd name="connsiteX31" fmla="*/ 616232 w 1546704"/>
              <a:gd name="connsiteY31" fmla="*/ 2112572 h 2125147"/>
              <a:gd name="connsiteX32" fmla="*/ 842563 w 1546704"/>
              <a:gd name="connsiteY32" fmla="*/ 2125147 h 2125147"/>
              <a:gd name="connsiteX33" fmla="*/ 1081468 w 1546704"/>
              <a:gd name="connsiteY33" fmla="*/ 2087423 h 2125147"/>
              <a:gd name="connsiteX34" fmla="*/ 1156912 w 1546704"/>
              <a:gd name="connsiteY34" fmla="*/ 2062273 h 2125147"/>
              <a:gd name="connsiteX35" fmla="*/ 1194633 w 1546704"/>
              <a:gd name="connsiteY35" fmla="*/ 2049698 h 2125147"/>
              <a:gd name="connsiteX36" fmla="*/ 1270077 w 1546704"/>
              <a:gd name="connsiteY36" fmla="*/ 1974249 h 2125147"/>
              <a:gd name="connsiteX37" fmla="*/ 1295225 w 1546704"/>
              <a:gd name="connsiteY37" fmla="*/ 1923950 h 2125147"/>
              <a:gd name="connsiteX38" fmla="*/ 1307799 w 1546704"/>
              <a:gd name="connsiteY38" fmla="*/ 1886225 h 2125147"/>
              <a:gd name="connsiteX39" fmla="*/ 1358095 w 1546704"/>
              <a:gd name="connsiteY39" fmla="*/ 1810776 h 2125147"/>
              <a:gd name="connsiteX40" fmla="*/ 1383242 w 1546704"/>
              <a:gd name="connsiteY40" fmla="*/ 1747902 h 2125147"/>
              <a:gd name="connsiteX41" fmla="*/ 1395816 w 1546704"/>
              <a:gd name="connsiteY41" fmla="*/ 1697603 h 2125147"/>
              <a:gd name="connsiteX42" fmla="*/ 1420964 w 1546704"/>
              <a:gd name="connsiteY42" fmla="*/ 1659878 h 2125147"/>
              <a:gd name="connsiteX43" fmla="*/ 1433538 w 1546704"/>
              <a:gd name="connsiteY43" fmla="*/ 1622154 h 2125147"/>
              <a:gd name="connsiteX44" fmla="*/ 1446112 w 1546704"/>
              <a:gd name="connsiteY44" fmla="*/ 1546705 h 2125147"/>
              <a:gd name="connsiteX45" fmla="*/ 1458686 w 1546704"/>
              <a:gd name="connsiteY45" fmla="*/ 1508980 h 2125147"/>
              <a:gd name="connsiteX46" fmla="*/ 1471260 w 1546704"/>
              <a:gd name="connsiteY46" fmla="*/ 1383232 h 2125147"/>
              <a:gd name="connsiteX47" fmla="*/ 1521556 w 1546704"/>
              <a:gd name="connsiteY47" fmla="*/ 1005987 h 2125147"/>
              <a:gd name="connsiteX48" fmla="*/ 1546704 w 1546704"/>
              <a:gd name="connsiteY48" fmla="*/ 754490 h 2125147"/>
              <a:gd name="connsiteX49" fmla="*/ 1534130 w 1546704"/>
              <a:gd name="connsiteY49" fmla="*/ 364670 h 2125147"/>
              <a:gd name="connsiteX50" fmla="*/ 1508982 w 1546704"/>
              <a:gd name="connsiteY50" fmla="*/ 276646 h 2125147"/>
              <a:gd name="connsiteX51" fmla="*/ 1496408 w 1546704"/>
              <a:gd name="connsiteY51" fmla="*/ 226347 h 2125147"/>
              <a:gd name="connsiteX52" fmla="*/ 1420964 w 1546704"/>
              <a:gd name="connsiteY52" fmla="*/ 176048 h 2125147"/>
              <a:gd name="connsiteX53" fmla="*/ 1395816 w 1546704"/>
              <a:gd name="connsiteY53" fmla="*/ 138323 h 2125147"/>
              <a:gd name="connsiteX54" fmla="*/ 1295225 w 1546704"/>
              <a:gd name="connsiteY54" fmla="*/ 100599 h 2125147"/>
              <a:gd name="connsiteX55" fmla="*/ 1270077 w 1546704"/>
              <a:gd name="connsiteY55" fmla="*/ 100599 h 2125147"/>
              <a:gd name="connsiteX56" fmla="*/ 1270077 w 1546704"/>
              <a:gd name="connsiteY56" fmla="*/ 100599 h 21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46704" h="2125147">
                <a:moveTo>
                  <a:pt x="1320373" y="113174"/>
                </a:moveTo>
                <a:lnTo>
                  <a:pt x="1320373" y="113174"/>
                </a:lnTo>
                <a:cubicBezTo>
                  <a:pt x="1278460" y="100599"/>
                  <a:pt x="1235262" y="91702"/>
                  <a:pt x="1194633" y="75449"/>
                </a:cubicBezTo>
                <a:cubicBezTo>
                  <a:pt x="1171942" y="66372"/>
                  <a:pt x="1153128" y="49595"/>
                  <a:pt x="1131764" y="37725"/>
                </a:cubicBezTo>
                <a:cubicBezTo>
                  <a:pt x="1085150" y="11827"/>
                  <a:pt x="1088264" y="14841"/>
                  <a:pt x="1043746" y="0"/>
                </a:cubicBezTo>
                <a:cubicBezTo>
                  <a:pt x="880285" y="4192"/>
                  <a:pt x="716516" y="1697"/>
                  <a:pt x="553363" y="12575"/>
                </a:cubicBezTo>
                <a:cubicBezTo>
                  <a:pt x="508178" y="15588"/>
                  <a:pt x="467659" y="45715"/>
                  <a:pt x="427623" y="62874"/>
                </a:cubicBezTo>
                <a:cubicBezTo>
                  <a:pt x="354746" y="94109"/>
                  <a:pt x="424668" y="52270"/>
                  <a:pt x="352180" y="100599"/>
                </a:cubicBezTo>
                <a:cubicBezTo>
                  <a:pt x="343797" y="117365"/>
                  <a:pt x="339032" y="136497"/>
                  <a:pt x="327032" y="150898"/>
                </a:cubicBezTo>
                <a:cubicBezTo>
                  <a:pt x="317358" y="162508"/>
                  <a:pt x="297692" y="163473"/>
                  <a:pt x="289310" y="176048"/>
                </a:cubicBezTo>
                <a:cubicBezTo>
                  <a:pt x="279724" y="190428"/>
                  <a:pt x="282804" y="210165"/>
                  <a:pt x="276736" y="226347"/>
                </a:cubicBezTo>
                <a:cubicBezTo>
                  <a:pt x="270154" y="243899"/>
                  <a:pt x="259971" y="259880"/>
                  <a:pt x="251588" y="276646"/>
                </a:cubicBezTo>
                <a:cubicBezTo>
                  <a:pt x="232586" y="352660"/>
                  <a:pt x="244477" y="310557"/>
                  <a:pt x="213867" y="402395"/>
                </a:cubicBezTo>
                <a:cubicBezTo>
                  <a:pt x="209676" y="414970"/>
                  <a:pt x="208645" y="429090"/>
                  <a:pt x="201293" y="440119"/>
                </a:cubicBezTo>
                <a:cubicBezTo>
                  <a:pt x="180447" y="471390"/>
                  <a:pt x="164671" y="491678"/>
                  <a:pt x="150997" y="528143"/>
                </a:cubicBezTo>
                <a:cubicBezTo>
                  <a:pt x="126822" y="592614"/>
                  <a:pt x="149749" y="569613"/>
                  <a:pt x="125849" y="641317"/>
                </a:cubicBezTo>
                <a:cubicBezTo>
                  <a:pt x="115214" y="673225"/>
                  <a:pt x="93950" y="701744"/>
                  <a:pt x="75553" y="729340"/>
                </a:cubicBezTo>
                <a:cubicBezTo>
                  <a:pt x="56399" y="786805"/>
                  <a:pt x="54850" y="788238"/>
                  <a:pt x="37832" y="867664"/>
                </a:cubicBezTo>
                <a:cubicBezTo>
                  <a:pt x="32490" y="892595"/>
                  <a:pt x="29449" y="917963"/>
                  <a:pt x="25258" y="943113"/>
                </a:cubicBezTo>
                <a:cubicBezTo>
                  <a:pt x="4011" y="1261835"/>
                  <a:pt x="-18946" y="1282982"/>
                  <a:pt x="25258" y="1559280"/>
                </a:cubicBezTo>
                <a:cubicBezTo>
                  <a:pt x="29446" y="1585457"/>
                  <a:pt x="42023" y="1609579"/>
                  <a:pt x="50405" y="1634729"/>
                </a:cubicBezTo>
                <a:cubicBezTo>
                  <a:pt x="54596" y="1647304"/>
                  <a:pt x="59764" y="1659594"/>
                  <a:pt x="62979" y="1672453"/>
                </a:cubicBezTo>
                <a:cubicBezTo>
                  <a:pt x="67170" y="1689219"/>
                  <a:pt x="68746" y="1706867"/>
                  <a:pt x="75553" y="1722752"/>
                </a:cubicBezTo>
                <a:cubicBezTo>
                  <a:pt x="88683" y="1753391"/>
                  <a:pt x="115762" y="1775539"/>
                  <a:pt x="138423" y="1798201"/>
                </a:cubicBezTo>
                <a:cubicBezTo>
                  <a:pt x="146806" y="1814968"/>
                  <a:pt x="156187" y="1831271"/>
                  <a:pt x="163571" y="1848501"/>
                </a:cubicBezTo>
                <a:cubicBezTo>
                  <a:pt x="168792" y="1860684"/>
                  <a:pt x="166773" y="1876852"/>
                  <a:pt x="176145" y="1886225"/>
                </a:cubicBezTo>
                <a:cubicBezTo>
                  <a:pt x="185517" y="1895597"/>
                  <a:pt x="201293" y="1894608"/>
                  <a:pt x="213867" y="1898800"/>
                </a:cubicBezTo>
                <a:cubicBezTo>
                  <a:pt x="226441" y="1907183"/>
                  <a:pt x="240293" y="1913910"/>
                  <a:pt x="251588" y="1923950"/>
                </a:cubicBezTo>
                <a:cubicBezTo>
                  <a:pt x="278169" y="1947580"/>
                  <a:pt x="293292" y="1988151"/>
                  <a:pt x="327032" y="1999399"/>
                </a:cubicBezTo>
                <a:cubicBezTo>
                  <a:pt x="382536" y="2017902"/>
                  <a:pt x="352899" y="2006046"/>
                  <a:pt x="415050" y="2037123"/>
                </a:cubicBezTo>
                <a:cubicBezTo>
                  <a:pt x="485219" y="2107299"/>
                  <a:pt x="418869" y="2056384"/>
                  <a:pt x="553363" y="2087423"/>
                </a:cubicBezTo>
                <a:cubicBezTo>
                  <a:pt x="575356" y="2092499"/>
                  <a:pt x="593851" y="2109653"/>
                  <a:pt x="616232" y="2112572"/>
                </a:cubicBezTo>
                <a:cubicBezTo>
                  <a:pt x="691157" y="2122345"/>
                  <a:pt x="767119" y="2120955"/>
                  <a:pt x="842563" y="2125147"/>
                </a:cubicBezTo>
                <a:cubicBezTo>
                  <a:pt x="948296" y="2115534"/>
                  <a:pt x="985986" y="2119253"/>
                  <a:pt x="1081468" y="2087423"/>
                </a:cubicBezTo>
                <a:lnTo>
                  <a:pt x="1156912" y="2062273"/>
                </a:lnTo>
                <a:lnTo>
                  <a:pt x="1194633" y="2049698"/>
                </a:lnTo>
                <a:cubicBezTo>
                  <a:pt x="1219781" y="2024548"/>
                  <a:pt x="1254172" y="2006060"/>
                  <a:pt x="1270077" y="1974249"/>
                </a:cubicBezTo>
                <a:cubicBezTo>
                  <a:pt x="1278460" y="1957483"/>
                  <a:pt x="1287841" y="1941180"/>
                  <a:pt x="1295225" y="1923950"/>
                </a:cubicBezTo>
                <a:cubicBezTo>
                  <a:pt x="1300446" y="1911767"/>
                  <a:pt x="1301362" y="1897812"/>
                  <a:pt x="1307799" y="1886225"/>
                </a:cubicBezTo>
                <a:cubicBezTo>
                  <a:pt x="1322477" y="1859803"/>
                  <a:pt x="1346871" y="1838840"/>
                  <a:pt x="1358095" y="1810776"/>
                </a:cubicBezTo>
                <a:cubicBezTo>
                  <a:pt x="1366477" y="1789818"/>
                  <a:pt x="1376105" y="1769316"/>
                  <a:pt x="1383242" y="1747902"/>
                </a:cubicBezTo>
                <a:cubicBezTo>
                  <a:pt x="1388707" y="1731506"/>
                  <a:pt x="1389009" y="1713488"/>
                  <a:pt x="1395816" y="1697603"/>
                </a:cubicBezTo>
                <a:cubicBezTo>
                  <a:pt x="1401769" y="1683712"/>
                  <a:pt x="1414206" y="1673396"/>
                  <a:pt x="1420964" y="1659878"/>
                </a:cubicBezTo>
                <a:cubicBezTo>
                  <a:pt x="1426891" y="1648022"/>
                  <a:pt x="1429347" y="1634729"/>
                  <a:pt x="1433538" y="1622154"/>
                </a:cubicBezTo>
                <a:cubicBezTo>
                  <a:pt x="1437729" y="1597004"/>
                  <a:pt x="1440581" y="1571594"/>
                  <a:pt x="1446112" y="1546705"/>
                </a:cubicBezTo>
                <a:cubicBezTo>
                  <a:pt x="1448987" y="1533765"/>
                  <a:pt x="1456671" y="1522081"/>
                  <a:pt x="1458686" y="1508980"/>
                </a:cubicBezTo>
                <a:cubicBezTo>
                  <a:pt x="1465091" y="1467345"/>
                  <a:pt x="1466035" y="1425032"/>
                  <a:pt x="1471260" y="1383232"/>
                </a:cubicBezTo>
                <a:cubicBezTo>
                  <a:pt x="1512166" y="1055963"/>
                  <a:pt x="1481987" y="1362136"/>
                  <a:pt x="1521556" y="1005987"/>
                </a:cubicBezTo>
                <a:cubicBezTo>
                  <a:pt x="1530859" y="922252"/>
                  <a:pt x="1546704" y="754490"/>
                  <a:pt x="1546704" y="754490"/>
                </a:cubicBezTo>
                <a:cubicBezTo>
                  <a:pt x="1542513" y="624550"/>
                  <a:pt x="1544361" y="494274"/>
                  <a:pt x="1534130" y="364670"/>
                </a:cubicBezTo>
                <a:cubicBezTo>
                  <a:pt x="1531729" y="334249"/>
                  <a:pt x="1517011" y="306086"/>
                  <a:pt x="1508982" y="276646"/>
                </a:cubicBezTo>
                <a:cubicBezTo>
                  <a:pt x="1504435" y="259973"/>
                  <a:pt x="1507788" y="239354"/>
                  <a:pt x="1496408" y="226347"/>
                </a:cubicBezTo>
                <a:cubicBezTo>
                  <a:pt x="1476506" y="203600"/>
                  <a:pt x="1420964" y="176048"/>
                  <a:pt x="1420964" y="176048"/>
                </a:cubicBezTo>
                <a:cubicBezTo>
                  <a:pt x="1412581" y="163473"/>
                  <a:pt x="1406502" y="149010"/>
                  <a:pt x="1395816" y="138323"/>
                </a:cubicBezTo>
                <a:cubicBezTo>
                  <a:pt x="1365560" y="108065"/>
                  <a:pt x="1337208" y="106597"/>
                  <a:pt x="1295225" y="100599"/>
                </a:cubicBezTo>
                <a:cubicBezTo>
                  <a:pt x="1286927" y="99413"/>
                  <a:pt x="1278460" y="100599"/>
                  <a:pt x="1270077" y="100599"/>
                </a:cubicBezTo>
                <a:lnTo>
                  <a:pt x="1270077" y="100599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19518" y="3080834"/>
            <a:ext cx="2286130" cy="2049698"/>
          </a:xfrm>
          <a:custGeom>
            <a:avLst/>
            <a:gdLst>
              <a:gd name="connsiteX0" fmla="*/ 1747777 w 2286130"/>
              <a:gd name="connsiteY0" fmla="*/ 25150 h 2049698"/>
              <a:gd name="connsiteX1" fmla="*/ 1747777 w 2286130"/>
              <a:gd name="connsiteY1" fmla="*/ 25150 h 2049698"/>
              <a:gd name="connsiteX2" fmla="*/ 1609464 w 2286130"/>
              <a:gd name="connsiteY2" fmla="*/ 12575 h 2049698"/>
              <a:gd name="connsiteX3" fmla="*/ 1219672 w 2286130"/>
              <a:gd name="connsiteY3" fmla="*/ 75449 h 2049698"/>
              <a:gd name="connsiteX4" fmla="*/ 1043637 w 2286130"/>
              <a:gd name="connsiteY4" fmla="*/ 113174 h 2049698"/>
              <a:gd name="connsiteX5" fmla="*/ 1005915 w 2286130"/>
              <a:gd name="connsiteY5" fmla="*/ 138323 h 2049698"/>
              <a:gd name="connsiteX6" fmla="*/ 905324 w 2286130"/>
              <a:gd name="connsiteY6" fmla="*/ 163473 h 2049698"/>
              <a:gd name="connsiteX7" fmla="*/ 829880 w 2286130"/>
              <a:gd name="connsiteY7" fmla="*/ 213772 h 2049698"/>
              <a:gd name="connsiteX8" fmla="*/ 792158 w 2286130"/>
              <a:gd name="connsiteY8" fmla="*/ 226347 h 2049698"/>
              <a:gd name="connsiteX9" fmla="*/ 716715 w 2286130"/>
              <a:gd name="connsiteY9" fmla="*/ 264072 h 2049698"/>
              <a:gd name="connsiteX10" fmla="*/ 603549 w 2286130"/>
              <a:gd name="connsiteY10" fmla="*/ 377245 h 2049698"/>
              <a:gd name="connsiteX11" fmla="*/ 565827 w 2286130"/>
              <a:gd name="connsiteY11" fmla="*/ 414970 h 2049698"/>
              <a:gd name="connsiteX12" fmla="*/ 528106 w 2286130"/>
              <a:gd name="connsiteY12" fmla="*/ 440119 h 2049698"/>
              <a:gd name="connsiteX13" fmla="*/ 477810 w 2286130"/>
              <a:gd name="connsiteY13" fmla="*/ 515568 h 2049698"/>
              <a:gd name="connsiteX14" fmla="*/ 452662 w 2286130"/>
              <a:gd name="connsiteY14" fmla="*/ 553293 h 2049698"/>
              <a:gd name="connsiteX15" fmla="*/ 402366 w 2286130"/>
              <a:gd name="connsiteY15" fmla="*/ 603592 h 2049698"/>
              <a:gd name="connsiteX16" fmla="*/ 339497 w 2286130"/>
              <a:gd name="connsiteY16" fmla="*/ 666466 h 2049698"/>
              <a:gd name="connsiteX17" fmla="*/ 314349 w 2286130"/>
              <a:gd name="connsiteY17" fmla="*/ 704191 h 2049698"/>
              <a:gd name="connsiteX18" fmla="*/ 276627 w 2286130"/>
              <a:gd name="connsiteY18" fmla="*/ 741915 h 2049698"/>
              <a:gd name="connsiteX19" fmla="*/ 226331 w 2286130"/>
              <a:gd name="connsiteY19" fmla="*/ 817364 h 2049698"/>
              <a:gd name="connsiteX20" fmla="*/ 201183 w 2286130"/>
              <a:gd name="connsiteY20" fmla="*/ 855089 h 2049698"/>
              <a:gd name="connsiteX21" fmla="*/ 188609 w 2286130"/>
              <a:gd name="connsiteY21" fmla="*/ 892813 h 2049698"/>
              <a:gd name="connsiteX22" fmla="*/ 138314 w 2286130"/>
              <a:gd name="connsiteY22" fmla="*/ 968262 h 2049698"/>
              <a:gd name="connsiteX23" fmla="*/ 100592 w 2286130"/>
              <a:gd name="connsiteY23" fmla="*/ 1043711 h 2049698"/>
              <a:gd name="connsiteX24" fmla="*/ 75444 w 2286130"/>
              <a:gd name="connsiteY24" fmla="*/ 1119160 h 2049698"/>
              <a:gd name="connsiteX25" fmla="*/ 62870 w 2286130"/>
              <a:gd name="connsiteY25" fmla="*/ 1156885 h 2049698"/>
              <a:gd name="connsiteX26" fmla="*/ 37722 w 2286130"/>
              <a:gd name="connsiteY26" fmla="*/ 1194610 h 2049698"/>
              <a:gd name="connsiteX27" fmla="*/ 0 w 2286130"/>
              <a:gd name="connsiteY27" fmla="*/ 1483831 h 2049698"/>
              <a:gd name="connsiteX28" fmla="*/ 12574 w 2286130"/>
              <a:gd name="connsiteY28" fmla="*/ 1722753 h 2049698"/>
              <a:gd name="connsiteX29" fmla="*/ 25148 w 2286130"/>
              <a:gd name="connsiteY29" fmla="*/ 1773052 h 2049698"/>
              <a:gd name="connsiteX30" fmla="*/ 75444 w 2286130"/>
              <a:gd name="connsiteY30" fmla="*/ 1848501 h 2049698"/>
              <a:gd name="connsiteX31" fmla="*/ 138314 w 2286130"/>
              <a:gd name="connsiteY31" fmla="*/ 1898800 h 2049698"/>
              <a:gd name="connsiteX32" fmla="*/ 251479 w 2286130"/>
              <a:gd name="connsiteY32" fmla="*/ 1986824 h 2049698"/>
              <a:gd name="connsiteX33" fmla="*/ 377218 w 2286130"/>
              <a:gd name="connsiteY33" fmla="*/ 2024549 h 2049698"/>
              <a:gd name="connsiteX34" fmla="*/ 414940 w 2286130"/>
              <a:gd name="connsiteY34" fmla="*/ 2037123 h 2049698"/>
              <a:gd name="connsiteX35" fmla="*/ 540679 w 2286130"/>
              <a:gd name="connsiteY35" fmla="*/ 2049698 h 2049698"/>
              <a:gd name="connsiteX36" fmla="*/ 892750 w 2286130"/>
              <a:gd name="connsiteY36" fmla="*/ 2037123 h 2049698"/>
              <a:gd name="connsiteX37" fmla="*/ 993341 w 2286130"/>
              <a:gd name="connsiteY37" fmla="*/ 1999399 h 2049698"/>
              <a:gd name="connsiteX38" fmla="*/ 1031063 w 2286130"/>
              <a:gd name="connsiteY38" fmla="*/ 1974249 h 2049698"/>
              <a:gd name="connsiteX39" fmla="*/ 1131654 w 2286130"/>
              <a:gd name="connsiteY39" fmla="*/ 1936525 h 2049698"/>
              <a:gd name="connsiteX40" fmla="*/ 1269968 w 2286130"/>
              <a:gd name="connsiteY40" fmla="*/ 1823351 h 2049698"/>
              <a:gd name="connsiteX41" fmla="*/ 1357985 w 2286130"/>
              <a:gd name="connsiteY41" fmla="*/ 1760477 h 2049698"/>
              <a:gd name="connsiteX42" fmla="*/ 1420855 w 2286130"/>
              <a:gd name="connsiteY42" fmla="*/ 1685028 h 2049698"/>
              <a:gd name="connsiteX43" fmla="*/ 1458577 w 2286130"/>
              <a:gd name="connsiteY43" fmla="*/ 1672453 h 2049698"/>
              <a:gd name="connsiteX44" fmla="*/ 1571742 w 2286130"/>
              <a:gd name="connsiteY44" fmla="*/ 1546705 h 2049698"/>
              <a:gd name="connsiteX45" fmla="*/ 1609464 w 2286130"/>
              <a:gd name="connsiteY45" fmla="*/ 1521555 h 2049698"/>
              <a:gd name="connsiteX46" fmla="*/ 1722629 w 2286130"/>
              <a:gd name="connsiteY46" fmla="*/ 1420957 h 2049698"/>
              <a:gd name="connsiteX47" fmla="*/ 1810647 w 2286130"/>
              <a:gd name="connsiteY47" fmla="*/ 1370657 h 2049698"/>
              <a:gd name="connsiteX48" fmla="*/ 1860942 w 2286130"/>
              <a:gd name="connsiteY48" fmla="*/ 1332933 h 2049698"/>
              <a:gd name="connsiteX49" fmla="*/ 1898664 w 2286130"/>
              <a:gd name="connsiteY49" fmla="*/ 1320358 h 2049698"/>
              <a:gd name="connsiteX50" fmla="*/ 1999256 w 2286130"/>
              <a:gd name="connsiteY50" fmla="*/ 1244909 h 2049698"/>
              <a:gd name="connsiteX51" fmla="*/ 2112421 w 2286130"/>
              <a:gd name="connsiteY51" fmla="*/ 1169460 h 2049698"/>
              <a:gd name="connsiteX52" fmla="*/ 2162717 w 2286130"/>
              <a:gd name="connsiteY52" fmla="*/ 1081436 h 2049698"/>
              <a:gd name="connsiteX53" fmla="*/ 2200439 w 2286130"/>
              <a:gd name="connsiteY53" fmla="*/ 1043711 h 2049698"/>
              <a:gd name="connsiteX54" fmla="*/ 2225587 w 2286130"/>
              <a:gd name="connsiteY54" fmla="*/ 993412 h 2049698"/>
              <a:gd name="connsiteX55" fmla="*/ 2263308 w 2286130"/>
              <a:gd name="connsiteY55" fmla="*/ 930538 h 2049698"/>
              <a:gd name="connsiteX56" fmla="*/ 2263308 w 2286130"/>
              <a:gd name="connsiteY56" fmla="*/ 528143 h 2049698"/>
              <a:gd name="connsiteX57" fmla="*/ 2200439 w 2286130"/>
              <a:gd name="connsiteY57" fmla="*/ 339521 h 2049698"/>
              <a:gd name="connsiteX58" fmla="*/ 2162717 w 2286130"/>
              <a:gd name="connsiteY58" fmla="*/ 264072 h 2049698"/>
              <a:gd name="connsiteX59" fmla="*/ 2124995 w 2286130"/>
              <a:gd name="connsiteY59" fmla="*/ 238922 h 2049698"/>
              <a:gd name="connsiteX60" fmla="*/ 2049551 w 2286130"/>
              <a:gd name="connsiteY60" fmla="*/ 176048 h 2049698"/>
              <a:gd name="connsiteX61" fmla="*/ 1974108 w 2286130"/>
              <a:gd name="connsiteY61" fmla="*/ 113174 h 2049698"/>
              <a:gd name="connsiteX62" fmla="*/ 1873516 w 2286130"/>
              <a:gd name="connsiteY62" fmla="*/ 88024 h 2049698"/>
              <a:gd name="connsiteX63" fmla="*/ 1835795 w 2286130"/>
              <a:gd name="connsiteY63" fmla="*/ 75449 h 2049698"/>
              <a:gd name="connsiteX64" fmla="*/ 1747777 w 2286130"/>
              <a:gd name="connsiteY64" fmla="*/ 50300 h 2049698"/>
              <a:gd name="connsiteX65" fmla="*/ 1710055 w 2286130"/>
              <a:gd name="connsiteY65" fmla="*/ 25150 h 2049698"/>
              <a:gd name="connsiteX66" fmla="*/ 1659760 w 2286130"/>
              <a:gd name="connsiteY66" fmla="*/ 0 h 2049698"/>
              <a:gd name="connsiteX67" fmla="*/ 1659760 w 2286130"/>
              <a:gd name="connsiteY67" fmla="*/ 0 h 204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86130" h="2049698">
                <a:moveTo>
                  <a:pt x="1747777" y="25150"/>
                </a:moveTo>
                <a:lnTo>
                  <a:pt x="1747777" y="25150"/>
                </a:lnTo>
                <a:cubicBezTo>
                  <a:pt x="1701673" y="20958"/>
                  <a:pt x="1655758" y="12575"/>
                  <a:pt x="1609464" y="12575"/>
                </a:cubicBezTo>
                <a:cubicBezTo>
                  <a:pt x="1529394" y="12575"/>
                  <a:pt x="1221906" y="74970"/>
                  <a:pt x="1219672" y="75449"/>
                </a:cubicBezTo>
                <a:lnTo>
                  <a:pt x="1043637" y="113174"/>
                </a:lnTo>
                <a:cubicBezTo>
                  <a:pt x="1031063" y="121557"/>
                  <a:pt x="1020117" y="133158"/>
                  <a:pt x="1005915" y="138323"/>
                </a:cubicBezTo>
                <a:cubicBezTo>
                  <a:pt x="973434" y="150135"/>
                  <a:pt x="905324" y="163473"/>
                  <a:pt x="905324" y="163473"/>
                </a:cubicBezTo>
                <a:cubicBezTo>
                  <a:pt x="880176" y="180239"/>
                  <a:pt x="858553" y="204213"/>
                  <a:pt x="829880" y="213772"/>
                </a:cubicBezTo>
                <a:cubicBezTo>
                  <a:pt x="817306" y="217964"/>
                  <a:pt x="804013" y="220419"/>
                  <a:pt x="792158" y="226347"/>
                </a:cubicBezTo>
                <a:cubicBezTo>
                  <a:pt x="694656" y="275102"/>
                  <a:pt x="811530" y="232464"/>
                  <a:pt x="716715" y="264072"/>
                </a:cubicBezTo>
                <a:lnTo>
                  <a:pt x="603549" y="377245"/>
                </a:lnTo>
                <a:cubicBezTo>
                  <a:pt x="590975" y="389820"/>
                  <a:pt x="580623" y="405105"/>
                  <a:pt x="565827" y="414970"/>
                </a:cubicBezTo>
                <a:lnTo>
                  <a:pt x="528106" y="440119"/>
                </a:lnTo>
                <a:cubicBezTo>
                  <a:pt x="506008" y="506417"/>
                  <a:pt x="530137" y="452771"/>
                  <a:pt x="477810" y="515568"/>
                </a:cubicBezTo>
                <a:cubicBezTo>
                  <a:pt x="468135" y="527178"/>
                  <a:pt x="462497" y="541818"/>
                  <a:pt x="452662" y="553293"/>
                </a:cubicBezTo>
                <a:cubicBezTo>
                  <a:pt x="437232" y="571296"/>
                  <a:pt x="417796" y="585589"/>
                  <a:pt x="402366" y="603592"/>
                </a:cubicBezTo>
                <a:cubicBezTo>
                  <a:pt x="346481" y="668795"/>
                  <a:pt x="412146" y="618030"/>
                  <a:pt x="339497" y="666466"/>
                </a:cubicBezTo>
                <a:cubicBezTo>
                  <a:pt x="331114" y="679041"/>
                  <a:pt x="324024" y="692581"/>
                  <a:pt x="314349" y="704191"/>
                </a:cubicBezTo>
                <a:cubicBezTo>
                  <a:pt x="302965" y="717852"/>
                  <a:pt x="285449" y="726475"/>
                  <a:pt x="276627" y="741915"/>
                </a:cubicBezTo>
                <a:cubicBezTo>
                  <a:pt x="226661" y="829362"/>
                  <a:pt x="307925" y="762966"/>
                  <a:pt x="226331" y="817364"/>
                </a:cubicBezTo>
                <a:cubicBezTo>
                  <a:pt x="217948" y="829939"/>
                  <a:pt x="207941" y="841571"/>
                  <a:pt x="201183" y="855089"/>
                </a:cubicBezTo>
                <a:cubicBezTo>
                  <a:pt x="195256" y="866945"/>
                  <a:pt x="195046" y="881226"/>
                  <a:pt x="188609" y="892813"/>
                </a:cubicBezTo>
                <a:cubicBezTo>
                  <a:pt x="173931" y="919235"/>
                  <a:pt x="138314" y="968262"/>
                  <a:pt x="138314" y="968262"/>
                </a:cubicBezTo>
                <a:cubicBezTo>
                  <a:pt x="92457" y="1105844"/>
                  <a:pt x="165591" y="897454"/>
                  <a:pt x="100592" y="1043711"/>
                </a:cubicBezTo>
                <a:cubicBezTo>
                  <a:pt x="89826" y="1067936"/>
                  <a:pt x="83827" y="1094010"/>
                  <a:pt x="75444" y="1119160"/>
                </a:cubicBezTo>
                <a:cubicBezTo>
                  <a:pt x="71253" y="1131735"/>
                  <a:pt x="70222" y="1145856"/>
                  <a:pt x="62870" y="1156885"/>
                </a:cubicBezTo>
                <a:lnTo>
                  <a:pt x="37722" y="1194610"/>
                </a:lnTo>
                <a:cubicBezTo>
                  <a:pt x="-2708" y="1356341"/>
                  <a:pt x="14873" y="1260720"/>
                  <a:pt x="0" y="1483831"/>
                </a:cubicBezTo>
                <a:cubicBezTo>
                  <a:pt x="4191" y="1563472"/>
                  <a:pt x="5666" y="1643302"/>
                  <a:pt x="12574" y="1722753"/>
                </a:cubicBezTo>
                <a:cubicBezTo>
                  <a:pt x="14071" y="1739970"/>
                  <a:pt x="17420" y="1757594"/>
                  <a:pt x="25148" y="1773052"/>
                </a:cubicBezTo>
                <a:cubicBezTo>
                  <a:pt x="38665" y="1800087"/>
                  <a:pt x="58679" y="1823351"/>
                  <a:pt x="75444" y="1848501"/>
                </a:cubicBezTo>
                <a:cubicBezTo>
                  <a:pt x="107944" y="1897253"/>
                  <a:pt x="86255" y="1881446"/>
                  <a:pt x="138314" y="1898800"/>
                </a:cubicBezTo>
                <a:cubicBezTo>
                  <a:pt x="167912" y="1928401"/>
                  <a:pt x="211369" y="1976796"/>
                  <a:pt x="251479" y="1986824"/>
                </a:cubicBezTo>
                <a:cubicBezTo>
                  <a:pt x="327499" y="2005831"/>
                  <a:pt x="285369" y="1993931"/>
                  <a:pt x="377218" y="2024549"/>
                </a:cubicBezTo>
                <a:cubicBezTo>
                  <a:pt x="389792" y="2028741"/>
                  <a:pt x="401752" y="2035804"/>
                  <a:pt x="414940" y="2037123"/>
                </a:cubicBezTo>
                <a:lnTo>
                  <a:pt x="540679" y="2049698"/>
                </a:lnTo>
                <a:cubicBezTo>
                  <a:pt x="658036" y="2045506"/>
                  <a:pt x="775547" y="2044449"/>
                  <a:pt x="892750" y="2037123"/>
                </a:cubicBezTo>
                <a:cubicBezTo>
                  <a:pt x="927494" y="2034951"/>
                  <a:pt x="964181" y="2016063"/>
                  <a:pt x="993341" y="1999399"/>
                </a:cubicBezTo>
                <a:cubicBezTo>
                  <a:pt x="1006462" y="1991901"/>
                  <a:pt x="1017942" y="1981747"/>
                  <a:pt x="1031063" y="1974249"/>
                </a:cubicBezTo>
                <a:cubicBezTo>
                  <a:pt x="1082201" y="1945025"/>
                  <a:pt x="1076648" y="1950278"/>
                  <a:pt x="1131654" y="1936525"/>
                </a:cubicBezTo>
                <a:cubicBezTo>
                  <a:pt x="1199013" y="1869161"/>
                  <a:pt x="1155149" y="1909471"/>
                  <a:pt x="1269968" y="1823351"/>
                </a:cubicBezTo>
                <a:cubicBezTo>
                  <a:pt x="1332355" y="1776557"/>
                  <a:pt x="1302825" y="1797254"/>
                  <a:pt x="1357985" y="1760477"/>
                </a:cubicBezTo>
                <a:cubicBezTo>
                  <a:pt x="1376541" y="1732642"/>
                  <a:pt x="1391811" y="1704392"/>
                  <a:pt x="1420855" y="1685028"/>
                </a:cubicBezTo>
                <a:cubicBezTo>
                  <a:pt x="1431883" y="1677675"/>
                  <a:pt x="1446003" y="1676645"/>
                  <a:pt x="1458577" y="1672453"/>
                </a:cubicBezTo>
                <a:cubicBezTo>
                  <a:pt x="1492360" y="1621774"/>
                  <a:pt x="1512517" y="1586191"/>
                  <a:pt x="1571742" y="1546705"/>
                </a:cubicBezTo>
                <a:cubicBezTo>
                  <a:pt x="1584316" y="1538322"/>
                  <a:pt x="1598169" y="1531596"/>
                  <a:pt x="1609464" y="1521555"/>
                </a:cubicBezTo>
                <a:cubicBezTo>
                  <a:pt x="1738652" y="1406712"/>
                  <a:pt x="1637018" y="1478033"/>
                  <a:pt x="1722629" y="1420957"/>
                </a:cubicBezTo>
                <a:cubicBezTo>
                  <a:pt x="1772353" y="1346365"/>
                  <a:pt x="1714967" y="1413184"/>
                  <a:pt x="1810647" y="1370657"/>
                </a:cubicBezTo>
                <a:cubicBezTo>
                  <a:pt x="1829797" y="1362145"/>
                  <a:pt x="1842747" y="1343331"/>
                  <a:pt x="1860942" y="1332933"/>
                </a:cubicBezTo>
                <a:cubicBezTo>
                  <a:pt x="1872450" y="1326357"/>
                  <a:pt x="1886090" y="1324550"/>
                  <a:pt x="1898664" y="1320358"/>
                </a:cubicBezTo>
                <a:cubicBezTo>
                  <a:pt x="1965037" y="1253980"/>
                  <a:pt x="1905511" y="1307411"/>
                  <a:pt x="1999256" y="1244909"/>
                </a:cubicBezTo>
                <a:cubicBezTo>
                  <a:pt x="2156412" y="1140131"/>
                  <a:pt x="1929762" y="1279061"/>
                  <a:pt x="2112421" y="1169460"/>
                </a:cubicBezTo>
                <a:cubicBezTo>
                  <a:pt x="2128996" y="1119731"/>
                  <a:pt x="2121194" y="1129883"/>
                  <a:pt x="2162717" y="1081436"/>
                </a:cubicBezTo>
                <a:cubicBezTo>
                  <a:pt x="2174290" y="1067934"/>
                  <a:pt x="2190103" y="1058182"/>
                  <a:pt x="2200439" y="1043711"/>
                </a:cubicBezTo>
                <a:cubicBezTo>
                  <a:pt x="2211334" y="1028457"/>
                  <a:pt x="2216484" y="1009798"/>
                  <a:pt x="2225587" y="993412"/>
                </a:cubicBezTo>
                <a:cubicBezTo>
                  <a:pt x="2237456" y="972047"/>
                  <a:pt x="2250734" y="951496"/>
                  <a:pt x="2263308" y="930538"/>
                </a:cubicBezTo>
                <a:cubicBezTo>
                  <a:pt x="2295141" y="771361"/>
                  <a:pt x="2292303" y="810868"/>
                  <a:pt x="2263308" y="528143"/>
                </a:cubicBezTo>
                <a:cubicBezTo>
                  <a:pt x="2250766" y="405853"/>
                  <a:pt x="2245938" y="407773"/>
                  <a:pt x="2200439" y="339521"/>
                </a:cubicBezTo>
                <a:cubicBezTo>
                  <a:pt x="2190212" y="308839"/>
                  <a:pt x="2187093" y="288449"/>
                  <a:pt x="2162717" y="264072"/>
                </a:cubicBezTo>
                <a:cubicBezTo>
                  <a:pt x="2152031" y="253386"/>
                  <a:pt x="2137569" y="247305"/>
                  <a:pt x="2124995" y="238922"/>
                </a:cubicBezTo>
                <a:cubicBezTo>
                  <a:pt x="2075417" y="164551"/>
                  <a:pt x="2130769" y="234066"/>
                  <a:pt x="2049551" y="176048"/>
                </a:cubicBezTo>
                <a:cubicBezTo>
                  <a:pt x="2015102" y="151439"/>
                  <a:pt x="2014765" y="127959"/>
                  <a:pt x="1974108" y="113174"/>
                </a:cubicBezTo>
                <a:cubicBezTo>
                  <a:pt x="1941626" y="101362"/>
                  <a:pt x="1906305" y="98955"/>
                  <a:pt x="1873516" y="88024"/>
                </a:cubicBezTo>
                <a:cubicBezTo>
                  <a:pt x="1860942" y="83832"/>
                  <a:pt x="1848539" y="79090"/>
                  <a:pt x="1835795" y="75449"/>
                </a:cubicBezTo>
                <a:cubicBezTo>
                  <a:pt x="1725241" y="43859"/>
                  <a:pt x="1838247" y="80457"/>
                  <a:pt x="1747777" y="50300"/>
                </a:cubicBezTo>
                <a:cubicBezTo>
                  <a:pt x="1735203" y="41917"/>
                  <a:pt x="1723572" y="31909"/>
                  <a:pt x="1710055" y="25150"/>
                </a:cubicBezTo>
                <a:cubicBezTo>
                  <a:pt x="1652264" y="-3748"/>
                  <a:pt x="1688165" y="28409"/>
                  <a:pt x="1659760" y="0"/>
                </a:cubicBezTo>
                <a:lnTo>
                  <a:pt x="1659760" y="0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50822" y="3202980"/>
            <a:ext cx="2154945" cy="2040726"/>
          </a:xfrm>
          <a:custGeom>
            <a:avLst/>
            <a:gdLst>
              <a:gd name="connsiteX0" fmla="*/ 1840285 w 2154945"/>
              <a:gd name="connsiteY0" fmla="*/ 16177 h 2040726"/>
              <a:gd name="connsiteX1" fmla="*/ 1840285 w 2154945"/>
              <a:gd name="connsiteY1" fmla="*/ 16177 h 2040726"/>
              <a:gd name="connsiteX2" fmla="*/ 1475641 w 2154945"/>
              <a:gd name="connsiteY2" fmla="*/ 16177 h 2040726"/>
              <a:gd name="connsiteX3" fmla="*/ 1400197 w 2154945"/>
              <a:gd name="connsiteY3" fmla="*/ 66477 h 2040726"/>
              <a:gd name="connsiteX4" fmla="*/ 1312180 w 2154945"/>
              <a:gd name="connsiteY4" fmla="*/ 116776 h 2040726"/>
              <a:gd name="connsiteX5" fmla="*/ 1236736 w 2154945"/>
              <a:gd name="connsiteY5" fmla="*/ 192225 h 2040726"/>
              <a:gd name="connsiteX6" fmla="*/ 1199014 w 2154945"/>
              <a:gd name="connsiteY6" fmla="*/ 217375 h 2040726"/>
              <a:gd name="connsiteX7" fmla="*/ 1161292 w 2154945"/>
              <a:gd name="connsiteY7" fmla="*/ 267674 h 2040726"/>
              <a:gd name="connsiteX8" fmla="*/ 1123571 w 2154945"/>
              <a:gd name="connsiteY8" fmla="*/ 292824 h 2040726"/>
              <a:gd name="connsiteX9" fmla="*/ 1060701 w 2154945"/>
              <a:gd name="connsiteY9" fmla="*/ 380848 h 2040726"/>
              <a:gd name="connsiteX10" fmla="*/ 1022979 w 2154945"/>
              <a:gd name="connsiteY10" fmla="*/ 418572 h 2040726"/>
              <a:gd name="connsiteX11" fmla="*/ 997831 w 2154945"/>
              <a:gd name="connsiteY11" fmla="*/ 456297 h 2040726"/>
              <a:gd name="connsiteX12" fmla="*/ 947536 w 2154945"/>
              <a:gd name="connsiteY12" fmla="*/ 494021 h 2040726"/>
              <a:gd name="connsiteX13" fmla="*/ 872092 w 2154945"/>
              <a:gd name="connsiteY13" fmla="*/ 569470 h 2040726"/>
              <a:gd name="connsiteX14" fmla="*/ 821796 w 2154945"/>
              <a:gd name="connsiteY14" fmla="*/ 607195 h 2040726"/>
              <a:gd name="connsiteX15" fmla="*/ 796648 w 2154945"/>
              <a:gd name="connsiteY15" fmla="*/ 644919 h 2040726"/>
              <a:gd name="connsiteX16" fmla="*/ 746353 w 2154945"/>
              <a:gd name="connsiteY16" fmla="*/ 682644 h 2040726"/>
              <a:gd name="connsiteX17" fmla="*/ 658335 w 2154945"/>
              <a:gd name="connsiteY17" fmla="*/ 770667 h 2040726"/>
              <a:gd name="connsiteX18" fmla="*/ 620613 w 2154945"/>
              <a:gd name="connsiteY18" fmla="*/ 808392 h 2040726"/>
              <a:gd name="connsiteX19" fmla="*/ 545170 w 2154945"/>
              <a:gd name="connsiteY19" fmla="*/ 846116 h 2040726"/>
              <a:gd name="connsiteX20" fmla="*/ 520022 w 2154945"/>
              <a:gd name="connsiteY20" fmla="*/ 883841 h 2040726"/>
              <a:gd name="connsiteX21" fmla="*/ 444578 w 2154945"/>
              <a:gd name="connsiteY21" fmla="*/ 921565 h 2040726"/>
              <a:gd name="connsiteX22" fmla="*/ 419430 w 2154945"/>
              <a:gd name="connsiteY22" fmla="*/ 959290 h 2040726"/>
              <a:gd name="connsiteX23" fmla="*/ 343987 w 2154945"/>
              <a:gd name="connsiteY23" fmla="*/ 997014 h 2040726"/>
              <a:gd name="connsiteX24" fmla="*/ 281117 w 2154945"/>
              <a:gd name="connsiteY24" fmla="*/ 1059889 h 2040726"/>
              <a:gd name="connsiteX25" fmla="*/ 205674 w 2154945"/>
              <a:gd name="connsiteY25" fmla="*/ 1135338 h 2040726"/>
              <a:gd name="connsiteX26" fmla="*/ 155378 w 2154945"/>
              <a:gd name="connsiteY26" fmla="*/ 1210787 h 2040726"/>
              <a:gd name="connsiteX27" fmla="*/ 117656 w 2154945"/>
              <a:gd name="connsiteY27" fmla="*/ 1235936 h 2040726"/>
              <a:gd name="connsiteX28" fmla="*/ 79934 w 2154945"/>
              <a:gd name="connsiteY28" fmla="*/ 1273661 h 2040726"/>
              <a:gd name="connsiteX29" fmla="*/ 29638 w 2154945"/>
              <a:gd name="connsiteY29" fmla="*/ 1349110 h 2040726"/>
              <a:gd name="connsiteX30" fmla="*/ 29638 w 2154945"/>
              <a:gd name="connsiteY30" fmla="*/ 1738930 h 2040726"/>
              <a:gd name="connsiteX31" fmla="*/ 54786 w 2154945"/>
              <a:gd name="connsiteY31" fmla="*/ 1776654 h 2040726"/>
              <a:gd name="connsiteX32" fmla="*/ 105082 w 2154945"/>
              <a:gd name="connsiteY32" fmla="*/ 1864678 h 2040726"/>
              <a:gd name="connsiteX33" fmla="*/ 142804 w 2154945"/>
              <a:gd name="connsiteY33" fmla="*/ 1877253 h 2040726"/>
              <a:gd name="connsiteX34" fmla="*/ 230821 w 2154945"/>
              <a:gd name="connsiteY34" fmla="*/ 1940127 h 2040726"/>
              <a:gd name="connsiteX35" fmla="*/ 268543 w 2154945"/>
              <a:gd name="connsiteY35" fmla="*/ 1952702 h 2040726"/>
              <a:gd name="connsiteX36" fmla="*/ 331413 w 2154945"/>
              <a:gd name="connsiteY36" fmla="*/ 1990426 h 2040726"/>
              <a:gd name="connsiteX37" fmla="*/ 369135 w 2154945"/>
              <a:gd name="connsiteY37" fmla="*/ 2015576 h 2040726"/>
              <a:gd name="connsiteX38" fmla="*/ 482300 w 2154945"/>
              <a:gd name="connsiteY38" fmla="*/ 2040726 h 2040726"/>
              <a:gd name="connsiteX39" fmla="*/ 696057 w 2154945"/>
              <a:gd name="connsiteY39" fmla="*/ 2028151 h 2040726"/>
              <a:gd name="connsiteX40" fmla="*/ 746353 w 2154945"/>
              <a:gd name="connsiteY40" fmla="*/ 2015576 h 2040726"/>
              <a:gd name="connsiteX41" fmla="*/ 909814 w 2154945"/>
              <a:gd name="connsiteY41" fmla="*/ 1927552 h 2040726"/>
              <a:gd name="connsiteX42" fmla="*/ 960110 w 2154945"/>
              <a:gd name="connsiteY42" fmla="*/ 1889828 h 2040726"/>
              <a:gd name="connsiteX43" fmla="*/ 997831 w 2154945"/>
              <a:gd name="connsiteY43" fmla="*/ 1839528 h 2040726"/>
              <a:gd name="connsiteX44" fmla="*/ 1073275 w 2154945"/>
              <a:gd name="connsiteY44" fmla="*/ 1789229 h 2040726"/>
              <a:gd name="connsiteX45" fmla="*/ 1098423 w 2154945"/>
              <a:gd name="connsiteY45" fmla="*/ 1751505 h 2040726"/>
              <a:gd name="connsiteX46" fmla="*/ 1211588 w 2154945"/>
              <a:gd name="connsiteY46" fmla="*/ 1663481 h 2040726"/>
              <a:gd name="connsiteX47" fmla="*/ 1249310 w 2154945"/>
              <a:gd name="connsiteY47" fmla="*/ 1650906 h 2040726"/>
              <a:gd name="connsiteX48" fmla="*/ 1324754 w 2154945"/>
              <a:gd name="connsiteY48" fmla="*/ 1600607 h 2040726"/>
              <a:gd name="connsiteX49" fmla="*/ 1362475 w 2154945"/>
              <a:gd name="connsiteY49" fmla="*/ 1575457 h 2040726"/>
              <a:gd name="connsiteX50" fmla="*/ 1400197 w 2154945"/>
              <a:gd name="connsiteY50" fmla="*/ 1562882 h 2040726"/>
              <a:gd name="connsiteX51" fmla="*/ 1437919 w 2154945"/>
              <a:gd name="connsiteY51" fmla="*/ 1525158 h 2040726"/>
              <a:gd name="connsiteX52" fmla="*/ 1513363 w 2154945"/>
              <a:gd name="connsiteY52" fmla="*/ 1500008 h 2040726"/>
              <a:gd name="connsiteX53" fmla="*/ 1639102 w 2154945"/>
              <a:gd name="connsiteY53" fmla="*/ 1462283 h 2040726"/>
              <a:gd name="connsiteX54" fmla="*/ 1676824 w 2154945"/>
              <a:gd name="connsiteY54" fmla="*/ 1437134 h 2040726"/>
              <a:gd name="connsiteX55" fmla="*/ 1714546 w 2154945"/>
              <a:gd name="connsiteY55" fmla="*/ 1424559 h 2040726"/>
              <a:gd name="connsiteX56" fmla="*/ 1777415 w 2154945"/>
              <a:gd name="connsiteY56" fmla="*/ 1386834 h 2040726"/>
              <a:gd name="connsiteX57" fmla="*/ 1928302 w 2154945"/>
              <a:gd name="connsiteY57" fmla="*/ 1286236 h 2040726"/>
              <a:gd name="connsiteX58" fmla="*/ 2016320 w 2154945"/>
              <a:gd name="connsiteY58" fmla="*/ 1198212 h 2040726"/>
              <a:gd name="connsiteX59" fmla="*/ 2079190 w 2154945"/>
              <a:gd name="connsiteY59" fmla="*/ 1085038 h 2040726"/>
              <a:gd name="connsiteX60" fmla="*/ 2091764 w 2154945"/>
              <a:gd name="connsiteY60" fmla="*/ 1022164 h 2040726"/>
              <a:gd name="connsiteX61" fmla="*/ 2116911 w 2154945"/>
              <a:gd name="connsiteY61" fmla="*/ 971865 h 2040726"/>
              <a:gd name="connsiteX62" fmla="*/ 2142059 w 2154945"/>
              <a:gd name="connsiteY62" fmla="*/ 908991 h 2040726"/>
              <a:gd name="connsiteX63" fmla="*/ 2154633 w 2154945"/>
              <a:gd name="connsiteY63" fmla="*/ 820967 h 2040726"/>
              <a:gd name="connsiteX64" fmla="*/ 2129485 w 2154945"/>
              <a:gd name="connsiteY64" fmla="*/ 519171 h 2040726"/>
              <a:gd name="connsiteX65" fmla="*/ 2104337 w 2154945"/>
              <a:gd name="connsiteY65" fmla="*/ 380848 h 2040726"/>
              <a:gd name="connsiteX66" fmla="*/ 2054042 w 2154945"/>
              <a:gd name="connsiteY66" fmla="*/ 280249 h 2040726"/>
              <a:gd name="connsiteX67" fmla="*/ 2041468 w 2154945"/>
              <a:gd name="connsiteY67" fmla="*/ 242524 h 2040726"/>
              <a:gd name="connsiteX68" fmla="*/ 1940876 w 2154945"/>
              <a:gd name="connsiteY68" fmla="*/ 129351 h 2040726"/>
              <a:gd name="connsiteX69" fmla="*/ 1865433 w 2154945"/>
              <a:gd name="connsiteY69" fmla="*/ 79052 h 2040726"/>
              <a:gd name="connsiteX70" fmla="*/ 1815137 w 2154945"/>
              <a:gd name="connsiteY70" fmla="*/ 16177 h 2040726"/>
              <a:gd name="connsiteX71" fmla="*/ 1727119 w 2154945"/>
              <a:gd name="connsiteY71" fmla="*/ 3603 h 2040726"/>
              <a:gd name="connsiteX72" fmla="*/ 1727119 w 2154945"/>
              <a:gd name="connsiteY72" fmla="*/ 3603 h 204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54945" h="2040726">
                <a:moveTo>
                  <a:pt x="1840285" y="16177"/>
                </a:moveTo>
                <a:lnTo>
                  <a:pt x="1840285" y="16177"/>
                </a:lnTo>
                <a:cubicBezTo>
                  <a:pt x="1708103" y="2959"/>
                  <a:pt x="1618584" y="-12414"/>
                  <a:pt x="1475641" y="16177"/>
                </a:cubicBezTo>
                <a:cubicBezTo>
                  <a:pt x="1446003" y="22105"/>
                  <a:pt x="1427231" y="52960"/>
                  <a:pt x="1400197" y="66477"/>
                </a:cubicBezTo>
                <a:cubicBezTo>
                  <a:pt x="1374169" y="79492"/>
                  <a:pt x="1335034" y="96460"/>
                  <a:pt x="1312180" y="116776"/>
                </a:cubicBezTo>
                <a:cubicBezTo>
                  <a:pt x="1285599" y="140406"/>
                  <a:pt x="1266328" y="172496"/>
                  <a:pt x="1236736" y="192225"/>
                </a:cubicBezTo>
                <a:cubicBezTo>
                  <a:pt x="1224162" y="200608"/>
                  <a:pt x="1209700" y="206689"/>
                  <a:pt x="1199014" y="217375"/>
                </a:cubicBezTo>
                <a:cubicBezTo>
                  <a:pt x="1184195" y="232195"/>
                  <a:pt x="1176111" y="252854"/>
                  <a:pt x="1161292" y="267674"/>
                </a:cubicBezTo>
                <a:cubicBezTo>
                  <a:pt x="1150607" y="278360"/>
                  <a:pt x="1134256" y="282138"/>
                  <a:pt x="1123571" y="292824"/>
                </a:cubicBezTo>
                <a:cubicBezTo>
                  <a:pt x="1078264" y="338135"/>
                  <a:pt x="1096405" y="338001"/>
                  <a:pt x="1060701" y="380848"/>
                </a:cubicBezTo>
                <a:cubicBezTo>
                  <a:pt x="1049317" y="394509"/>
                  <a:pt x="1034363" y="404911"/>
                  <a:pt x="1022979" y="418572"/>
                </a:cubicBezTo>
                <a:cubicBezTo>
                  <a:pt x="1013304" y="430182"/>
                  <a:pt x="1008517" y="445610"/>
                  <a:pt x="997831" y="456297"/>
                </a:cubicBezTo>
                <a:cubicBezTo>
                  <a:pt x="983013" y="471116"/>
                  <a:pt x="963113" y="480001"/>
                  <a:pt x="947536" y="494021"/>
                </a:cubicBezTo>
                <a:cubicBezTo>
                  <a:pt x="921101" y="517814"/>
                  <a:pt x="900544" y="548129"/>
                  <a:pt x="872092" y="569470"/>
                </a:cubicBezTo>
                <a:cubicBezTo>
                  <a:pt x="855327" y="582045"/>
                  <a:pt x="836615" y="592375"/>
                  <a:pt x="821796" y="607195"/>
                </a:cubicBezTo>
                <a:cubicBezTo>
                  <a:pt x="811110" y="617882"/>
                  <a:pt x="807334" y="634232"/>
                  <a:pt x="796648" y="644919"/>
                </a:cubicBezTo>
                <a:cubicBezTo>
                  <a:pt x="781830" y="659738"/>
                  <a:pt x="761859" y="668546"/>
                  <a:pt x="746353" y="682644"/>
                </a:cubicBezTo>
                <a:cubicBezTo>
                  <a:pt x="715651" y="710556"/>
                  <a:pt x="687674" y="741326"/>
                  <a:pt x="658335" y="770667"/>
                </a:cubicBezTo>
                <a:cubicBezTo>
                  <a:pt x="645761" y="783242"/>
                  <a:pt x="637483" y="802768"/>
                  <a:pt x="620613" y="808392"/>
                </a:cubicBezTo>
                <a:cubicBezTo>
                  <a:pt x="568555" y="825746"/>
                  <a:pt x="593920" y="813615"/>
                  <a:pt x="545170" y="846116"/>
                </a:cubicBezTo>
                <a:cubicBezTo>
                  <a:pt x="536787" y="858691"/>
                  <a:pt x="530708" y="873154"/>
                  <a:pt x="520022" y="883841"/>
                </a:cubicBezTo>
                <a:cubicBezTo>
                  <a:pt x="495646" y="908219"/>
                  <a:pt x="475260" y="911338"/>
                  <a:pt x="444578" y="921565"/>
                </a:cubicBezTo>
                <a:cubicBezTo>
                  <a:pt x="436195" y="934140"/>
                  <a:pt x="430116" y="948603"/>
                  <a:pt x="419430" y="959290"/>
                </a:cubicBezTo>
                <a:cubicBezTo>
                  <a:pt x="395054" y="983668"/>
                  <a:pt x="374670" y="986786"/>
                  <a:pt x="343987" y="997014"/>
                </a:cubicBezTo>
                <a:cubicBezTo>
                  <a:pt x="266258" y="1048838"/>
                  <a:pt x="342081" y="991299"/>
                  <a:pt x="281117" y="1059889"/>
                </a:cubicBezTo>
                <a:cubicBezTo>
                  <a:pt x="257490" y="1086472"/>
                  <a:pt x="225401" y="1105745"/>
                  <a:pt x="205674" y="1135338"/>
                </a:cubicBezTo>
                <a:cubicBezTo>
                  <a:pt x="188909" y="1160488"/>
                  <a:pt x="180527" y="1194020"/>
                  <a:pt x="155378" y="1210787"/>
                </a:cubicBezTo>
                <a:cubicBezTo>
                  <a:pt x="142804" y="1219170"/>
                  <a:pt x="129265" y="1226261"/>
                  <a:pt x="117656" y="1235936"/>
                </a:cubicBezTo>
                <a:cubicBezTo>
                  <a:pt x="103995" y="1247321"/>
                  <a:pt x="90851" y="1259624"/>
                  <a:pt x="79934" y="1273661"/>
                </a:cubicBezTo>
                <a:cubicBezTo>
                  <a:pt x="61378" y="1297520"/>
                  <a:pt x="29638" y="1349110"/>
                  <a:pt x="29638" y="1349110"/>
                </a:cubicBezTo>
                <a:cubicBezTo>
                  <a:pt x="-18117" y="1492395"/>
                  <a:pt x="-695" y="1425457"/>
                  <a:pt x="29638" y="1738930"/>
                </a:cubicBezTo>
                <a:cubicBezTo>
                  <a:pt x="31094" y="1753972"/>
                  <a:pt x="46403" y="1764079"/>
                  <a:pt x="54786" y="1776654"/>
                </a:cubicBezTo>
                <a:cubicBezTo>
                  <a:pt x="67321" y="1814261"/>
                  <a:pt x="69947" y="1835397"/>
                  <a:pt x="105082" y="1864678"/>
                </a:cubicBezTo>
                <a:cubicBezTo>
                  <a:pt x="115264" y="1873163"/>
                  <a:pt x="130230" y="1873061"/>
                  <a:pt x="142804" y="1877253"/>
                </a:cubicBezTo>
                <a:cubicBezTo>
                  <a:pt x="154187" y="1885790"/>
                  <a:pt x="212441" y="1930936"/>
                  <a:pt x="230821" y="1940127"/>
                </a:cubicBezTo>
                <a:cubicBezTo>
                  <a:pt x="242676" y="1946055"/>
                  <a:pt x="256688" y="1946774"/>
                  <a:pt x="268543" y="1952702"/>
                </a:cubicBezTo>
                <a:cubicBezTo>
                  <a:pt x="290402" y="1963632"/>
                  <a:pt x="310688" y="1977472"/>
                  <a:pt x="331413" y="1990426"/>
                </a:cubicBezTo>
                <a:cubicBezTo>
                  <a:pt x="344228" y="1998436"/>
                  <a:pt x="355245" y="2009622"/>
                  <a:pt x="369135" y="2015576"/>
                </a:cubicBezTo>
                <a:cubicBezTo>
                  <a:pt x="384674" y="2022236"/>
                  <a:pt x="471110" y="2038488"/>
                  <a:pt x="482300" y="2040726"/>
                </a:cubicBezTo>
                <a:cubicBezTo>
                  <a:pt x="553552" y="2036534"/>
                  <a:pt x="625003" y="2034919"/>
                  <a:pt x="696057" y="2028151"/>
                </a:cubicBezTo>
                <a:cubicBezTo>
                  <a:pt x="713261" y="2026512"/>
                  <a:pt x="729959" y="2021041"/>
                  <a:pt x="746353" y="2015576"/>
                </a:cubicBezTo>
                <a:cubicBezTo>
                  <a:pt x="809497" y="1994526"/>
                  <a:pt x="853917" y="1969477"/>
                  <a:pt x="909814" y="1927552"/>
                </a:cubicBezTo>
                <a:cubicBezTo>
                  <a:pt x="926579" y="1914977"/>
                  <a:pt x="945292" y="1904647"/>
                  <a:pt x="960110" y="1889828"/>
                </a:cubicBezTo>
                <a:cubicBezTo>
                  <a:pt x="974929" y="1875008"/>
                  <a:pt x="982168" y="1853452"/>
                  <a:pt x="997831" y="1839528"/>
                </a:cubicBezTo>
                <a:cubicBezTo>
                  <a:pt x="1020420" y="1819447"/>
                  <a:pt x="1073275" y="1789229"/>
                  <a:pt x="1073275" y="1789229"/>
                </a:cubicBezTo>
                <a:cubicBezTo>
                  <a:pt x="1081658" y="1776654"/>
                  <a:pt x="1088749" y="1763115"/>
                  <a:pt x="1098423" y="1751505"/>
                </a:cubicBezTo>
                <a:cubicBezTo>
                  <a:pt x="1123459" y="1721459"/>
                  <a:pt x="1179233" y="1674267"/>
                  <a:pt x="1211588" y="1663481"/>
                </a:cubicBezTo>
                <a:cubicBezTo>
                  <a:pt x="1224162" y="1659289"/>
                  <a:pt x="1237724" y="1657343"/>
                  <a:pt x="1249310" y="1650906"/>
                </a:cubicBezTo>
                <a:cubicBezTo>
                  <a:pt x="1275731" y="1636227"/>
                  <a:pt x="1299606" y="1617374"/>
                  <a:pt x="1324754" y="1600607"/>
                </a:cubicBezTo>
                <a:cubicBezTo>
                  <a:pt x="1337328" y="1592224"/>
                  <a:pt x="1348138" y="1580236"/>
                  <a:pt x="1362475" y="1575457"/>
                </a:cubicBezTo>
                <a:lnTo>
                  <a:pt x="1400197" y="1562882"/>
                </a:lnTo>
                <a:cubicBezTo>
                  <a:pt x="1412771" y="1550307"/>
                  <a:pt x="1422374" y="1533795"/>
                  <a:pt x="1437919" y="1525158"/>
                </a:cubicBezTo>
                <a:cubicBezTo>
                  <a:pt x="1461091" y="1512284"/>
                  <a:pt x="1513363" y="1500008"/>
                  <a:pt x="1513363" y="1500008"/>
                </a:cubicBezTo>
                <a:cubicBezTo>
                  <a:pt x="1598244" y="1443415"/>
                  <a:pt x="1491996" y="1506417"/>
                  <a:pt x="1639102" y="1462283"/>
                </a:cubicBezTo>
                <a:cubicBezTo>
                  <a:pt x="1653577" y="1457940"/>
                  <a:pt x="1663307" y="1443893"/>
                  <a:pt x="1676824" y="1437134"/>
                </a:cubicBezTo>
                <a:cubicBezTo>
                  <a:pt x="1688679" y="1431206"/>
                  <a:pt x="1702691" y="1430487"/>
                  <a:pt x="1714546" y="1424559"/>
                </a:cubicBezTo>
                <a:cubicBezTo>
                  <a:pt x="1736405" y="1413628"/>
                  <a:pt x="1756601" y="1399643"/>
                  <a:pt x="1777415" y="1386834"/>
                </a:cubicBezTo>
                <a:cubicBezTo>
                  <a:pt x="1808174" y="1367904"/>
                  <a:pt x="1892804" y="1318509"/>
                  <a:pt x="1928302" y="1286236"/>
                </a:cubicBezTo>
                <a:cubicBezTo>
                  <a:pt x="1959004" y="1258323"/>
                  <a:pt x="1994973" y="1233793"/>
                  <a:pt x="2016320" y="1198212"/>
                </a:cubicBezTo>
                <a:cubicBezTo>
                  <a:pt x="2063686" y="1119264"/>
                  <a:pt x="2043113" y="1157199"/>
                  <a:pt x="2079190" y="1085038"/>
                </a:cubicBezTo>
                <a:cubicBezTo>
                  <a:pt x="2083381" y="1064080"/>
                  <a:pt x="2085006" y="1042440"/>
                  <a:pt x="2091764" y="1022164"/>
                </a:cubicBezTo>
                <a:cubicBezTo>
                  <a:pt x="2097691" y="1004381"/>
                  <a:pt x="2109298" y="988995"/>
                  <a:pt x="2116911" y="971865"/>
                </a:cubicBezTo>
                <a:cubicBezTo>
                  <a:pt x="2126078" y="951238"/>
                  <a:pt x="2133676" y="929949"/>
                  <a:pt x="2142059" y="908991"/>
                </a:cubicBezTo>
                <a:cubicBezTo>
                  <a:pt x="2146250" y="879650"/>
                  <a:pt x="2154633" y="850606"/>
                  <a:pt x="2154633" y="820967"/>
                </a:cubicBezTo>
                <a:cubicBezTo>
                  <a:pt x="2154633" y="459448"/>
                  <a:pt x="2159649" y="670000"/>
                  <a:pt x="2129485" y="519171"/>
                </a:cubicBezTo>
                <a:cubicBezTo>
                  <a:pt x="2127659" y="510039"/>
                  <a:pt x="2109956" y="395459"/>
                  <a:pt x="2104337" y="380848"/>
                </a:cubicBezTo>
                <a:cubicBezTo>
                  <a:pt x="2090880" y="345856"/>
                  <a:pt x="2065897" y="315816"/>
                  <a:pt x="2054042" y="280249"/>
                </a:cubicBezTo>
                <a:cubicBezTo>
                  <a:pt x="2049851" y="267674"/>
                  <a:pt x="2047396" y="254380"/>
                  <a:pt x="2041468" y="242524"/>
                </a:cubicBezTo>
                <a:cubicBezTo>
                  <a:pt x="2022571" y="204727"/>
                  <a:pt x="1965868" y="146014"/>
                  <a:pt x="1940876" y="129351"/>
                </a:cubicBezTo>
                <a:lnTo>
                  <a:pt x="1865433" y="79052"/>
                </a:lnTo>
                <a:cubicBezTo>
                  <a:pt x="1853887" y="44412"/>
                  <a:pt x="1857267" y="28817"/>
                  <a:pt x="1815137" y="16177"/>
                </a:cubicBezTo>
                <a:cubicBezTo>
                  <a:pt x="1786750" y="7660"/>
                  <a:pt x="1727119" y="3603"/>
                  <a:pt x="1727119" y="3603"/>
                </a:cubicBezTo>
                <a:lnTo>
                  <a:pt x="1727119" y="3603"/>
                </a:ln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0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9" grpId="0"/>
      <p:bldP spid="13" grpId="0" animBg="1"/>
      <p:bldP spid="26" grpId="0"/>
      <p:bldP spid="12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9601200" cy="18321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There are 12 strawberries.</a:t>
            </a:r>
            <a:br>
              <a:rPr lang="en-GB" dirty="0" smtClean="0"/>
            </a:br>
            <a:r>
              <a:rPr lang="en-GB" dirty="0" smtClean="0"/>
              <a:t>I put 4 in each basket.</a:t>
            </a:r>
            <a:br>
              <a:rPr lang="en-GB" dirty="0" smtClean="0"/>
            </a:br>
            <a:r>
              <a:rPr lang="en-GB" dirty="0" smtClean="0"/>
              <a:t>How many baskets do we need?</a:t>
            </a:r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320263" y="239864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38752" y="226347"/>
            <a:ext cx="7657526" cy="1986824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A02633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46" y="2437043"/>
            <a:ext cx="4716634" cy="39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521"/>
            <a:ext cx="6160186" cy="183217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There are 12 strawberries.</a:t>
            </a:r>
            <a:br>
              <a:rPr lang="en-GB" sz="3200" dirty="0"/>
            </a:br>
            <a:r>
              <a:rPr lang="en-GB" sz="3200" dirty="0"/>
              <a:t>I put 4 in each basket.</a:t>
            </a:r>
            <a:br>
              <a:rPr lang="en-GB" sz="3200" dirty="0"/>
            </a:br>
            <a:r>
              <a:rPr lang="en-GB" sz="3200" dirty="0"/>
              <a:t>How many baskets do we need?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7809" y="1983676"/>
            <a:ext cx="1011123" cy="11366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9168" y="289221"/>
            <a:ext cx="5746287" cy="1634728"/>
          </a:xfrm>
          <a:prstGeom prst="wedgeRoundRectCallout">
            <a:avLst>
              <a:gd name="adj1" fmla="val -48912"/>
              <a:gd name="adj2" fmla="val 8035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072465" y="127252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First, we need to draw </a:t>
            </a:r>
            <a:r>
              <a:rPr lang="en-GB" sz="2800" dirty="0" smtClean="0">
                <a:solidFill>
                  <a:srgbClr val="FF0000"/>
                </a:solidFill>
              </a:rPr>
              <a:t>12.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139401" y="3017960"/>
            <a:ext cx="3830983" cy="1375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Then, we need to count how many groups of </a:t>
            </a:r>
            <a:r>
              <a:rPr lang="en-GB" sz="2800" dirty="0" smtClean="0">
                <a:solidFill>
                  <a:srgbClr val="FF0000"/>
                </a:solidFill>
              </a:rPr>
              <a:t>4 </a:t>
            </a:r>
            <a:r>
              <a:rPr lang="en-GB" sz="2800" dirty="0" smtClean="0">
                <a:solidFill>
                  <a:srgbClr val="FF0000"/>
                </a:solidFill>
              </a:rPr>
              <a:t>we have circled.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15072" y="502993"/>
            <a:ext cx="1458576" cy="138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4427" y="1699104"/>
            <a:ext cx="2198925" cy="1306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363564" y="5584729"/>
            <a:ext cx="11494855" cy="151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FF0000"/>
                </a:solidFill>
              </a:rPr>
              <a:t>    1          2          3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553" y="2175446"/>
            <a:ext cx="33069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need 3 bags because there are 3 groups of </a:t>
            </a:r>
            <a:r>
              <a:rPr lang="en-US" sz="2000" dirty="0" smtClean="0"/>
              <a:t>4.</a:t>
            </a:r>
            <a:endParaRPr lang="en-US" sz="2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639804" y="1486836"/>
            <a:ext cx="3143483" cy="1092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Next, we need to circle groups of </a:t>
            </a:r>
            <a:r>
              <a:rPr lang="en-GB" sz="2800" dirty="0" smtClean="0">
                <a:solidFill>
                  <a:srgbClr val="FF0000"/>
                </a:solidFill>
              </a:rPr>
              <a:t>4.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03749" y="1046714"/>
            <a:ext cx="2310578" cy="676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89881" y="3473466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15117" y="3623054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796" y="4390119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60606" y="3369555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11568" y="4390119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92482" y="3938051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34897" y="4350892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32841" y="3394454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40811" y="4199995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9982" y="4458751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60682" y="3125251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78482" y="3328451"/>
            <a:ext cx="653891" cy="653891"/>
          </a:xfrm>
          <a:prstGeom prst="ellipse">
            <a:avLst/>
          </a:prstGeom>
          <a:noFill/>
          <a:ln w="5715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52500" y="3225800"/>
            <a:ext cx="2806700" cy="1981200"/>
          </a:xfrm>
          <a:custGeom>
            <a:avLst/>
            <a:gdLst>
              <a:gd name="connsiteX0" fmla="*/ 1308100 w 2806700"/>
              <a:gd name="connsiteY0" fmla="*/ 63500 h 1981200"/>
              <a:gd name="connsiteX1" fmla="*/ 1308100 w 2806700"/>
              <a:gd name="connsiteY1" fmla="*/ 63500 h 1981200"/>
              <a:gd name="connsiteX2" fmla="*/ 1117600 w 2806700"/>
              <a:gd name="connsiteY2" fmla="*/ 38100 h 1981200"/>
              <a:gd name="connsiteX3" fmla="*/ 1054100 w 2806700"/>
              <a:gd name="connsiteY3" fmla="*/ 25400 h 1981200"/>
              <a:gd name="connsiteX4" fmla="*/ 812800 w 2806700"/>
              <a:gd name="connsiteY4" fmla="*/ 12700 h 1981200"/>
              <a:gd name="connsiteX5" fmla="*/ 635000 w 2806700"/>
              <a:gd name="connsiteY5" fmla="*/ 0 h 1981200"/>
              <a:gd name="connsiteX6" fmla="*/ 279400 w 2806700"/>
              <a:gd name="connsiteY6" fmla="*/ 12700 h 1981200"/>
              <a:gd name="connsiteX7" fmla="*/ 203200 w 2806700"/>
              <a:gd name="connsiteY7" fmla="*/ 63500 h 1981200"/>
              <a:gd name="connsiteX8" fmla="*/ 127000 w 2806700"/>
              <a:gd name="connsiteY8" fmla="*/ 139700 h 1981200"/>
              <a:gd name="connsiteX9" fmla="*/ 50800 w 2806700"/>
              <a:gd name="connsiteY9" fmla="*/ 279400 h 1981200"/>
              <a:gd name="connsiteX10" fmla="*/ 0 w 2806700"/>
              <a:gd name="connsiteY10" fmla="*/ 393700 h 1981200"/>
              <a:gd name="connsiteX11" fmla="*/ 63500 w 2806700"/>
              <a:gd name="connsiteY11" fmla="*/ 723900 h 1981200"/>
              <a:gd name="connsiteX12" fmla="*/ 101600 w 2806700"/>
              <a:gd name="connsiteY12" fmla="*/ 762000 h 1981200"/>
              <a:gd name="connsiteX13" fmla="*/ 152400 w 2806700"/>
              <a:gd name="connsiteY13" fmla="*/ 838200 h 1981200"/>
              <a:gd name="connsiteX14" fmla="*/ 165100 w 2806700"/>
              <a:gd name="connsiteY14" fmla="*/ 876300 h 1981200"/>
              <a:gd name="connsiteX15" fmla="*/ 241300 w 2806700"/>
              <a:gd name="connsiteY15" fmla="*/ 952500 h 1981200"/>
              <a:gd name="connsiteX16" fmla="*/ 266700 w 2806700"/>
              <a:gd name="connsiteY16" fmla="*/ 1054100 h 1981200"/>
              <a:gd name="connsiteX17" fmla="*/ 279400 w 2806700"/>
              <a:gd name="connsiteY17" fmla="*/ 1092200 h 1981200"/>
              <a:gd name="connsiteX18" fmla="*/ 304800 w 2806700"/>
              <a:gd name="connsiteY18" fmla="*/ 1231900 h 1981200"/>
              <a:gd name="connsiteX19" fmla="*/ 317500 w 2806700"/>
              <a:gd name="connsiteY19" fmla="*/ 1282700 h 1981200"/>
              <a:gd name="connsiteX20" fmla="*/ 355600 w 2806700"/>
              <a:gd name="connsiteY20" fmla="*/ 1485900 h 1981200"/>
              <a:gd name="connsiteX21" fmla="*/ 368300 w 2806700"/>
              <a:gd name="connsiteY21" fmla="*/ 1574800 h 1981200"/>
              <a:gd name="connsiteX22" fmla="*/ 393700 w 2806700"/>
              <a:gd name="connsiteY22" fmla="*/ 1612900 h 1981200"/>
              <a:gd name="connsiteX23" fmla="*/ 419100 w 2806700"/>
              <a:gd name="connsiteY23" fmla="*/ 1689100 h 1981200"/>
              <a:gd name="connsiteX24" fmla="*/ 495300 w 2806700"/>
              <a:gd name="connsiteY24" fmla="*/ 1778000 h 1981200"/>
              <a:gd name="connsiteX25" fmla="*/ 546100 w 2806700"/>
              <a:gd name="connsiteY25" fmla="*/ 1816100 h 1981200"/>
              <a:gd name="connsiteX26" fmla="*/ 584200 w 2806700"/>
              <a:gd name="connsiteY26" fmla="*/ 1828800 h 1981200"/>
              <a:gd name="connsiteX27" fmla="*/ 698500 w 2806700"/>
              <a:gd name="connsiteY27" fmla="*/ 1866900 h 1981200"/>
              <a:gd name="connsiteX28" fmla="*/ 774700 w 2806700"/>
              <a:gd name="connsiteY28" fmla="*/ 1892300 h 1981200"/>
              <a:gd name="connsiteX29" fmla="*/ 863600 w 2806700"/>
              <a:gd name="connsiteY29" fmla="*/ 1905000 h 1981200"/>
              <a:gd name="connsiteX30" fmla="*/ 1143000 w 2806700"/>
              <a:gd name="connsiteY30" fmla="*/ 1930400 h 1981200"/>
              <a:gd name="connsiteX31" fmla="*/ 1765300 w 2806700"/>
              <a:gd name="connsiteY31" fmla="*/ 1955800 h 1981200"/>
              <a:gd name="connsiteX32" fmla="*/ 2108200 w 2806700"/>
              <a:gd name="connsiteY32" fmla="*/ 1981200 h 1981200"/>
              <a:gd name="connsiteX33" fmla="*/ 2578100 w 2806700"/>
              <a:gd name="connsiteY33" fmla="*/ 1968500 h 1981200"/>
              <a:gd name="connsiteX34" fmla="*/ 2667000 w 2806700"/>
              <a:gd name="connsiteY34" fmla="*/ 1917700 h 1981200"/>
              <a:gd name="connsiteX35" fmla="*/ 2705100 w 2806700"/>
              <a:gd name="connsiteY35" fmla="*/ 1866900 h 1981200"/>
              <a:gd name="connsiteX36" fmla="*/ 2768600 w 2806700"/>
              <a:gd name="connsiteY36" fmla="*/ 1790700 h 1981200"/>
              <a:gd name="connsiteX37" fmla="*/ 2781300 w 2806700"/>
              <a:gd name="connsiteY37" fmla="*/ 1727200 h 1981200"/>
              <a:gd name="connsiteX38" fmla="*/ 2794000 w 2806700"/>
              <a:gd name="connsiteY38" fmla="*/ 1689100 h 1981200"/>
              <a:gd name="connsiteX39" fmla="*/ 2806700 w 2806700"/>
              <a:gd name="connsiteY39" fmla="*/ 1625600 h 1981200"/>
              <a:gd name="connsiteX40" fmla="*/ 2794000 w 2806700"/>
              <a:gd name="connsiteY40" fmla="*/ 1295400 h 1981200"/>
              <a:gd name="connsiteX41" fmla="*/ 2781300 w 2806700"/>
              <a:gd name="connsiteY41" fmla="*/ 1244600 h 1981200"/>
              <a:gd name="connsiteX42" fmla="*/ 2730500 w 2806700"/>
              <a:gd name="connsiteY42" fmla="*/ 1130300 h 1981200"/>
              <a:gd name="connsiteX43" fmla="*/ 2679700 w 2806700"/>
              <a:gd name="connsiteY43" fmla="*/ 1092200 h 1981200"/>
              <a:gd name="connsiteX44" fmla="*/ 2603500 w 2806700"/>
              <a:gd name="connsiteY44" fmla="*/ 1028700 h 1981200"/>
              <a:gd name="connsiteX45" fmla="*/ 2565400 w 2806700"/>
              <a:gd name="connsiteY45" fmla="*/ 1016000 h 1981200"/>
              <a:gd name="connsiteX46" fmla="*/ 2476500 w 2806700"/>
              <a:gd name="connsiteY46" fmla="*/ 965200 h 1981200"/>
              <a:gd name="connsiteX47" fmla="*/ 2438400 w 2806700"/>
              <a:gd name="connsiteY47" fmla="*/ 952500 h 1981200"/>
              <a:gd name="connsiteX48" fmla="*/ 2362200 w 2806700"/>
              <a:gd name="connsiteY48" fmla="*/ 914400 h 1981200"/>
              <a:gd name="connsiteX49" fmla="*/ 2311400 w 2806700"/>
              <a:gd name="connsiteY49" fmla="*/ 876300 h 1981200"/>
              <a:gd name="connsiteX50" fmla="*/ 2273300 w 2806700"/>
              <a:gd name="connsiteY50" fmla="*/ 863600 h 1981200"/>
              <a:gd name="connsiteX51" fmla="*/ 2260600 w 2806700"/>
              <a:gd name="connsiteY51" fmla="*/ 812800 h 1981200"/>
              <a:gd name="connsiteX52" fmla="*/ 2235200 w 2806700"/>
              <a:gd name="connsiteY52" fmla="*/ 774700 h 1981200"/>
              <a:gd name="connsiteX53" fmla="*/ 2197100 w 2806700"/>
              <a:gd name="connsiteY53" fmla="*/ 647700 h 1981200"/>
              <a:gd name="connsiteX54" fmla="*/ 2184400 w 2806700"/>
              <a:gd name="connsiteY54" fmla="*/ 609600 h 1981200"/>
              <a:gd name="connsiteX55" fmla="*/ 2171700 w 2806700"/>
              <a:gd name="connsiteY55" fmla="*/ 571500 h 1981200"/>
              <a:gd name="connsiteX56" fmla="*/ 2133600 w 2806700"/>
              <a:gd name="connsiteY56" fmla="*/ 444500 h 1981200"/>
              <a:gd name="connsiteX57" fmla="*/ 2082800 w 2806700"/>
              <a:gd name="connsiteY57" fmla="*/ 342900 h 1981200"/>
              <a:gd name="connsiteX58" fmla="*/ 2044700 w 2806700"/>
              <a:gd name="connsiteY58" fmla="*/ 304800 h 1981200"/>
              <a:gd name="connsiteX59" fmla="*/ 1930400 w 2806700"/>
              <a:gd name="connsiteY59" fmla="*/ 241300 h 1981200"/>
              <a:gd name="connsiteX60" fmla="*/ 1892300 w 2806700"/>
              <a:gd name="connsiteY60" fmla="*/ 215900 h 1981200"/>
              <a:gd name="connsiteX61" fmla="*/ 1854200 w 2806700"/>
              <a:gd name="connsiteY61" fmla="*/ 177800 h 1981200"/>
              <a:gd name="connsiteX62" fmla="*/ 1752600 w 2806700"/>
              <a:gd name="connsiteY62" fmla="*/ 152400 h 1981200"/>
              <a:gd name="connsiteX63" fmla="*/ 1524000 w 2806700"/>
              <a:gd name="connsiteY63" fmla="*/ 101600 h 1981200"/>
              <a:gd name="connsiteX64" fmla="*/ 1270000 w 2806700"/>
              <a:gd name="connsiteY64" fmla="*/ 76200 h 1981200"/>
              <a:gd name="connsiteX65" fmla="*/ 1219200 w 2806700"/>
              <a:gd name="connsiteY65" fmla="*/ 63500 h 1981200"/>
              <a:gd name="connsiteX66" fmla="*/ 1219200 w 2806700"/>
              <a:gd name="connsiteY66" fmla="*/ 635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06700" h="1981200">
                <a:moveTo>
                  <a:pt x="1308100" y="63500"/>
                </a:moveTo>
                <a:lnTo>
                  <a:pt x="1308100" y="63500"/>
                </a:lnTo>
                <a:lnTo>
                  <a:pt x="1117600" y="38100"/>
                </a:lnTo>
                <a:cubicBezTo>
                  <a:pt x="1096253" y="34898"/>
                  <a:pt x="1075611" y="27193"/>
                  <a:pt x="1054100" y="25400"/>
                </a:cubicBezTo>
                <a:cubicBezTo>
                  <a:pt x="973834" y="18711"/>
                  <a:pt x="893197" y="17573"/>
                  <a:pt x="812800" y="12700"/>
                </a:cubicBezTo>
                <a:cubicBezTo>
                  <a:pt x="753491" y="9106"/>
                  <a:pt x="694267" y="4233"/>
                  <a:pt x="635000" y="0"/>
                </a:cubicBezTo>
                <a:cubicBezTo>
                  <a:pt x="516467" y="4233"/>
                  <a:pt x="396747" y="-4557"/>
                  <a:pt x="279400" y="12700"/>
                </a:cubicBezTo>
                <a:cubicBezTo>
                  <a:pt x="249198" y="17141"/>
                  <a:pt x="224786" y="41914"/>
                  <a:pt x="203200" y="63500"/>
                </a:cubicBezTo>
                <a:cubicBezTo>
                  <a:pt x="177800" y="88900"/>
                  <a:pt x="146925" y="109812"/>
                  <a:pt x="127000" y="139700"/>
                </a:cubicBezTo>
                <a:cubicBezTo>
                  <a:pt x="14360" y="308659"/>
                  <a:pt x="124275" y="132450"/>
                  <a:pt x="50800" y="279400"/>
                </a:cubicBezTo>
                <a:cubicBezTo>
                  <a:pt x="-9577" y="400155"/>
                  <a:pt x="65530" y="197111"/>
                  <a:pt x="0" y="393700"/>
                </a:cubicBezTo>
                <a:cubicBezTo>
                  <a:pt x="4231" y="461398"/>
                  <a:pt x="-4904" y="655496"/>
                  <a:pt x="63500" y="723900"/>
                </a:cubicBezTo>
                <a:cubicBezTo>
                  <a:pt x="76200" y="736600"/>
                  <a:pt x="90573" y="747823"/>
                  <a:pt x="101600" y="762000"/>
                </a:cubicBezTo>
                <a:cubicBezTo>
                  <a:pt x="120342" y="786097"/>
                  <a:pt x="142747" y="809240"/>
                  <a:pt x="152400" y="838200"/>
                </a:cubicBezTo>
                <a:cubicBezTo>
                  <a:pt x="156633" y="850900"/>
                  <a:pt x="156881" y="865733"/>
                  <a:pt x="165100" y="876300"/>
                </a:cubicBezTo>
                <a:cubicBezTo>
                  <a:pt x="187153" y="904654"/>
                  <a:pt x="241300" y="952500"/>
                  <a:pt x="241300" y="952500"/>
                </a:cubicBezTo>
                <a:cubicBezTo>
                  <a:pt x="249767" y="986367"/>
                  <a:pt x="257515" y="1020421"/>
                  <a:pt x="266700" y="1054100"/>
                </a:cubicBezTo>
                <a:cubicBezTo>
                  <a:pt x="270222" y="1067015"/>
                  <a:pt x="276595" y="1079110"/>
                  <a:pt x="279400" y="1092200"/>
                </a:cubicBezTo>
                <a:cubicBezTo>
                  <a:pt x="289317" y="1138479"/>
                  <a:pt x="295518" y="1185489"/>
                  <a:pt x="304800" y="1231900"/>
                </a:cubicBezTo>
                <a:cubicBezTo>
                  <a:pt x="308223" y="1249016"/>
                  <a:pt x="314077" y="1265584"/>
                  <a:pt x="317500" y="1282700"/>
                </a:cubicBezTo>
                <a:cubicBezTo>
                  <a:pt x="331015" y="1350275"/>
                  <a:pt x="345854" y="1417679"/>
                  <a:pt x="355600" y="1485900"/>
                </a:cubicBezTo>
                <a:cubicBezTo>
                  <a:pt x="359833" y="1515533"/>
                  <a:pt x="359698" y="1546128"/>
                  <a:pt x="368300" y="1574800"/>
                </a:cubicBezTo>
                <a:cubicBezTo>
                  <a:pt x="372686" y="1589420"/>
                  <a:pt x="387501" y="1598952"/>
                  <a:pt x="393700" y="1612900"/>
                </a:cubicBezTo>
                <a:cubicBezTo>
                  <a:pt x="404574" y="1637366"/>
                  <a:pt x="403036" y="1667681"/>
                  <a:pt x="419100" y="1689100"/>
                </a:cubicBezTo>
                <a:cubicBezTo>
                  <a:pt x="449214" y="1729252"/>
                  <a:pt x="458153" y="1746160"/>
                  <a:pt x="495300" y="1778000"/>
                </a:cubicBezTo>
                <a:cubicBezTo>
                  <a:pt x="511371" y="1791775"/>
                  <a:pt x="527722" y="1805598"/>
                  <a:pt x="546100" y="1816100"/>
                </a:cubicBezTo>
                <a:cubicBezTo>
                  <a:pt x="557723" y="1822742"/>
                  <a:pt x="571665" y="1824100"/>
                  <a:pt x="584200" y="1828800"/>
                </a:cubicBezTo>
                <a:cubicBezTo>
                  <a:pt x="753965" y="1892462"/>
                  <a:pt x="556630" y="1824339"/>
                  <a:pt x="698500" y="1866900"/>
                </a:cubicBezTo>
                <a:cubicBezTo>
                  <a:pt x="724145" y="1874593"/>
                  <a:pt x="748612" y="1886280"/>
                  <a:pt x="774700" y="1892300"/>
                </a:cubicBezTo>
                <a:cubicBezTo>
                  <a:pt x="803868" y="1899031"/>
                  <a:pt x="833825" y="1901920"/>
                  <a:pt x="863600" y="1905000"/>
                </a:cubicBezTo>
                <a:cubicBezTo>
                  <a:pt x="956621" y="1914623"/>
                  <a:pt x="1049690" y="1924179"/>
                  <a:pt x="1143000" y="1930400"/>
                </a:cubicBezTo>
                <a:cubicBezTo>
                  <a:pt x="1214528" y="1935169"/>
                  <a:pt x="1711377" y="1953726"/>
                  <a:pt x="1765300" y="1955800"/>
                </a:cubicBezTo>
                <a:cubicBezTo>
                  <a:pt x="1854229" y="1963884"/>
                  <a:pt x="2030116" y="1981200"/>
                  <a:pt x="2108200" y="1981200"/>
                </a:cubicBezTo>
                <a:cubicBezTo>
                  <a:pt x="2264891" y="1981200"/>
                  <a:pt x="2421467" y="1972733"/>
                  <a:pt x="2578100" y="1968500"/>
                </a:cubicBezTo>
                <a:cubicBezTo>
                  <a:pt x="2598022" y="1958539"/>
                  <a:pt x="2649049" y="1935651"/>
                  <a:pt x="2667000" y="1917700"/>
                </a:cubicBezTo>
                <a:cubicBezTo>
                  <a:pt x="2681967" y="1902733"/>
                  <a:pt x="2691325" y="1882971"/>
                  <a:pt x="2705100" y="1866900"/>
                </a:cubicBezTo>
                <a:cubicBezTo>
                  <a:pt x="2778439" y="1781337"/>
                  <a:pt x="2712462" y="1874907"/>
                  <a:pt x="2768600" y="1790700"/>
                </a:cubicBezTo>
                <a:cubicBezTo>
                  <a:pt x="2772833" y="1769533"/>
                  <a:pt x="2776065" y="1748141"/>
                  <a:pt x="2781300" y="1727200"/>
                </a:cubicBezTo>
                <a:cubicBezTo>
                  <a:pt x="2784547" y="1714213"/>
                  <a:pt x="2790753" y="1702087"/>
                  <a:pt x="2794000" y="1689100"/>
                </a:cubicBezTo>
                <a:cubicBezTo>
                  <a:pt x="2799235" y="1668159"/>
                  <a:pt x="2802467" y="1646767"/>
                  <a:pt x="2806700" y="1625600"/>
                </a:cubicBezTo>
                <a:cubicBezTo>
                  <a:pt x="2802467" y="1515533"/>
                  <a:pt x="2801327" y="1405304"/>
                  <a:pt x="2794000" y="1295400"/>
                </a:cubicBezTo>
                <a:cubicBezTo>
                  <a:pt x="2792839" y="1277984"/>
                  <a:pt x="2786316" y="1261318"/>
                  <a:pt x="2781300" y="1244600"/>
                </a:cubicBezTo>
                <a:cubicBezTo>
                  <a:pt x="2770521" y="1208671"/>
                  <a:pt x="2759664" y="1159464"/>
                  <a:pt x="2730500" y="1130300"/>
                </a:cubicBezTo>
                <a:cubicBezTo>
                  <a:pt x="2715533" y="1115333"/>
                  <a:pt x="2695771" y="1105975"/>
                  <a:pt x="2679700" y="1092200"/>
                </a:cubicBezTo>
                <a:cubicBezTo>
                  <a:pt x="2640378" y="1058495"/>
                  <a:pt x="2648411" y="1051155"/>
                  <a:pt x="2603500" y="1028700"/>
                </a:cubicBezTo>
                <a:cubicBezTo>
                  <a:pt x="2591526" y="1022713"/>
                  <a:pt x="2577374" y="1021987"/>
                  <a:pt x="2565400" y="1016000"/>
                </a:cubicBezTo>
                <a:cubicBezTo>
                  <a:pt x="2437855" y="952227"/>
                  <a:pt x="2632357" y="1031996"/>
                  <a:pt x="2476500" y="965200"/>
                </a:cubicBezTo>
                <a:cubicBezTo>
                  <a:pt x="2464195" y="959927"/>
                  <a:pt x="2450374" y="958487"/>
                  <a:pt x="2438400" y="952500"/>
                </a:cubicBezTo>
                <a:cubicBezTo>
                  <a:pt x="2339923" y="903261"/>
                  <a:pt x="2457965" y="946322"/>
                  <a:pt x="2362200" y="914400"/>
                </a:cubicBezTo>
                <a:cubicBezTo>
                  <a:pt x="2345267" y="901700"/>
                  <a:pt x="2329778" y="886802"/>
                  <a:pt x="2311400" y="876300"/>
                </a:cubicBezTo>
                <a:cubicBezTo>
                  <a:pt x="2299777" y="869658"/>
                  <a:pt x="2281663" y="874053"/>
                  <a:pt x="2273300" y="863600"/>
                </a:cubicBezTo>
                <a:cubicBezTo>
                  <a:pt x="2262396" y="849970"/>
                  <a:pt x="2267476" y="828843"/>
                  <a:pt x="2260600" y="812800"/>
                </a:cubicBezTo>
                <a:cubicBezTo>
                  <a:pt x="2254587" y="798771"/>
                  <a:pt x="2243667" y="787400"/>
                  <a:pt x="2235200" y="774700"/>
                </a:cubicBezTo>
                <a:cubicBezTo>
                  <a:pt x="2216006" y="697925"/>
                  <a:pt x="2228020" y="740459"/>
                  <a:pt x="2197100" y="647700"/>
                </a:cubicBezTo>
                <a:lnTo>
                  <a:pt x="2184400" y="609600"/>
                </a:lnTo>
                <a:cubicBezTo>
                  <a:pt x="2180167" y="596900"/>
                  <a:pt x="2174947" y="584487"/>
                  <a:pt x="2171700" y="571500"/>
                </a:cubicBezTo>
                <a:cubicBezTo>
                  <a:pt x="2162585" y="535040"/>
                  <a:pt x="2149060" y="475420"/>
                  <a:pt x="2133600" y="444500"/>
                </a:cubicBezTo>
                <a:cubicBezTo>
                  <a:pt x="2116667" y="410633"/>
                  <a:pt x="2109574" y="369674"/>
                  <a:pt x="2082800" y="342900"/>
                </a:cubicBezTo>
                <a:cubicBezTo>
                  <a:pt x="2070100" y="330200"/>
                  <a:pt x="2059068" y="315576"/>
                  <a:pt x="2044700" y="304800"/>
                </a:cubicBezTo>
                <a:cubicBezTo>
                  <a:pt x="1993934" y="266725"/>
                  <a:pt x="1981061" y="270249"/>
                  <a:pt x="1930400" y="241300"/>
                </a:cubicBezTo>
                <a:cubicBezTo>
                  <a:pt x="1917148" y="233727"/>
                  <a:pt x="1904026" y="225671"/>
                  <a:pt x="1892300" y="215900"/>
                </a:cubicBezTo>
                <a:cubicBezTo>
                  <a:pt x="1878502" y="204402"/>
                  <a:pt x="1870551" y="185232"/>
                  <a:pt x="1854200" y="177800"/>
                </a:cubicBezTo>
                <a:cubicBezTo>
                  <a:pt x="1822420" y="163355"/>
                  <a:pt x="1786279" y="161585"/>
                  <a:pt x="1752600" y="152400"/>
                </a:cubicBezTo>
                <a:cubicBezTo>
                  <a:pt x="1642512" y="122376"/>
                  <a:pt x="1778679" y="127068"/>
                  <a:pt x="1524000" y="101600"/>
                </a:cubicBezTo>
                <a:lnTo>
                  <a:pt x="1270000" y="76200"/>
                </a:lnTo>
                <a:cubicBezTo>
                  <a:pt x="1227884" y="62161"/>
                  <a:pt x="1245287" y="63500"/>
                  <a:pt x="1219200" y="63500"/>
                </a:cubicBezTo>
                <a:lnTo>
                  <a:pt x="1219200" y="63500"/>
                </a:lnTo>
              </a:path>
            </a:pathLst>
          </a:cu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5809" y="2984500"/>
            <a:ext cx="2664741" cy="2336800"/>
          </a:xfrm>
          <a:custGeom>
            <a:avLst/>
            <a:gdLst>
              <a:gd name="connsiteX0" fmla="*/ 1594791 w 2664741"/>
              <a:gd name="connsiteY0" fmla="*/ 0 h 2336800"/>
              <a:gd name="connsiteX1" fmla="*/ 1594791 w 2664741"/>
              <a:gd name="connsiteY1" fmla="*/ 0 h 2336800"/>
              <a:gd name="connsiteX2" fmla="*/ 1328091 w 2664741"/>
              <a:gd name="connsiteY2" fmla="*/ 25400 h 2336800"/>
              <a:gd name="connsiteX3" fmla="*/ 1277291 w 2664741"/>
              <a:gd name="connsiteY3" fmla="*/ 50800 h 2336800"/>
              <a:gd name="connsiteX4" fmla="*/ 1239191 w 2664741"/>
              <a:gd name="connsiteY4" fmla="*/ 88900 h 2336800"/>
              <a:gd name="connsiteX5" fmla="*/ 1162991 w 2664741"/>
              <a:gd name="connsiteY5" fmla="*/ 139700 h 2336800"/>
              <a:gd name="connsiteX6" fmla="*/ 1124891 w 2664741"/>
              <a:gd name="connsiteY6" fmla="*/ 165100 h 2336800"/>
              <a:gd name="connsiteX7" fmla="*/ 1099491 w 2664741"/>
              <a:gd name="connsiteY7" fmla="*/ 203200 h 2336800"/>
              <a:gd name="connsiteX8" fmla="*/ 972491 w 2664741"/>
              <a:gd name="connsiteY8" fmla="*/ 254000 h 2336800"/>
              <a:gd name="connsiteX9" fmla="*/ 426391 w 2664741"/>
              <a:gd name="connsiteY9" fmla="*/ 330200 h 2336800"/>
              <a:gd name="connsiteX10" fmla="*/ 299391 w 2664741"/>
              <a:gd name="connsiteY10" fmla="*/ 393700 h 2336800"/>
              <a:gd name="connsiteX11" fmla="*/ 134291 w 2664741"/>
              <a:gd name="connsiteY11" fmla="*/ 495300 h 2336800"/>
              <a:gd name="connsiteX12" fmla="*/ 58091 w 2664741"/>
              <a:gd name="connsiteY12" fmla="*/ 584200 h 2336800"/>
              <a:gd name="connsiteX13" fmla="*/ 45391 w 2664741"/>
              <a:gd name="connsiteY13" fmla="*/ 622300 h 2336800"/>
              <a:gd name="connsiteX14" fmla="*/ 7291 w 2664741"/>
              <a:gd name="connsiteY14" fmla="*/ 673100 h 2336800"/>
              <a:gd name="connsiteX15" fmla="*/ 45391 w 2664741"/>
              <a:gd name="connsiteY15" fmla="*/ 939800 h 2336800"/>
              <a:gd name="connsiteX16" fmla="*/ 83491 w 2664741"/>
              <a:gd name="connsiteY16" fmla="*/ 965200 h 2336800"/>
              <a:gd name="connsiteX17" fmla="*/ 108891 w 2664741"/>
              <a:gd name="connsiteY17" fmla="*/ 1003300 h 2336800"/>
              <a:gd name="connsiteX18" fmla="*/ 197791 w 2664741"/>
              <a:gd name="connsiteY18" fmla="*/ 1066800 h 2336800"/>
              <a:gd name="connsiteX19" fmla="*/ 299391 w 2664741"/>
              <a:gd name="connsiteY19" fmla="*/ 1092200 h 2336800"/>
              <a:gd name="connsiteX20" fmla="*/ 388291 w 2664741"/>
              <a:gd name="connsiteY20" fmla="*/ 1130300 h 2336800"/>
              <a:gd name="connsiteX21" fmla="*/ 426391 w 2664741"/>
              <a:gd name="connsiteY21" fmla="*/ 1155700 h 2336800"/>
              <a:gd name="connsiteX22" fmla="*/ 515291 w 2664741"/>
              <a:gd name="connsiteY22" fmla="*/ 1193800 h 2336800"/>
              <a:gd name="connsiteX23" fmla="*/ 540691 w 2664741"/>
              <a:gd name="connsiteY23" fmla="*/ 1231900 h 2336800"/>
              <a:gd name="connsiteX24" fmla="*/ 629591 w 2664741"/>
              <a:gd name="connsiteY24" fmla="*/ 1333500 h 2336800"/>
              <a:gd name="connsiteX25" fmla="*/ 654991 w 2664741"/>
              <a:gd name="connsiteY25" fmla="*/ 1409700 h 2336800"/>
              <a:gd name="connsiteX26" fmla="*/ 667691 w 2664741"/>
              <a:gd name="connsiteY26" fmla="*/ 1447800 h 2336800"/>
              <a:gd name="connsiteX27" fmla="*/ 667691 w 2664741"/>
              <a:gd name="connsiteY27" fmla="*/ 1828800 h 2336800"/>
              <a:gd name="connsiteX28" fmla="*/ 654991 w 2664741"/>
              <a:gd name="connsiteY28" fmla="*/ 1866900 h 2336800"/>
              <a:gd name="connsiteX29" fmla="*/ 654991 w 2664741"/>
              <a:gd name="connsiteY29" fmla="*/ 2120900 h 2336800"/>
              <a:gd name="connsiteX30" fmla="*/ 667691 w 2664741"/>
              <a:gd name="connsiteY30" fmla="*/ 2159000 h 2336800"/>
              <a:gd name="connsiteX31" fmla="*/ 718491 w 2664741"/>
              <a:gd name="connsiteY31" fmla="*/ 2235200 h 2336800"/>
              <a:gd name="connsiteX32" fmla="*/ 781991 w 2664741"/>
              <a:gd name="connsiteY32" fmla="*/ 2260600 h 2336800"/>
              <a:gd name="connsiteX33" fmla="*/ 832791 w 2664741"/>
              <a:gd name="connsiteY33" fmla="*/ 2286000 h 2336800"/>
              <a:gd name="connsiteX34" fmla="*/ 883591 w 2664741"/>
              <a:gd name="connsiteY34" fmla="*/ 2298700 h 2336800"/>
              <a:gd name="connsiteX35" fmla="*/ 959791 w 2664741"/>
              <a:gd name="connsiteY35" fmla="*/ 2324100 h 2336800"/>
              <a:gd name="connsiteX36" fmla="*/ 997891 w 2664741"/>
              <a:gd name="connsiteY36" fmla="*/ 2336800 h 2336800"/>
              <a:gd name="connsiteX37" fmla="*/ 1302691 w 2664741"/>
              <a:gd name="connsiteY37" fmla="*/ 2324100 h 2336800"/>
              <a:gd name="connsiteX38" fmla="*/ 1467791 w 2664741"/>
              <a:gd name="connsiteY38" fmla="*/ 2273300 h 2336800"/>
              <a:gd name="connsiteX39" fmla="*/ 1543991 w 2664741"/>
              <a:gd name="connsiteY39" fmla="*/ 2222500 h 2336800"/>
              <a:gd name="connsiteX40" fmla="*/ 1632891 w 2664741"/>
              <a:gd name="connsiteY40" fmla="*/ 2108200 h 2336800"/>
              <a:gd name="connsiteX41" fmla="*/ 1670991 w 2664741"/>
              <a:gd name="connsiteY41" fmla="*/ 2070100 h 2336800"/>
              <a:gd name="connsiteX42" fmla="*/ 1721791 w 2664741"/>
              <a:gd name="connsiteY42" fmla="*/ 1993900 h 2336800"/>
              <a:gd name="connsiteX43" fmla="*/ 1747191 w 2664741"/>
              <a:gd name="connsiteY43" fmla="*/ 1955800 h 2336800"/>
              <a:gd name="connsiteX44" fmla="*/ 1836091 w 2664741"/>
              <a:gd name="connsiteY44" fmla="*/ 1866900 h 2336800"/>
              <a:gd name="connsiteX45" fmla="*/ 1963091 w 2664741"/>
              <a:gd name="connsiteY45" fmla="*/ 1828800 h 2336800"/>
              <a:gd name="connsiteX46" fmla="*/ 2318691 w 2664741"/>
              <a:gd name="connsiteY46" fmla="*/ 1803400 h 2336800"/>
              <a:gd name="connsiteX47" fmla="*/ 2394891 w 2664741"/>
              <a:gd name="connsiteY47" fmla="*/ 1778000 h 2336800"/>
              <a:gd name="connsiteX48" fmla="*/ 2509191 w 2664741"/>
              <a:gd name="connsiteY48" fmla="*/ 1676400 h 2336800"/>
              <a:gd name="connsiteX49" fmla="*/ 2559991 w 2664741"/>
              <a:gd name="connsiteY49" fmla="*/ 1600200 h 2336800"/>
              <a:gd name="connsiteX50" fmla="*/ 2648891 w 2664741"/>
              <a:gd name="connsiteY50" fmla="*/ 1485900 h 2336800"/>
              <a:gd name="connsiteX51" fmla="*/ 2648891 w 2664741"/>
              <a:gd name="connsiteY51" fmla="*/ 1092200 h 2336800"/>
              <a:gd name="connsiteX52" fmla="*/ 2636191 w 2664741"/>
              <a:gd name="connsiteY52" fmla="*/ 1003300 h 2336800"/>
              <a:gd name="connsiteX53" fmla="*/ 2610791 w 2664741"/>
              <a:gd name="connsiteY53" fmla="*/ 965200 h 2336800"/>
              <a:gd name="connsiteX54" fmla="*/ 2534591 w 2664741"/>
              <a:gd name="connsiteY54" fmla="*/ 901700 h 2336800"/>
              <a:gd name="connsiteX55" fmla="*/ 2509191 w 2664741"/>
              <a:gd name="connsiteY55" fmla="*/ 863600 h 2336800"/>
              <a:gd name="connsiteX56" fmla="*/ 2471091 w 2664741"/>
              <a:gd name="connsiteY56" fmla="*/ 850900 h 2336800"/>
              <a:gd name="connsiteX57" fmla="*/ 2407591 w 2664741"/>
              <a:gd name="connsiteY57" fmla="*/ 825500 h 2336800"/>
              <a:gd name="connsiteX58" fmla="*/ 2331391 w 2664741"/>
              <a:gd name="connsiteY58" fmla="*/ 774700 h 2336800"/>
              <a:gd name="connsiteX59" fmla="*/ 2318691 w 2664741"/>
              <a:gd name="connsiteY59" fmla="*/ 723900 h 2336800"/>
              <a:gd name="connsiteX60" fmla="*/ 2280591 w 2664741"/>
              <a:gd name="connsiteY60" fmla="*/ 711200 h 2336800"/>
              <a:gd name="connsiteX61" fmla="*/ 2267891 w 2664741"/>
              <a:gd name="connsiteY61" fmla="*/ 558800 h 2336800"/>
              <a:gd name="connsiteX62" fmla="*/ 2242491 w 2664741"/>
              <a:gd name="connsiteY62" fmla="*/ 406400 h 2336800"/>
              <a:gd name="connsiteX63" fmla="*/ 2204391 w 2664741"/>
              <a:gd name="connsiteY63" fmla="*/ 266700 h 2336800"/>
              <a:gd name="connsiteX64" fmla="*/ 2178991 w 2664741"/>
              <a:gd name="connsiteY64" fmla="*/ 228600 h 2336800"/>
              <a:gd name="connsiteX65" fmla="*/ 2140891 w 2664741"/>
              <a:gd name="connsiteY65" fmla="*/ 203200 h 2336800"/>
              <a:gd name="connsiteX66" fmla="*/ 2115491 w 2664741"/>
              <a:gd name="connsiteY66" fmla="*/ 165100 h 2336800"/>
              <a:gd name="connsiteX67" fmla="*/ 2039291 w 2664741"/>
              <a:gd name="connsiteY67" fmla="*/ 139700 h 2336800"/>
              <a:gd name="connsiteX68" fmla="*/ 1950391 w 2664741"/>
              <a:gd name="connsiteY68" fmla="*/ 88900 h 2336800"/>
              <a:gd name="connsiteX69" fmla="*/ 1874191 w 2664741"/>
              <a:gd name="connsiteY69" fmla="*/ 50800 h 2336800"/>
              <a:gd name="connsiteX70" fmla="*/ 1772591 w 2664741"/>
              <a:gd name="connsiteY70" fmla="*/ 38100 h 2336800"/>
              <a:gd name="connsiteX71" fmla="*/ 1696391 w 2664741"/>
              <a:gd name="connsiteY71" fmla="*/ 12700 h 2336800"/>
              <a:gd name="connsiteX72" fmla="*/ 1594791 w 2664741"/>
              <a:gd name="connsiteY72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64741" h="2336800">
                <a:moveTo>
                  <a:pt x="1594791" y="0"/>
                </a:moveTo>
                <a:lnTo>
                  <a:pt x="1594791" y="0"/>
                </a:lnTo>
                <a:cubicBezTo>
                  <a:pt x="1513664" y="4507"/>
                  <a:pt x="1410379" y="-9866"/>
                  <a:pt x="1328091" y="25400"/>
                </a:cubicBezTo>
                <a:cubicBezTo>
                  <a:pt x="1310690" y="32858"/>
                  <a:pt x="1292697" y="39796"/>
                  <a:pt x="1277291" y="50800"/>
                </a:cubicBezTo>
                <a:cubicBezTo>
                  <a:pt x="1262676" y="61239"/>
                  <a:pt x="1253368" y="77873"/>
                  <a:pt x="1239191" y="88900"/>
                </a:cubicBezTo>
                <a:cubicBezTo>
                  <a:pt x="1215094" y="107642"/>
                  <a:pt x="1188391" y="122767"/>
                  <a:pt x="1162991" y="139700"/>
                </a:cubicBezTo>
                <a:lnTo>
                  <a:pt x="1124891" y="165100"/>
                </a:lnTo>
                <a:cubicBezTo>
                  <a:pt x="1116424" y="177800"/>
                  <a:pt x="1111217" y="193429"/>
                  <a:pt x="1099491" y="203200"/>
                </a:cubicBezTo>
                <a:cubicBezTo>
                  <a:pt x="1041075" y="251880"/>
                  <a:pt x="1043555" y="206624"/>
                  <a:pt x="972491" y="254000"/>
                </a:cubicBezTo>
                <a:cubicBezTo>
                  <a:pt x="765774" y="391811"/>
                  <a:pt x="926774" y="303152"/>
                  <a:pt x="426391" y="330200"/>
                </a:cubicBezTo>
                <a:cubicBezTo>
                  <a:pt x="250179" y="388937"/>
                  <a:pt x="434802" y="318472"/>
                  <a:pt x="299391" y="393700"/>
                </a:cubicBezTo>
                <a:cubicBezTo>
                  <a:pt x="224425" y="435348"/>
                  <a:pt x="202431" y="404446"/>
                  <a:pt x="134291" y="495300"/>
                </a:cubicBezTo>
                <a:cubicBezTo>
                  <a:pt x="85415" y="560468"/>
                  <a:pt x="111158" y="531133"/>
                  <a:pt x="58091" y="584200"/>
                </a:cubicBezTo>
                <a:cubicBezTo>
                  <a:pt x="53858" y="596900"/>
                  <a:pt x="52033" y="610677"/>
                  <a:pt x="45391" y="622300"/>
                </a:cubicBezTo>
                <a:cubicBezTo>
                  <a:pt x="34889" y="640678"/>
                  <a:pt x="9207" y="652020"/>
                  <a:pt x="7291" y="673100"/>
                </a:cubicBezTo>
                <a:cubicBezTo>
                  <a:pt x="2211" y="728980"/>
                  <a:pt x="-18617" y="875792"/>
                  <a:pt x="45391" y="939800"/>
                </a:cubicBezTo>
                <a:cubicBezTo>
                  <a:pt x="56184" y="950593"/>
                  <a:pt x="70791" y="956733"/>
                  <a:pt x="83491" y="965200"/>
                </a:cubicBezTo>
                <a:cubicBezTo>
                  <a:pt x="91958" y="977900"/>
                  <a:pt x="98098" y="992507"/>
                  <a:pt x="108891" y="1003300"/>
                </a:cubicBezTo>
                <a:cubicBezTo>
                  <a:pt x="114644" y="1009053"/>
                  <a:pt x="183369" y="1059589"/>
                  <a:pt x="197791" y="1066800"/>
                </a:cubicBezTo>
                <a:cubicBezTo>
                  <a:pt x="223826" y="1079817"/>
                  <a:pt x="275239" y="1087370"/>
                  <a:pt x="299391" y="1092200"/>
                </a:cubicBezTo>
                <a:cubicBezTo>
                  <a:pt x="395043" y="1155968"/>
                  <a:pt x="273477" y="1081094"/>
                  <a:pt x="388291" y="1130300"/>
                </a:cubicBezTo>
                <a:cubicBezTo>
                  <a:pt x="402320" y="1136313"/>
                  <a:pt x="413139" y="1148127"/>
                  <a:pt x="426391" y="1155700"/>
                </a:cubicBezTo>
                <a:cubicBezTo>
                  <a:pt x="470333" y="1180809"/>
                  <a:pt x="472547" y="1179552"/>
                  <a:pt x="515291" y="1193800"/>
                </a:cubicBezTo>
                <a:cubicBezTo>
                  <a:pt x="523758" y="1206500"/>
                  <a:pt x="529898" y="1221107"/>
                  <a:pt x="540691" y="1231900"/>
                </a:cubicBezTo>
                <a:cubicBezTo>
                  <a:pt x="592549" y="1283758"/>
                  <a:pt x="593608" y="1225550"/>
                  <a:pt x="629591" y="1333500"/>
                </a:cubicBezTo>
                <a:lnTo>
                  <a:pt x="654991" y="1409700"/>
                </a:lnTo>
                <a:lnTo>
                  <a:pt x="667691" y="1447800"/>
                </a:lnTo>
                <a:cubicBezTo>
                  <a:pt x="692024" y="1618129"/>
                  <a:pt x="688691" y="1555795"/>
                  <a:pt x="667691" y="1828800"/>
                </a:cubicBezTo>
                <a:cubicBezTo>
                  <a:pt x="666664" y="1842148"/>
                  <a:pt x="659224" y="1854200"/>
                  <a:pt x="654991" y="1866900"/>
                </a:cubicBezTo>
                <a:cubicBezTo>
                  <a:pt x="637196" y="1991465"/>
                  <a:pt x="634997" y="1960944"/>
                  <a:pt x="654991" y="2120900"/>
                </a:cubicBezTo>
                <a:cubicBezTo>
                  <a:pt x="656651" y="2134184"/>
                  <a:pt x="661190" y="2147298"/>
                  <a:pt x="667691" y="2159000"/>
                </a:cubicBezTo>
                <a:cubicBezTo>
                  <a:pt x="682516" y="2185685"/>
                  <a:pt x="690147" y="2223863"/>
                  <a:pt x="718491" y="2235200"/>
                </a:cubicBezTo>
                <a:cubicBezTo>
                  <a:pt x="739658" y="2243667"/>
                  <a:pt x="761159" y="2251341"/>
                  <a:pt x="781991" y="2260600"/>
                </a:cubicBezTo>
                <a:cubicBezTo>
                  <a:pt x="799291" y="2268289"/>
                  <a:pt x="815064" y="2279353"/>
                  <a:pt x="832791" y="2286000"/>
                </a:cubicBezTo>
                <a:cubicBezTo>
                  <a:pt x="849134" y="2292129"/>
                  <a:pt x="866873" y="2293684"/>
                  <a:pt x="883591" y="2298700"/>
                </a:cubicBezTo>
                <a:cubicBezTo>
                  <a:pt x="909236" y="2306393"/>
                  <a:pt x="934391" y="2315633"/>
                  <a:pt x="959791" y="2324100"/>
                </a:cubicBezTo>
                <a:lnTo>
                  <a:pt x="997891" y="2336800"/>
                </a:lnTo>
                <a:cubicBezTo>
                  <a:pt x="1099491" y="2332567"/>
                  <a:pt x="1201228" y="2330864"/>
                  <a:pt x="1302691" y="2324100"/>
                </a:cubicBezTo>
                <a:cubicBezTo>
                  <a:pt x="1361499" y="2320179"/>
                  <a:pt x="1417360" y="2303559"/>
                  <a:pt x="1467791" y="2273300"/>
                </a:cubicBezTo>
                <a:cubicBezTo>
                  <a:pt x="1493968" y="2257594"/>
                  <a:pt x="1525249" y="2246597"/>
                  <a:pt x="1543991" y="2222500"/>
                </a:cubicBezTo>
                <a:cubicBezTo>
                  <a:pt x="1573624" y="2184400"/>
                  <a:pt x="1598761" y="2142330"/>
                  <a:pt x="1632891" y="2108200"/>
                </a:cubicBezTo>
                <a:cubicBezTo>
                  <a:pt x="1645591" y="2095500"/>
                  <a:pt x="1659964" y="2084277"/>
                  <a:pt x="1670991" y="2070100"/>
                </a:cubicBezTo>
                <a:cubicBezTo>
                  <a:pt x="1689733" y="2046003"/>
                  <a:pt x="1704858" y="2019300"/>
                  <a:pt x="1721791" y="1993900"/>
                </a:cubicBezTo>
                <a:cubicBezTo>
                  <a:pt x="1730258" y="1981200"/>
                  <a:pt x="1736398" y="1966593"/>
                  <a:pt x="1747191" y="1955800"/>
                </a:cubicBezTo>
                <a:cubicBezTo>
                  <a:pt x="1776824" y="1926167"/>
                  <a:pt x="1796334" y="1880152"/>
                  <a:pt x="1836091" y="1866900"/>
                </a:cubicBezTo>
                <a:cubicBezTo>
                  <a:pt x="1860152" y="1858880"/>
                  <a:pt x="1931102" y="1833065"/>
                  <a:pt x="1963091" y="1828800"/>
                </a:cubicBezTo>
                <a:cubicBezTo>
                  <a:pt x="2054165" y="1816657"/>
                  <a:pt x="2241774" y="1807925"/>
                  <a:pt x="2318691" y="1803400"/>
                </a:cubicBezTo>
                <a:cubicBezTo>
                  <a:pt x="2344091" y="1794933"/>
                  <a:pt x="2375959" y="1796932"/>
                  <a:pt x="2394891" y="1778000"/>
                </a:cubicBezTo>
                <a:cubicBezTo>
                  <a:pt x="2481884" y="1691007"/>
                  <a:pt x="2441203" y="1721725"/>
                  <a:pt x="2509191" y="1676400"/>
                </a:cubicBezTo>
                <a:cubicBezTo>
                  <a:pt x="2533480" y="1603534"/>
                  <a:pt x="2504497" y="1671549"/>
                  <a:pt x="2559991" y="1600200"/>
                </a:cubicBezTo>
                <a:cubicBezTo>
                  <a:pt x="2666326" y="1463484"/>
                  <a:pt x="2562393" y="1572398"/>
                  <a:pt x="2648891" y="1485900"/>
                </a:cubicBezTo>
                <a:cubicBezTo>
                  <a:pt x="2671952" y="1301414"/>
                  <a:pt x="2668007" y="1378934"/>
                  <a:pt x="2648891" y="1092200"/>
                </a:cubicBezTo>
                <a:cubicBezTo>
                  <a:pt x="2646900" y="1062332"/>
                  <a:pt x="2644793" y="1031972"/>
                  <a:pt x="2636191" y="1003300"/>
                </a:cubicBezTo>
                <a:cubicBezTo>
                  <a:pt x="2631805" y="988680"/>
                  <a:pt x="2620562" y="976926"/>
                  <a:pt x="2610791" y="965200"/>
                </a:cubicBezTo>
                <a:cubicBezTo>
                  <a:pt x="2580233" y="928530"/>
                  <a:pt x="2572053" y="926675"/>
                  <a:pt x="2534591" y="901700"/>
                </a:cubicBezTo>
                <a:cubicBezTo>
                  <a:pt x="2526124" y="889000"/>
                  <a:pt x="2521110" y="873135"/>
                  <a:pt x="2509191" y="863600"/>
                </a:cubicBezTo>
                <a:cubicBezTo>
                  <a:pt x="2498738" y="855237"/>
                  <a:pt x="2483626" y="855600"/>
                  <a:pt x="2471091" y="850900"/>
                </a:cubicBezTo>
                <a:cubicBezTo>
                  <a:pt x="2449745" y="842895"/>
                  <a:pt x="2427605" y="836416"/>
                  <a:pt x="2407591" y="825500"/>
                </a:cubicBezTo>
                <a:cubicBezTo>
                  <a:pt x="2380791" y="810882"/>
                  <a:pt x="2331391" y="774700"/>
                  <a:pt x="2331391" y="774700"/>
                </a:cubicBezTo>
                <a:cubicBezTo>
                  <a:pt x="2327158" y="757767"/>
                  <a:pt x="2329595" y="737530"/>
                  <a:pt x="2318691" y="723900"/>
                </a:cubicBezTo>
                <a:cubicBezTo>
                  <a:pt x="2310328" y="713447"/>
                  <a:pt x="2284528" y="723995"/>
                  <a:pt x="2280591" y="711200"/>
                </a:cubicBezTo>
                <a:cubicBezTo>
                  <a:pt x="2265600" y="662478"/>
                  <a:pt x="2272963" y="609523"/>
                  <a:pt x="2267891" y="558800"/>
                </a:cubicBezTo>
                <a:cubicBezTo>
                  <a:pt x="2254702" y="426914"/>
                  <a:pt x="2262611" y="496942"/>
                  <a:pt x="2242491" y="406400"/>
                </a:cubicBezTo>
                <a:cubicBezTo>
                  <a:pt x="2234539" y="370617"/>
                  <a:pt x="2224215" y="296436"/>
                  <a:pt x="2204391" y="266700"/>
                </a:cubicBezTo>
                <a:cubicBezTo>
                  <a:pt x="2195924" y="254000"/>
                  <a:pt x="2189784" y="239393"/>
                  <a:pt x="2178991" y="228600"/>
                </a:cubicBezTo>
                <a:cubicBezTo>
                  <a:pt x="2168198" y="217807"/>
                  <a:pt x="2153591" y="211667"/>
                  <a:pt x="2140891" y="203200"/>
                </a:cubicBezTo>
                <a:cubicBezTo>
                  <a:pt x="2132424" y="190500"/>
                  <a:pt x="2128434" y="173190"/>
                  <a:pt x="2115491" y="165100"/>
                </a:cubicBezTo>
                <a:cubicBezTo>
                  <a:pt x="2092787" y="150910"/>
                  <a:pt x="2039291" y="139700"/>
                  <a:pt x="2039291" y="139700"/>
                </a:cubicBezTo>
                <a:cubicBezTo>
                  <a:pt x="1916454" y="47572"/>
                  <a:pt x="2047358" y="137384"/>
                  <a:pt x="1950391" y="88900"/>
                </a:cubicBezTo>
                <a:cubicBezTo>
                  <a:pt x="1903909" y="65659"/>
                  <a:pt x="1924354" y="59921"/>
                  <a:pt x="1874191" y="50800"/>
                </a:cubicBezTo>
                <a:cubicBezTo>
                  <a:pt x="1840611" y="44695"/>
                  <a:pt x="1806458" y="42333"/>
                  <a:pt x="1772591" y="38100"/>
                </a:cubicBezTo>
                <a:cubicBezTo>
                  <a:pt x="1747191" y="29633"/>
                  <a:pt x="1722706" y="17634"/>
                  <a:pt x="1696391" y="12700"/>
                </a:cubicBezTo>
                <a:cubicBezTo>
                  <a:pt x="1626411" y="-421"/>
                  <a:pt x="1611724" y="2117"/>
                  <a:pt x="1594791" y="0"/>
                </a:cubicBezTo>
                <a:close/>
              </a:path>
            </a:pathLst>
          </a:cu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65800" y="3084804"/>
            <a:ext cx="2336800" cy="2109496"/>
          </a:xfrm>
          <a:custGeom>
            <a:avLst/>
            <a:gdLst>
              <a:gd name="connsiteX0" fmla="*/ 1714500 w 2336800"/>
              <a:gd name="connsiteY0" fmla="*/ 13996 h 2109496"/>
              <a:gd name="connsiteX1" fmla="*/ 1714500 w 2336800"/>
              <a:gd name="connsiteY1" fmla="*/ 13996 h 2109496"/>
              <a:gd name="connsiteX2" fmla="*/ 1231900 w 2336800"/>
              <a:gd name="connsiteY2" fmla="*/ 52096 h 2109496"/>
              <a:gd name="connsiteX3" fmla="*/ 1155700 w 2336800"/>
              <a:gd name="connsiteY3" fmla="*/ 64796 h 2109496"/>
              <a:gd name="connsiteX4" fmla="*/ 1054100 w 2336800"/>
              <a:gd name="connsiteY4" fmla="*/ 102896 h 2109496"/>
              <a:gd name="connsiteX5" fmla="*/ 939800 w 2336800"/>
              <a:gd name="connsiteY5" fmla="*/ 128296 h 2109496"/>
              <a:gd name="connsiteX6" fmla="*/ 292100 w 2336800"/>
              <a:gd name="connsiteY6" fmla="*/ 153696 h 2109496"/>
              <a:gd name="connsiteX7" fmla="*/ 152400 w 2336800"/>
              <a:gd name="connsiteY7" fmla="*/ 191796 h 2109496"/>
              <a:gd name="connsiteX8" fmla="*/ 63500 w 2336800"/>
              <a:gd name="connsiteY8" fmla="*/ 267996 h 2109496"/>
              <a:gd name="connsiteX9" fmla="*/ 50800 w 2336800"/>
              <a:gd name="connsiteY9" fmla="*/ 306096 h 2109496"/>
              <a:gd name="connsiteX10" fmla="*/ 0 w 2336800"/>
              <a:gd name="connsiteY10" fmla="*/ 382296 h 2109496"/>
              <a:gd name="connsiteX11" fmla="*/ 25400 w 2336800"/>
              <a:gd name="connsiteY11" fmla="*/ 636296 h 2109496"/>
              <a:gd name="connsiteX12" fmla="*/ 38100 w 2336800"/>
              <a:gd name="connsiteY12" fmla="*/ 674396 h 2109496"/>
              <a:gd name="connsiteX13" fmla="*/ 76200 w 2336800"/>
              <a:gd name="connsiteY13" fmla="*/ 712496 h 2109496"/>
              <a:gd name="connsiteX14" fmla="*/ 127000 w 2336800"/>
              <a:gd name="connsiteY14" fmla="*/ 788696 h 2109496"/>
              <a:gd name="connsiteX15" fmla="*/ 152400 w 2336800"/>
              <a:gd name="connsiteY15" fmla="*/ 826796 h 2109496"/>
              <a:gd name="connsiteX16" fmla="*/ 190500 w 2336800"/>
              <a:gd name="connsiteY16" fmla="*/ 966496 h 2109496"/>
              <a:gd name="connsiteX17" fmla="*/ 165100 w 2336800"/>
              <a:gd name="connsiteY17" fmla="*/ 1271296 h 2109496"/>
              <a:gd name="connsiteX18" fmla="*/ 152400 w 2336800"/>
              <a:gd name="connsiteY18" fmla="*/ 1309396 h 2109496"/>
              <a:gd name="connsiteX19" fmla="*/ 127000 w 2336800"/>
              <a:gd name="connsiteY19" fmla="*/ 1347496 h 2109496"/>
              <a:gd name="connsiteX20" fmla="*/ 76200 w 2336800"/>
              <a:gd name="connsiteY20" fmla="*/ 1461796 h 2109496"/>
              <a:gd name="connsiteX21" fmla="*/ 25400 w 2336800"/>
              <a:gd name="connsiteY21" fmla="*/ 1601496 h 2109496"/>
              <a:gd name="connsiteX22" fmla="*/ 50800 w 2336800"/>
              <a:gd name="connsiteY22" fmla="*/ 1880896 h 2109496"/>
              <a:gd name="connsiteX23" fmla="*/ 63500 w 2336800"/>
              <a:gd name="connsiteY23" fmla="*/ 1918996 h 2109496"/>
              <a:gd name="connsiteX24" fmla="*/ 127000 w 2336800"/>
              <a:gd name="connsiteY24" fmla="*/ 1995196 h 2109496"/>
              <a:gd name="connsiteX25" fmla="*/ 165100 w 2336800"/>
              <a:gd name="connsiteY25" fmla="*/ 2020596 h 2109496"/>
              <a:gd name="connsiteX26" fmla="*/ 190500 w 2336800"/>
              <a:gd name="connsiteY26" fmla="*/ 2058696 h 2109496"/>
              <a:gd name="connsiteX27" fmla="*/ 266700 w 2336800"/>
              <a:gd name="connsiteY27" fmla="*/ 2084096 h 2109496"/>
              <a:gd name="connsiteX28" fmla="*/ 457200 w 2336800"/>
              <a:gd name="connsiteY28" fmla="*/ 2109496 h 2109496"/>
              <a:gd name="connsiteX29" fmla="*/ 863600 w 2336800"/>
              <a:gd name="connsiteY29" fmla="*/ 2071396 h 2109496"/>
              <a:gd name="connsiteX30" fmla="*/ 977900 w 2336800"/>
              <a:gd name="connsiteY30" fmla="*/ 2020596 h 2109496"/>
              <a:gd name="connsiteX31" fmla="*/ 1054100 w 2336800"/>
              <a:gd name="connsiteY31" fmla="*/ 1995196 h 2109496"/>
              <a:gd name="connsiteX32" fmla="*/ 1092200 w 2336800"/>
              <a:gd name="connsiteY32" fmla="*/ 1982496 h 2109496"/>
              <a:gd name="connsiteX33" fmla="*/ 1790700 w 2336800"/>
              <a:gd name="connsiteY33" fmla="*/ 1969796 h 2109496"/>
              <a:gd name="connsiteX34" fmla="*/ 1841500 w 2336800"/>
              <a:gd name="connsiteY34" fmla="*/ 1944396 h 2109496"/>
              <a:gd name="connsiteX35" fmla="*/ 1930400 w 2336800"/>
              <a:gd name="connsiteY35" fmla="*/ 1880896 h 2109496"/>
              <a:gd name="connsiteX36" fmla="*/ 1968500 w 2336800"/>
              <a:gd name="connsiteY36" fmla="*/ 1842796 h 2109496"/>
              <a:gd name="connsiteX37" fmla="*/ 2032000 w 2336800"/>
              <a:gd name="connsiteY37" fmla="*/ 1728496 h 2109496"/>
              <a:gd name="connsiteX38" fmla="*/ 2082800 w 2336800"/>
              <a:gd name="connsiteY38" fmla="*/ 1563396 h 2109496"/>
              <a:gd name="connsiteX39" fmla="*/ 2095500 w 2336800"/>
              <a:gd name="connsiteY39" fmla="*/ 1525296 h 2109496"/>
              <a:gd name="connsiteX40" fmla="*/ 2120900 w 2336800"/>
              <a:gd name="connsiteY40" fmla="*/ 1055396 h 2109496"/>
              <a:gd name="connsiteX41" fmla="*/ 2146300 w 2336800"/>
              <a:gd name="connsiteY41" fmla="*/ 979196 h 2109496"/>
              <a:gd name="connsiteX42" fmla="*/ 2159000 w 2336800"/>
              <a:gd name="connsiteY42" fmla="*/ 928396 h 2109496"/>
              <a:gd name="connsiteX43" fmla="*/ 2235200 w 2336800"/>
              <a:gd name="connsiteY43" fmla="*/ 839496 h 2109496"/>
              <a:gd name="connsiteX44" fmla="*/ 2298700 w 2336800"/>
              <a:gd name="connsiteY44" fmla="*/ 763296 h 2109496"/>
              <a:gd name="connsiteX45" fmla="*/ 2311400 w 2336800"/>
              <a:gd name="connsiteY45" fmla="*/ 699796 h 2109496"/>
              <a:gd name="connsiteX46" fmla="*/ 2336800 w 2336800"/>
              <a:gd name="connsiteY46" fmla="*/ 661696 h 2109496"/>
              <a:gd name="connsiteX47" fmla="*/ 2311400 w 2336800"/>
              <a:gd name="connsiteY47" fmla="*/ 433096 h 2109496"/>
              <a:gd name="connsiteX48" fmla="*/ 2298700 w 2336800"/>
              <a:gd name="connsiteY48" fmla="*/ 394996 h 2109496"/>
              <a:gd name="connsiteX49" fmla="*/ 2273300 w 2336800"/>
              <a:gd name="connsiteY49" fmla="*/ 356896 h 2109496"/>
              <a:gd name="connsiteX50" fmla="*/ 2222500 w 2336800"/>
              <a:gd name="connsiteY50" fmla="*/ 306096 h 2109496"/>
              <a:gd name="connsiteX51" fmla="*/ 2159000 w 2336800"/>
              <a:gd name="connsiteY51" fmla="*/ 229896 h 2109496"/>
              <a:gd name="connsiteX52" fmla="*/ 2044700 w 2336800"/>
              <a:gd name="connsiteY52" fmla="*/ 140996 h 2109496"/>
              <a:gd name="connsiteX53" fmla="*/ 2006600 w 2336800"/>
              <a:gd name="connsiteY53" fmla="*/ 115596 h 2109496"/>
              <a:gd name="connsiteX54" fmla="*/ 1943100 w 2336800"/>
              <a:gd name="connsiteY54" fmla="*/ 102896 h 2109496"/>
              <a:gd name="connsiteX55" fmla="*/ 1892300 w 2336800"/>
              <a:gd name="connsiteY55" fmla="*/ 77496 h 2109496"/>
              <a:gd name="connsiteX56" fmla="*/ 1854200 w 2336800"/>
              <a:gd name="connsiteY56" fmla="*/ 64796 h 2109496"/>
              <a:gd name="connsiteX57" fmla="*/ 1816100 w 2336800"/>
              <a:gd name="connsiteY57" fmla="*/ 39396 h 2109496"/>
              <a:gd name="connsiteX58" fmla="*/ 1752600 w 2336800"/>
              <a:gd name="connsiteY58" fmla="*/ 26696 h 2109496"/>
              <a:gd name="connsiteX59" fmla="*/ 1714500 w 2336800"/>
              <a:gd name="connsiteY59" fmla="*/ 1296 h 2109496"/>
              <a:gd name="connsiteX60" fmla="*/ 1714500 w 2336800"/>
              <a:gd name="connsiteY60" fmla="*/ 13996 h 210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36800" h="2109496">
                <a:moveTo>
                  <a:pt x="1714500" y="13996"/>
                </a:moveTo>
                <a:lnTo>
                  <a:pt x="1714500" y="13996"/>
                </a:lnTo>
                <a:cubicBezTo>
                  <a:pt x="1409328" y="33685"/>
                  <a:pt x="1424034" y="22537"/>
                  <a:pt x="1231900" y="52096"/>
                </a:cubicBezTo>
                <a:cubicBezTo>
                  <a:pt x="1206449" y="56012"/>
                  <a:pt x="1180950" y="59746"/>
                  <a:pt x="1155700" y="64796"/>
                </a:cubicBezTo>
                <a:cubicBezTo>
                  <a:pt x="1062560" y="83424"/>
                  <a:pt x="1146514" y="68241"/>
                  <a:pt x="1054100" y="102896"/>
                </a:cubicBezTo>
                <a:cubicBezTo>
                  <a:pt x="1037034" y="109296"/>
                  <a:pt x="952798" y="126439"/>
                  <a:pt x="939800" y="128296"/>
                </a:cubicBezTo>
                <a:cubicBezTo>
                  <a:pt x="726354" y="158788"/>
                  <a:pt x="503726" y="148657"/>
                  <a:pt x="292100" y="153696"/>
                </a:cubicBezTo>
                <a:cubicBezTo>
                  <a:pt x="177513" y="182343"/>
                  <a:pt x="223618" y="168057"/>
                  <a:pt x="152400" y="191796"/>
                </a:cubicBezTo>
                <a:cubicBezTo>
                  <a:pt x="128925" y="209402"/>
                  <a:pt x="81189" y="241462"/>
                  <a:pt x="63500" y="267996"/>
                </a:cubicBezTo>
                <a:cubicBezTo>
                  <a:pt x="56074" y="279135"/>
                  <a:pt x="57301" y="294394"/>
                  <a:pt x="50800" y="306096"/>
                </a:cubicBezTo>
                <a:cubicBezTo>
                  <a:pt x="35975" y="332781"/>
                  <a:pt x="0" y="382296"/>
                  <a:pt x="0" y="382296"/>
                </a:cubicBezTo>
                <a:cubicBezTo>
                  <a:pt x="9254" y="530355"/>
                  <a:pt x="-2593" y="538319"/>
                  <a:pt x="25400" y="636296"/>
                </a:cubicBezTo>
                <a:cubicBezTo>
                  <a:pt x="29078" y="649168"/>
                  <a:pt x="30674" y="663257"/>
                  <a:pt x="38100" y="674396"/>
                </a:cubicBezTo>
                <a:cubicBezTo>
                  <a:pt x="48063" y="689340"/>
                  <a:pt x="65173" y="698319"/>
                  <a:pt x="76200" y="712496"/>
                </a:cubicBezTo>
                <a:cubicBezTo>
                  <a:pt x="94942" y="736593"/>
                  <a:pt x="110067" y="763296"/>
                  <a:pt x="127000" y="788696"/>
                </a:cubicBezTo>
                <a:cubicBezTo>
                  <a:pt x="135467" y="801396"/>
                  <a:pt x="147573" y="812316"/>
                  <a:pt x="152400" y="826796"/>
                </a:cubicBezTo>
                <a:cubicBezTo>
                  <a:pt x="176139" y="898014"/>
                  <a:pt x="161853" y="851909"/>
                  <a:pt x="190500" y="966496"/>
                </a:cubicBezTo>
                <a:cubicBezTo>
                  <a:pt x="182033" y="1068096"/>
                  <a:pt x="176359" y="1169967"/>
                  <a:pt x="165100" y="1271296"/>
                </a:cubicBezTo>
                <a:cubicBezTo>
                  <a:pt x="163622" y="1284601"/>
                  <a:pt x="158387" y="1297422"/>
                  <a:pt x="152400" y="1309396"/>
                </a:cubicBezTo>
                <a:cubicBezTo>
                  <a:pt x="145574" y="1323048"/>
                  <a:pt x="133199" y="1333548"/>
                  <a:pt x="127000" y="1347496"/>
                </a:cubicBezTo>
                <a:cubicBezTo>
                  <a:pt x="66547" y="1483516"/>
                  <a:pt x="133683" y="1375571"/>
                  <a:pt x="76200" y="1461796"/>
                </a:cubicBezTo>
                <a:cubicBezTo>
                  <a:pt x="47098" y="1578204"/>
                  <a:pt x="70164" y="1534350"/>
                  <a:pt x="25400" y="1601496"/>
                </a:cubicBezTo>
                <a:cubicBezTo>
                  <a:pt x="33867" y="1694629"/>
                  <a:pt x="39658" y="1788045"/>
                  <a:pt x="50800" y="1880896"/>
                </a:cubicBezTo>
                <a:cubicBezTo>
                  <a:pt x="52395" y="1894188"/>
                  <a:pt x="57513" y="1907022"/>
                  <a:pt x="63500" y="1918996"/>
                </a:cubicBezTo>
                <a:cubicBezTo>
                  <a:pt x="77771" y="1947539"/>
                  <a:pt x="102925" y="1975134"/>
                  <a:pt x="127000" y="1995196"/>
                </a:cubicBezTo>
                <a:cubicBezTo>
                  <a:pt x="138726" y="2004967"/>
                  <a:pt x="152400" y="2012129"/>
                  <a:pt x="165100" y="2020596"/>
                </a:cubicBezTo>
                <a:cubicBezTo>
                  <a:pt x="173567" y="2033296"/>
                  <a:pt x="177557" y="2050606"/>
                  <a:pt x="190500" y="2058696"/>
                </a:cubicBezTo>
                <a:cubicBezTo>
                  <a:pt x="213204" y="2072886"/>
                  <a:pt x="240725" y="2077602"/>
                  <a:pt x="266700" y="2084096"/>
                </a:cubicBezTo>
                <a:cubicBezTo>
                  <a:pt x="362863" y="2108137"/>
                  <a:pt x="300117" y="2095216"/>
                  <a:pt x="457200" y="2109496"/>
                </a:cubicBezTo>
                <a:cubicBezTo>
                  <a:pt x="591661" y="2103384"/>
                  <a:pt x="732405" y="2110755"/>
                  <a:pt x="863600" y="2071396"/>
                </a:cubicBezTo>
                <a:cubicBezTo>
                  <a:pt x="1096291" y="2001589"/>
                  <a:pt x="836564" y="2083412"/>
                  <a:pt x="977900" y="2020596"/>
                </a:cubicBezTo>
                <a:cubicBezTo>
                  <a:pt x="1002366" y="2009722"/>
                  <a:pt x="1028700" y="2003663"/>
                  <a:pt x="1054100" y="1995196"/>
                </a:cubicBezTo>
                <a:cubicBezTo>
                  <a:pt x="1066800" y="1990963"/>
                  <a:pt x="1078815" y="1982739"/>
                  <a:pt x="1092200" y="1982496"/>
                </a:cubicBezTo>
                <a:lnTo>
                  <a:pt x="1790700" y="1969796"/>
                </a:lnTo>
                <a:cubicBezTo>
                  <a:pt x="1807633" y="1961329"/>
                  <a:pt x="1825062" y="1953789"/>
                  <a:pt x="1841500" y="1944396"/>
                </a:cubicBezTo>
                <a:cubicBezTo>
                  <a:pt x="1861602" y="1932909"/>
                  <a:pt x="1916771" y="1892578"/>
                  <a:pt x="1930400" y="1880896"/>
                </a:cubicBezTo>
                <a:cubicBezTo>
                  <a:pt x="1944037" y="1869207"/>
                  <a:pt x="1957724" y="1857164"/>
                  <a:pt x="1968500" y="1842796"/>
                </a:cubicBezTo>
                <a:cubicBezTo>
                  <a:pt x="1982310" y="1824383"/>
                  <a:pt x="2021661" y="1754343"/>
                  <a:pt x="2032000" y="1728496"/>
                </a:cubicBezTo>
                <a:cubicBezTo>
                  <a:pt x="2051750" y="1679122"/>
                  <a:pt x="2067767" y="1613506"/>
                  <a:pt x="2082800" y="1563396"/>
                </a:cubicBezTo>
                <a:cubicBezTo>
                  <a:pt x="2086647" y="1550574"/>
                  <a:pt x="2091267" y="1537996"/>
                  <a:pt x="2095500" y="1525296"/>
                </a:cubicBezTo>
                <a:cubicBezTo>
                  <a:pt x="2095831" y="1516372"/>
                  <a:pt x="2102006" y="1156166"/>
                  <a:pt x="2120900" y="1055396"/>
                </a:cubicBezTo>
                <a:cubicBezTo>
                  <a:pt x="2125834" y="1029081"/>
                  <a:pt x="2138607" y="1004841"/>
                  <a:pt x="2146300" y="979196"/>
                </a:cubicBezTo>
                <a:cubicBezTo>
                  <a:pt x="2151316" y="962478"/>
                  <a:pt x="2151194" y="944008"/>
                  <a:pt x="2159000" y="928396"/>
                </a:cubicBezTo>
                <a:cubicBezTo>
                  <a:pt x="2182781" y="880834"/>
                  <a:pt x="2203427" y="877624"/>
                  <a:pt x="2235200" y="839496"/>
                </a:cubicBezTo>
                <a:cubicBezTo>
                  <a:pt x="2323607" y="733408"/>
                  <a:pt x="2187390" y="874606"/>
                  <a:pt x="2298700" y="763296"/>
                </a:cubicBezTo>
                <a:cubicBezTo>
                  <a:pt x="2302933" y="742129"/>
                  <a:pt x="2303821" y="720007"/>
                  <a:pt x="2311400" y="699796"/>
                </a:cubicBezTo>
                <a:cubicBezTo>
                  <a:pt x="2316759" y="685504"/>
                  <a:pt x="2336800" y="676960"/>
                  <a:pt x="2336800" y="661696"/>
                </a:cubicBezTo>
                <a:cubicBezTo>
                  <a:pt x="2336800" y="585027"/>
                  <a:pt x="2322243" y="508994"/>
                  <a:pt x="2311400" y="433096"/>
                </a:cubicBezTo>
                <a:cubicBezTo>
                  <a:pt x="2309507" y="419844"/>
                  <a:pt x="2304687" y="406970"/>
                  <a:pt x="2298700" y="394996"/>
                </a:cubicBezTo>
                <a:cubicBezTo>
                  <a:pt x="2291874" y="381344"/>
                  <a:pt x="2283233" y="368485"/>
                  <a:pt x="2273300" y="356896"/>
                </a:cubicBezTo>
                <a:cubicBezTo>
                  <a:pt x="2257715" y="338714"/>
                  <a:pt x="2239433" y="323029"/>
                  <a:pt x="2222500" y="306096"/>
                </a:cubicBezTo>
                <a:cubicBezTo>
                  <a:pt x="2201161" y="242080"/>
                  <a:pt x="2223585" y="285255"/>
                  <a:pt x="2159000" y="229896"/>
                </a:cubicBezTo>
                <a:cubicBezTo>
                  <a:pt x="2054550" y="140367"/>
                  <a:pt x="2211929" y="252482"/>
                  <a:pt x="2044700" y="140996"/>
                </a:cubicBezTo>
                <a:cubicBezTo>
                  <a:pt x="2032000" y="132529"/>
                  <a:pt x="2021567" y="118589"/>
                  <a:pt x="2006600" y="115596"/>
                </a:cubicBezTo>
                <a:lnTo>
                  <a:pt x="1943100" y="102896"/>
                </a:lnTo>
                <a:cubicBezTo>
                  <a:pt x="1926167" y="94429"/>
                  <a:pt x="1909701" y="84954"/>
                  <a:pt x="1892300" y="77496"/>
                </a:cubicBezTo>
                <a:cubicBezTo>
                  <a:pt x="1879995" y="72223"/>
                  <a:pt x="1866174" y="70783"/>
                  <a:pt x="1854200" y="64796"/>
                </a:cubicBezTo>
                <a:cubicBezTo>
                  <a:pt x="1840548" y="57970"/>
                  <a:pt x="1830392" y="44755"/>
                  <a:pt x="1816100" y="39396"/>
                </a:cubicBezTo>
                <a:cubicBezTo>
                  <a:pt x="1795889" y="31817"/>
                  <a:pt x="1773767" y="30929"/>
                  <a:pt x="1752600" y="26696"/>
                </a:cubicBezTo>
                <a:cubicBezTo>
                  <a:pt x="1739900" y="18229"/>
                  <a:pt x="1728152" y="8122"/>
                  <a:pt x="1714500" y="1296"/>
                </a:cubicBezTo>
                <a:cubicBezTo>
                  <a:pt x="1702526" y="-4691"/>
                  <a:pt x="1714500" y="11879"/>
                  <a:pt x="1714500" y="13996"/>
                </a:cubicBezTo>
                <a:close/>
              </a:path>
            </a:pathLst>
          </a:cu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9" grpId="0"/>
      <p:bldP spid="13" grpId="0" animBg="1"/>
      <p:bldP spid="26" grpId="0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3" grpId="0" animBg="1"/>
      <p:bldP spid="24" grpId="0" animBg="1"/>
      <p:bldP spid="27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226</TotalTime>
  <Words>190</Words>
  <Application>Microsoft Macintosh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Crop</vt:lpstr>
      <vt:lpstr>Year 1- DIVISION</vt:lpstr>
      <vt:lpstr>There are 9 apples. I can put 3 in each bag. How many bags do we need?</vt:lpstr>
      <vt:lpstr>There are 9 apples. I can put 3 in each bag. How many bags do we need?</vt:lpstr>
      <vt:lpstr>There are 6 bananas. I can put 2 in each bag. How many bags do we need?</vt:lpstr>
      <vt:lpstr>There are 6 bananas. I can put 2 in each bag. How many bags do we need?</vt:lpstr>
      <vt:lpstr>There are 12 strawberries. I put 4 in each basket. How many baskets do we need?</vt:lpstr>
      <vt:lpstr>There are 12 strawberries. I put 4 in each basket. How many baskets do we need?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Samuel Cozens</cp:lastModifiedBy>
  <cp:revision>27</cp:revision>
  <dcterms:created xsi:type="dcterms:W3CDTF">2020-03-20T11:22:32Z</dcterms:created>
  <dcterms:modified xsi:type="dcterms:W3CDTF">2020-04-19T12:27:32Z</dcterms:modified>
</cp:coreProperties>
</file>