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1 – </a:t>
            </a:r>
            <a:r>
              <a:rPr lang="en-GB" sz="6000" dirty="0"/>
              <a:t>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3 – Counting equal groups.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37A4F82D-CCD5-4DAB-BC28-8AF503C3DA3F}"/>
              </a:ext>
            </a:extLst>
          </p:cNvPr>
          <p:cNvSpPr txBox="1">
            <a:spLocks/>
          </p:cNvSpPr>
          <p:nvPr/>
        </p:nvSpPr>
        <p:spPr>
          <a:xfrm>
            <a:off x="1142653" y="338436"/>
            <a:ext cx="10572268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Have a look at the groups below. Can you fill in the missing gaps?  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09C8E00-C365-41C6-AFC6-808205B8FF83}"/>
              </a:ext>
            </a:extLst>
          </p:cNvPr>
          <p:cNvSpPr/>
          <p:nvPr/>
        </p:nvSpPr>
        <p:spPr>
          <a:xfrm>
            <a:off x="1570387" y="1186134"/>
            <a:ext cx="2809460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3225CEF-632A-4947-B073-2FF1F37FD66A}"/>
              </a:ext>
            </a:extLst>
          </p:cNvPr>
          <p:cNvSpPr/>
          <p:nvPr/>
        </p:nvSpPr>
        <p:spPr>
          <a:xfrm>
            <a:off x="4896677" y="1283475"/>
            <a:ext cx="2809460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77BD4EC-6539-4F43-86D8-894D7EE0A73C}"/>
              </a:ext>
            </a:extLst>
          </p:cNvPr>
          <p:cNvSpPr/>
          <p:nvPr/>
        </p:nvSpPr>
        <p:spPr>
          <a:xfrm>
            <a:off x="8355497" y="1186133"/>
            <a:ext cx="2809460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EC15D53-EB78-4281-A4F3-20FB24AFF65A}"/>
              </a:ext>
            </a:extLst>
          </p:cNvPr>
          <p:cNvGrpSpPr/>
          <p:nvPr/>
        </p:nvGrpSpPr>
        <p:grpSpPr>
          <a:xfrm>
            <a:off x="2193235" y="1789075"/>
            <a:ext cx="1497496" cy="1288806"/>
            <a:chOff x="2193235" y="1789075"/>
            <a:chExt cx="1497496" cy="1288806"/>
          </a:xfrm>
        </p:grpSpPr>
        <p:pic>
          <p:nvPicPr>
            <p:cNvPr id="7" name="Graphic 6" descr="Cat">
              <a:extLst>
                <a:ext uri="{FF2B5EF4-FFF2-40B4-BE49-F238E27FC236}">
                  <a16:creationId xmlns:a16="http://schemas.microsoft.com/office/drawing/2014/main" id="{09405E43-9FB1-4221-8CB0-76A36CDFB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93235" y="1789075"/>
              <a:ext cx="602974" cy="602974"/>
            </a:xfrm>
            <a:prstGeom prst="rect">
              <a:avLst/>
            </a:prstGeom>
          </p:spPr>
        </p:pic>
        <p:pic>
          <p:nvPicPr>
            <p:cNvPr id="8" name="Graphic 7" descr="Cat">
              <a:extLst>
                <a:ext uri="{FF2B5EF4-FFF2-40B4-BE49-F238E27FC236}">
                  <a16:creationId xmlns:a16="http://schemas.microsoft.com/office/drawing/2014/main" id="{A5A6B6D0-0AE8-4153-92C6-4E928A982C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87757" y="2474907"/>
              <a:ext cx="602974" cy="602974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6A5F8D3-A340-4775-961B-317DFB5AE377}"/>
              </a:ext>
            </a:extLst>
          </p:cNvPr>
          <p:cNvGrpSpPr/>
          <p:nvPr/>
        </p:nvGrpSpPr>
        <p:grpSpPr>
          <a:xfrm>
            <a:off x="5546037" y="1866507"/>
            <a:ext cx="1497496" cy="1288806"/>
            <a:chOff x="2193235" y="1789075"/>
            <a:chExt cx="1497496" cy="1288806"/>
          </a:xfrm>
        </p:grpSpPr>
        <p:pic>
          <p:nvPicPr>
            <p:cNvPr id="11" name="Graphic 10" descr="Cat">
              <a:extLst>
                <a:ext uri="{FF2B5EF4-FFF2-40B4-BE49-F238E27FC236}">
                  <a16:creationId xmlns:a16="http://schemas.microsoft.com/office/drawing/2014/main" id="{B5D9425C-081F-4E3C-A05D-FF294F15C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93235" y="1789075"/>
              <a:ext cx="602974" cy="602974"/>
            </a:xfrm>
            <a:prstGeom prst="rect">
              <a:avLst/>
            </a:prstGeom>
          </p:spPr>
        </p:pic>
        <p:pic>
          <p:nvPicPr>
            <p:cNvPr id="12" name="Graphic 11" descr="Cat">
              <a:extLst>
                <a:ext uri="{FF2B5EF4-FFF2-40B4-BE49-F238E27FC236}">
                  <a16:creationId xmlns:a16="http://schemas.microsoft.com/office/drawing/2014/main" id="{A83B85B9-6CCB-4585-B0AD-1CFBB1993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87757" y="2474907"/>
              <a:ext cx="602974" cy="602974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C24D46-6DEE-4551-9143-70D45F40FD42}"/>
              </a:ext>
            </a:extLst>
          </p:cNvPr>
          <p:cNvGrpSpPr/>
          <p:nvPr/>
        </p:nvGrpSpPr>
        <p:grpSpPr>
          <a:xfrm>
            <a:off x="9213573" y="1866507"/>
            <a:ext cx="1497496" cy="1288806"/>
            <a:chOff x="2193235" y="1789075"/>
            <a:chExt cx="1497496" cy="1288806"/>
          </a:xfrm>
        </p:grpSpPr>
        <p:pic>
          <p:nvPicPr>
            <p:cNvPr id="14" name="Graphic 13" descr="Cat">
              <a:extLst>
                <a:ext uri="{FF2B5EF4-FFF2-40B4-BE49-F238E27FC236}">
                  <a16:creationId xmlns:a16="http://schemas.microsoft.com/office/drawing/2014/main" id="{4F10CE8B-13E7-4DDA-B1D0-12320E030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93235" y="1789075"/>
              <a:ext cx="602974" cy="602974"/>
            </a:xfrm>
            <a:prstGeom prst="rect">
              <a:avLst/>
            </a:prstGeom>
          </p:spPr>
        </p:pic>
        <p:pic>
          <p:nvPicPr>
            <p:cNvPr id="15" name="Graphic 14" descr="Cat">
              <a:extLst>
                <a:ext uri="{FF2B5EF4-FFF2-40B4-BE49-F238E27FC236}">
                  <a16:creationId xmlns:a16="http://schemas.microsoft.com/office/drawing/2014/main" id="{430F5AF5-27E4-4746-9C1E-AE0B3182EE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87757" y="2474907"/>
              <a:ext cx="602974" cy="602974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E7BDA54-90C8-48E9-973F-377EFDE72B0E}"/>
              </a:ext>
            </a:extLst>
          </p:cNvPr>
          <p:cNvSpPr txBox="1"/>
          <p:nvPr/>
        </p:nvSpPr>
        <p:spPr>
          <a:xfrm>
            <a:off x="1524008" y="3934241"/>
            <a:ext cx="952168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There are _____ groups. </a:t>
            </a:r>
          </a:p>
          <a:p>
            <a:endParaRPr lang="en-GB" dirty="0"/>
          </a:p>
          <a:p>
            <a:r>
              <a:rPr lang="en-GB" dirty="0"/>
              <a:t>There are ____ cats in each group. </a:t>
            </a:r>
          </a:p>
          <a:p>
            <a:endParaRPr lang="en-GB" dirty="0"/>
          </a:p>
          <a:p>
            <a:r>
              <a:rPr lang="en-GB" dirty="0"/>
              <a:t>There are ____ groups of _____. </a:t>
            </a:r>
          </a:p>
          <a:p>
            <a:endParaRPr lang="en-GB" dirty="0"/>
          </a:p>
          <a:p>
            <a:r>
              <a:rPr lang="en-GB" dirty="0"/>
              <a:t>_____ groups of ____ equals _____</a:t>
            </a:r>
          </a:p>
          <a:p>
            <a:endParaRPr lang="en-GB" dirty="0"/>
          </a:p>
          <a:p>
            <a:r>
              <a:rPr lang="en-GB" dirty="0"/>
              <a:t>There are ____ cats in total. </a:t>
            </a:r>
          </a:p>
        </p:txBody>
      </p:sp>
    </p:spTree>
    <p:extLst>
      <p:ext uri="{BB962C8B-B14F-4D97-AF65-F5344CB8AC3E}">
        <p14:creationId xmlns:p14="http://schemas.microsoft.com/office/powerpoint/2010/main" val="21787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37A4F82D-CCD5-4DAB-BC28-8AF503C3DA3F}"/>
              </a:ext>
            </a:extLst>
          </p:cNvPr>
          <p:cNvSpPr txBox="1">
            <a:spLocks/>
          </p:cNvSpPr>
          <p:nvPr/>
        </p:nvSpPr>
        <p:spPr>
          <a:xfrm>
            <a:off x="1142653" y="338436"/>
            <a:ext cx="10572268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Have a look at the groups below. Can you fill in the missing gaps?  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09C8E00-C365-41C6-AFC6-808205B8FF83}"/>
              </a:ext>
            </a:extLst>
          </p:cNvPr>
          <p:cNvSpPr/>
          <p:nvPr/>
        </p:nvSpPr>
        <p:spPr>
          <a:xfrm>
            <a:off x="1570387" y="1186134"/>
            <a:ext cx="2809460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3225CEF-632A-4947-B073-2FF1F37FD66A}"/>
              </a:ext>
            </a:extLst>
          </p:cNvPr>
          <p:cNvSpPr/>
          <p:nvPr/>
        </p:nvSpPr>
        <p:spPr>
          <a:xfrm>
            <a:off x="4896677" y="1283475"/>
            <a:ext cx="2809460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77BD4EC-6539-4F43-86D8-894D7EE0A73C}"/>
              </a:ext>
            </a:extLst>
          </p:cNvPr>
          <p:cNvSpPr/>
          <p:nvPr/>
        </p:nvSpPr>
        <p:spPr>
          <a:xfrm>
            <a:off x="8355497" y="1186133"/>
            <a:ext cx="2809460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EC15D53-EB78-4281-A4F3-20FB24AFF65A}"/>
              </a:ext>
            </a:extLst>
          </p:cNvPr>
          <p:cNvGrpSpPr/>
          <p:nvPr/>
        </p:nvGrpSpPr>
        <p:grpSpPr>
          <a:xfrm>
            <a:off x="2193235" y="1789075"/>
            <a:ext cx="1497496" cy="1288806"/>
            <a:chOff x="2193235" y="1789075"/>
            <a:chExt cx="1497496" cy="1288806"/>
          </a:xfrm>
        </p:grpSpPr>
        <p:pic>
          <p:nvPicPr>
            <p:cNvPr id="7" name="Graphic 6" descr="Cat">
              <a:extLst>
                <a:ext uri="{FF2B5EF4-FFF2-40B4-BE49-F238E27FC236}">
                  <a16:creationId xmlns:a16="http://schemas.microsoft.com/office/drawing/2014/main" id="{09405E43-9FB1-4221-8CB0-76A36CDFB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93235" y="1789075"/>
              <a:ext cx="602974" cy="602974"/>
            </a:xfrm>
            <a:prstGeom prst="rect">
              <a:avLst/>
            </a:prstGeom>
          </p:spPr>
        </p:pic>
        <p:pic>
          <p:nvPicPr>
            <p:cNvPr id="8" name="Graphic 7" descr="Cat">
              <a:extLst>
                <a:ext uri="{FF2B5EF4-FFF2-40B4-BE49-F238E27FC236}">
                  <a16:creationId xmlns:a16="http://schemas.microsoft.com/office/drawing/2014/main" id="{A5A6B6D0-0AE8-4153-92C6-4E928A982C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87757" y="2474907"/>
              <a:ext cx="602974" cy="602974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6A5F8D3-A340-4775-961B-317DFB5AE377}"/>
              </a:ext>
            </a:extLst>
          </p:cNvPr>
          <p:cNvGrpSpPr/>
          <p:nvPr/>
        </p:nvGrpSpPr>
        <p:grpSpPr>
          <a:xfrm>
            <a:off x="5546037" y="1866507"/>
            <a:ext cx="1497496" cy="1288806"/>
            <a:chOff x="2193235" y="1789075"/>
            <a:chExt cx="1497496" cy="1288806"/>
          </a:xfrm>
        </p:grpSpPr>
        <p:pic>
          <p:nvPicPr>
            <p:cNvPr id="11" name="Graphic 10" descr="Cat">
              <a:extLst>
                <a:ext uri="{FF2B5EF4-FFF2-40B4-BE49-F238E27FC236}">
                  <a16:creationId xmlns:a16="http://schemas.microsoft.com/office/drawing/2014/main" id="{B5D9425C-081F-4E3C-A05D-FF294F15C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93235" y="1789075"/>
              <a:ext cx="602974" cy="602974"/>
            </a:xfrm>
            <a:prstGeom prst="rect">
              <a:avLst/>
            </a:prstGeom>
          </p:spPr>
        </p:pic>
        <p:pic>
          <p:nvPicPr>
            <p:cNvPr id="12" name="Graphic 11" descr="Cat">
              <a:extLst>
                <a:ext uri="{FF2B5EF4-FFF2-40B4-BE49-F238E27FC236}">
                  <a16:creationId xmlns:a16="http://schemas.microsoft.com/office/drawing/2014/main" id="{A83B85B9-6CCB-4585-B0AD-1CFBB1993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87757" y="2474907"/>
              <a:ext cx="602974" cy="602974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C24D46-6DEE-4551-9143-70D45F40FD42}"/>
              </a:ext>
            </a:extLst>
          </p:cNvPr>
          <p:cNvGrpSpPr/>
          <p:nvPr/>
        </p:nvGrpSpPr>
        <p:grpSpPr>
          <a:xfrm>
            <a:off x="9213573" y="1866507"/>
            <a:ext cx="1497496" cy="1288806"/>
            <a:chOff x="2193235" y="1789075"/>
            <a:chExt cx="1497496" cy="1288806"/>
          </a:xfrm>
        </p:grpSpPr>
        <p:pic>
          <p:nvPicPr>
            <p:cNvPr id="14" name="Graphic 13" descr="Cat">
              <a:extLst>
                <a:ext uri="{FF2B5EF4-FFF2-40B4-BE49-F238E27FC236}">
                  <a16:creationId xmlns:a16="http://schemas.microsoft.com/office/drawing/2014/main" id="{4F10CE8B-13E7-4DDA-B1D0-12320E030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93235" y="1789075"/>
              <a:ext cx="602974" cy="602974"/>
            </a:xfrm>
            <a:prstGeom prst="rect">
              <a:avLst/>
            </a:prstGeom>
          </p:spPr>
        </p:pic>
        <p:pic>
          <p:nvPicPr>
            <p:cNvPr id="15" name="Graphic 14" descr="Cat">
              <a:extLst>
                <a:ext uri="{FF2B5EF4-FFF2-40B4-BE49-F238E27FC236}">
                  <a16:creationId xmlns:a16="http://schemas.microsoft.com/office/drawing/2014/main" id="{430F5AF5-27E4-4746-9C1E-AE0B3182EE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87757" y="2474907"/>
              <a:ext cx="602974" cy="602974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E7BDA54-90C8-48E9-973F-377EFDE72B0E}"/>
              </a:ext>
            </a:extLst>
          </p:cNvPr>
          <p:cNvSpPr txBox="1"/>
          <p:nvPr/>
        </p:nvSpPr>
        <p:spPr>
          <a:xfrm>
            <a:off x="1524008" y="3934241"/>
            <a:ext cx="952168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There are _____ groups. </a:t>
            </a:r>
          </a:p>
          <a:p>
            <a:endParaRPr lang="en-GB" dirty="0"/>
          </a:p>
          <a:p>
            <a:r>
              <a:rPr lang="en-GB" dirty="0"/>
              <a:t>There are ____ cats in each group. </a:t>
            </a:r>
          </a:p>
          <a:p>
            <a:endParaRPr lang="en-GB" dirty="0"/>
          </a:p>
          <a:p>
            <a:r>
              <a:rPr lang="en-GB" dirty="0"/>
              <a:t>There are ____ groups of _____. </a:t>
            </a:r>
          </a:p>
          <a:p>
            <a:endParaRPr lang="en-GB" dirty="0"/>
          </a:p>
          <a:p>
            <a:r>
              <a:rPr lang="en-GB" dirty="0"/>
              <a:t>_____ groups of ____ equals _____</a:t>
            </a:r>
          </a:p>
          <a:p>
            <a:endParaRPr lang="en-GB" dirty="0"/>
          </a:p>
          <a:p>
            <a:r>
              <a:rPr lang="en-GB" dirty="0"/>
              <a:t>There are ____ cats in total.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C4126-B0AB-4F05-A4F3-F930664B806E}"/>
              </a:ext>
            </a:extLst>
          </p:cNvPr>
          <p:cNvSpPr txBox="1"/>
          <p:nvPr/>
        </p:nvSpPr>
        <p:spPr>
          <a:xfrm>
            <a:off x="2690191" y="39342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F77058-CE9C-400F-8E4B-3DE1D1A21672}"/>
              </a:ext>
            </a:extLst>
          </p:cNvPr>
          <p:cNvSpPr txBox="1"/>
          <p:nvPr/>
        </p:nvSpPr>
        <p:spPr>
          <a:xfrm>
            <a:off x="2636550" y="441661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B1BE9F-A7F6-4F3B-9338-9BE15D427577}"/>
              </a:ext>
            </a:extLst>
          </p:cNvPr>
          <p:cNvSpPr txBox="1"/>
          <p:nvPr/>
        </p:nvSpPr>
        <p:spPr>
          <a:xfrm>
            <a:off x="2636550" y="4985717"/>
            <a:ext cx="319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F9E7B8-D9CC-4C0B-9F41-892F3DCCB082}"/>
              </a:ext>
            </a:extLst>
          </p:cNvPr>
          <p:cNvSpPr txBox="1"/>
          <p:nvPr/>
        </p:nvSpPr>
        <p:spPr>
          <a:xfrm>
            <a:off x="4164499" y="5004262"/>
            <a:ext cx="4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B8C00E-BA5A-47DB-BD8E-F9FF7AF50BCC}"/>
              </a:ext>
            </a:extLst>
          </p:cNvPr>
          <p:cNvSpPr txBox="1"/>
          <p:nvPr/>
        </p:nvSpPr>
        <p:spPr>
          <a:xfrm>
            <a:off x="1873917" y="5487200"/>
            <a:ext cx="319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41C4B9-71D7-4D9E-9842-E78465AE8AB8}"/>
              </a:ext>
            </a:extLst>
          </p:cNvPr>
          <p:cNvSpPr txBox="1"/>
          <p:nvPr/>
        </p:nvSpPr>
        <p:spPr>
          <a:xfrm>
            <a:off x="3229585" y="5499591"/>
            <a:ext cx="319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65FACE-1290-4884-AA10-B5F0AC5C1298}"/>
              </a:ext>
            </a:extLst>
          </p:cNvPr>
          <p:cNvSpPr txBox="1"/>
          <p:nvPr/>
        </p:nvSpPr>
        <p:spPr>
          <a:xfrm>
            <a:off x="4577359" y="5499591"/>
            <a:ext cx="319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3BEACE2-087B-447D-8E83-00ED32BE3146}"/>
              </a:ext>
            </a:extLst>
          </p:cNvPr>
          <p:cNvSpPr txBox="1"/>
          <p:nvPr/>
        </p:nvSpPr>
        <p:spPr>
          <a:xfrm>
            <a:off x="2716063" y="6065453"/>
            <a:ext cx="319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2006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  <p:bldP spid="20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37A4F82D-CCD5-4DAB-BC28-8AF503C3DA3F}"/>
              </a:ext>
            </a:extLst>
          </p:cNvPr>
          <p:cNvSpPr txBox="1">
            <a:spLocks/>
          </p:cNvSpPr>
          <p:nvPr/>
        </p:nvSpPr>
        <p:spPr>
          <a:xfrm>
            <a:off x="1142653" y="338436"/>
            <a:ext cx="10572268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Have a look at the groups below. Can you fill in the missing gaps?  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09C8E00-C365-41C6-AFC6-808205B8FF83}"/>
              </a:ext>
            </a:extLst>
          </p:cNvPr>
          <p:cNvSpPr/>
          <p:nvPr/>
        </p:nvSpPr>
        <p:spPr>
          <a:xfrm>
            <a:off x="1706218" y="1123184"/>
            <a:ext cx="3468749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7BDA54-90C8-48E9-973F-377EFDE72B0E}"/>
              </a:ext>
            </a:extLst>
          </p:cNvPr>
          <p:cNvSpPr txBox="1"/>
          <p:nvPr/>
        </p:nvSpPr>
        <p:spPr>
          <a:xfrm>
            <a:off x="1524008" y="3934241"/>
            <a:ext cx="952168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There are _____ groups. </a:t>
            </a:r>
          </a:p>
          <a:p>
            <a:endParaRPr lang="en-GB" dirty="0"/>
          </a:p>
          <a:p>
            <a:r>
              <a:rPr lang="en-GB" dirty="0"/>
              <a:t>There are ____ drums in each group. </a:t>
            </a:r>
          </a:p>
          <a:p>
            <a:endParaRPr lang="en-GB" dirty="0"/>
          </a:p>
          <a:p>
            <a:r>
              <a:rPr lang="en-GB" dirty="0"/>
              <a:t>There are ____ groups of _____. </a:t>
            </a:r>
          </a:p>
          <a:p>
            <a:endParaRPr lang="en-GB" dirty="0"/>
          </a:p>
          <a:p>
            <a:r>
              <a:rPr lang="en-GB" dirty="0"/>
              <a:t>_____ groups of ____ equals _____</a:t>
            </a:r>
          </a:p>
          <a:p>
            <a:endParaRPr lang="en-GB" dirty="0"/>
          </a:p>
          <a:p>
            <a:r>
              <a:rPr lang="en-GB" dirty="0"/>
              <a:t>There are ____ drums in total.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F09B9EC-A928-453E-8DBA-96C6BC0BF14D}"/>
              </a:ext>
            </a:extLst>
          </p:cNvPr>
          <p:cNvSpPr/>
          <p:nvPr/>
        </p:nvSpPr>
        <p:spPr>
          <a:xfrm>
            <a:off x="7017034" y="1123184"/>
            <a:ext cx="3468749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82FA718-0032-4CC8-861B-36F7CED96CDD}"/>
              </a:ext>
            </a:extLst>
          </p:cNvPr>
          <p:cNvGrpSpPr/>
          <p:nvPr/>
        </p:nvGrpSpPr>
        <p:grpSpPr>
          <a:xfrm>
            <a:off x="2117445" y="1424673"/>
            <a:ext cx="2661403" cy="1726065"/>
            <a:chOff x="2117445" y="1424673"/>
            <a:chExt cx="2661403" cy="1726065"/>
          </a:xfrm>
        </p:grpSpPr>
        <p:pic>
          <p:nvPicPr>
            <p:cNvPr id="18" name="Graphic 17" descr="Drum">
              <a:extLst>
                <a:ext uri="{FF2B5EF4-FFF2-40B4-BE49-F238E27FC236}">
                  <a16:creationId xmlns:a16="http://schemas.microsoft.com/office/drawing/2014/main" id="{39B335FF-790B-499D-8028-607D5CAFA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36618" y="1424673"/>
              <a:ext cx="607947" cy="607947"/>
            </a:xfrm>
            <a:prstGeom prst="rect">
              <a:avLst/>
            </a:prstGeom>
          </p:spPr>
        </p:pic>
        <p:pic>
          <p:nvPicPr>
            <p:cNvPr id="19" name="Graphic 18" descr="Drum">
              <a:extLst>
                <a:ext uri="{FF2B5EF4-FFF2-40B4-BE49-F238E27FC236}">
                  <a16:creationId xmlns:a16="http://schemas.microsoft.com/office/drawing/2014/main" id="{3D2A1AC8-4890-46F3-B887-E17AF10773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17445" y="1770875"/>
              <a:ext cx="607947" cy="607947"/>
            </a:xfrm>
            <a:prstGeom prst="rect">
              <a:avLst/>
            </a:prstGeom>
          </p:spPr>
        </p:pic>
        <p:pic>
          <p:nvPicPr>
            <p:cNvPr id="20" name="Graphic 19" descr="Drum">
              <a:extLst>
                <a:ext uri="{FF2B5EF4-FFF2-40B4-BE49-F238E27FC236}">
                  <a16:creationId xmlns:a16="http://schemas.microsoft.com/office/drawing/2014/main" id="{CBC27C66-1310-4B5B-80B2-916B235C6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70901" y="1934844"/>
              <a:ext cx="607947" cy="607947"/>
            </a:xfrm>
            <a:prstGeom prst="rect">
              <a:avLst/>
            </a:prstGeom>
          </p:spPr>
        </p:pic>
        <p:pic>
          <p:nvPicPr>
            <p:cNvPr id="21" name="Graphic 20" descr="Drum">
              <a:extLst>
                <a:ext uri="{FF2B5EF4-FFF2-40B4-BE49-F238E27FC236}">
                  <a16:creationId xmlns:a16="http://schemas.microsoft.com/office/drawing/2014/main" id="{86A37DD2-EE6E-40C1-AC48-9186E0B5E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82377" y="2421050"/>
              <a:ext cx="607947" cy="607947"/>
            </a:xfrm>
            <a:prstGeom prst="rect">
              <a:avLst/>
            </a:prstGeom>
          </p:spPr>
        </p:pic>
        <p:pic>
          <p:nvPicPr>
            <p:cNvPr id="22" name="Graphic 21" descr="Drum">
              <a:extLst>
                <a:ext uri="{FF2B5EF4-FFF2-40B4-BE49-F238E27FC236}">
                  <a16:creationId xmlns:a16="http://schemas.microsoft.com/office/drawing/2014/main" id="{DC8E03C7-2C5F-49E2-B013-7E4914914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61123" y="2542791"/>
              <a:ext cx="607947" cy="607947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E279B1B-4FCA-45F0-8E82-4E29D62C083C}"/>
              </a:ext>
            </a:extLst>
          </p:cNvPr>
          <p:cNvGrpSpPr/>
          <p:nvPr/>
        </p:nvGrpSpPr>
        <p:grpSpPr>
          <a:xfrm>
            <a:off x="7434173" y="1424673"/>
            <a:ext cx="2661403" cy="1726065"/>
            <a:chOff x="2117445" y="1424673"/>
            <a:chExt cx="2661403" cy="1726065"/>
          </a:xfrm>
        </p:grpSpPr>
        <p:pic>
          <p:nvPicPr>
            <p:cNvPr id="25" name="Graphic 24" descr="Drum">
              <a:extLst>
                <a:ext uri="{FF2B5EF4-FFF2-40B4-BE49-F238E27FC236}">
                  <a16:creationId xmlns:a16="http://schemas.microsoft.com/office/drawing/2014/main" id="{91AF8A33-F7BC-44EE-A5E7-1896268CE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36618" y="1424673"/>
              <a:ext cx="607947" cy="607947"/>
            </a:xfrm>
            <a:prstGeom prst="rect">
              <a:avLst/>
            </a:prstGeom>
          </p:spPr>
        </p:pic>
        <p:pic>
          <p:nvPicPr>
            <p:cNvPr id="26" name="Graphic 25" descr="Drum">
              <a:extLst>
                <a:ext uri="{FF2B5EF4-FFF2-40B4-BE49-F238E27FC236}">
                  <a16:creationId xmlns:a16="http://schemas.microsoft.com/office/drawing/2014/main" id="{C6191B5E-CCDA-4BE0-98FE-34F4C2AED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17445" y="1770875"/>
              <a:ext cx="607947" cy="607947"/>
            </a:xfrm>
            <a:prstGeom prst="rect">
              <a:avLst/>
            </a:prstGeom>
          </p:spPr>
        </p:pic>
        <p:pic>
          <p:nvPicPr>
            <p:cNvPr id="27" name="Graphic 26" descr="Drum">
              <a:extLst>
                <a:ext uri="{FF2B5EF4-FFF2-40B4-BE49-F238E27FC236}">
                  <a16:creationId xmlns:a16="http://schemas.microsoft.com/office/drawing/2014/main" id="{A93F8D25-C745-4647-9AE9-24CB62DF0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70901" y="1934844"/>
              <a:ext cx="607947" cy="607947"/>
            </a:xfrm>
            <a:prstGeom prst="rect">
              <a:avLst/>
            </a:prstGeom>
          </p:spPr>
        </p:pic>
        <p:pic>
          <p:nvPicPr>
            <p:cNvPr id="28" name="Graphic 27" descr="Drum">
              <a:extLst>
                <a:ext uri="{FF2B5EF4-FFF2-40B4-BE49-F238E27FC236}">
                  <a16:creationId xmlns:a16="http://schemas.microsoft.com/office/drawing/2014/main" id="{7D325170-B242-48FE-AAA5-6F5DDA828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82377" y="2421050"/>
              <a:ext cx="607947" cy="607947"/>
            </a:xfrm>
            <a:prstGeom prst="rect">
              <a:avLst/>
            </a:prstGeom>
          </p:spPr>
        </p:pic>
        <p:pic>
          <p:nvPicPr>
            <p:cNvPr id="29" name="Graphic 28" descr="Drum">
              <a:extLst>
                <a:ext uri="{FF2B5EF4-FFF2-40B4-BE49-F238E27FC236}">
                  <a16:creationId xmlns:a16="http://schemas.microsoft.com/office/drawing/2014/main" id="{4DD7A812-95A9-4648-BC21-13C954376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61123" y="2542791"/>
              <a:ext cx="607947" cy="6079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389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37A4F82D-CCD5-4DAB-BC28-8AF503C3DA3F}"/>
              </a:ext>
            </a:extLst>
          </p:cNvPr>
          <p:cNvSpPr txBox="1">
            <a:spLocks/>
          </p:cNvSpPr>
          <p:nvPr/>
        </p:nvSpPr>
        <p:spPr>
          <a:xfrm>
            <a:off x="1142653" y="338436"/>
            <a:ext cx="10572268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Have a look at the groups below. Can you fill in the missing gaps?  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09C8E00-C365-41C6-AFC6-808205B8FF83}"/>
              </a:ext>
            </a:extLst>
          </p:cNvPr>
          <p:cNvSpPr/>
          <p:nvPr/>
        </p:nvSpPr>
        <p:spPr>
          <a:xfrm>
            <a:off x="1706218" y="1123184"/>
            <a:ext cx="3468749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7BDA54-90C8-48E9-973F-377EFDE72B0E}"/>
              </a:ext>
            </a:extLst>
          </p:cNvPr>
          <p:cNvSpPr txBox="1"/>
          <p:nvPr/>
        </p:nvSpPr>
        <p:spPr>
          <a:xfrm>
            <a:off x="1524008" y="3934241"/>
            <a:ext cx="952168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There are _____ groups. </a:t>
            </a:r>
          </a:p>
          <a:p>
            <a:endParaRPr lang="en-GB" dirty="0"/>
          </a:p>
          <a:p>
            <a:r>
              <a:rPr lang="en-GB" dirty="0"/>
              <a:t>There are ____ drums in each group. </a:t>
            </a:r>
          </a:p>
          <a:p>
            <a:endParaRPr lang="en-GB" dirty="0"/>
          </a:p>
          <a:p>
            <a:r>
              <a:rPr lang="en-GB" dirty="0"/>
              <a:t>There are ____ groups of _____. </a:t>
            </a:r>
          </a:p>
          <a:p>
            <a:endParaRPr lang="en-GB" dirty="0"/>
          </a:p>
          <a:p>
            <a:r>
              <a:rPr lang="en-GB" dirty="0"/>
              <a:t>_____ groups of ____ equals _____</a:t>
            </a:r>
          </a:p>
          <a:p>
            <a:endParaRPr lang="en-GB" dirty="0"/>
          </a:p>
          <a:p>
            <a:r>
              <a:rPr lang="en-GB" dirty="0"/>
              <a:t>There are ____ drums in total.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F09B9EC-A928-453E-8DBA-96C6BC0BF14D}"/>
              </a:ext>
            </a:extLst>
          </p:cNvPr>
          <p:cNvSpPr/>
          <p:nvPr/>
        </p:nvSpPr>
        <p:spPr>
          <a:xfrm>
            <a:off x="7017034" y="1123184"/>
            <a:ext cx="3468749" cy="25377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82FA718-0032-4CC8-861B-36F7CED96CDD}"/>
              </a:ext>
            </a:extLst>
          </p:cNvPr>
          <p:cNvGrpSpPr/>
          <p:nvPr/>
        </p:nvGrpSpPr>
        <p:grpSpPr>
          <a:xfrm>
            <a:off x="2117445" y="1424673"/>
            <a:ext cx="2661403" cy="1726065"/>
            <a:chOff x="2117445" y="1424673"/>
            <a:chExt cx="2661403" cy="1726065"/>
          </a:xfrm>
        </p:grpSpPr>
        <p:pic>
          <p:nvPicPr>
            <p:cNvPr id="18" name="Graphic 17" descr="Drum">
              <a:extLst>
                <a:ext uri="{FF2B5EF4-FFF2-40B4-BE49-F238E27FC236}">
                  <a16:creationId xmlns:a16="http://schemas.microsoft.com/office/drawing/2014/main" id="{39B335FF-790B-499D-8028-607D5CAFA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36618" y="1424673"/>
              <a:ext cx="607947" cy="607947"/>
            </a:xfrm>
            <a:prstGeom prst="rect">
              <a:avLst/>
            </a:prstGeom>
          </p:spPr>
        </p:pic>
        <p:pic>
          <p:nvPicPr>
            <p:cNvPr id="19" name="Graphic 18" descr="Drum">
              <a:extLst>
                <a:ext uri="{FF2B5EF4-FFF2-40B4-BE49-F238E27FC236}">
                  <a16:creationId xmlns:a16="http://schemas.microsoft.com/office/drawing/2014/main" id="{3D2A1AC8-4890-46F3-B887-E17AF10773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17445" y="1770875"/>
              <a:ext cx="607947" cy="607947"/>
            </a:xfrm>
            <a:prstGeom prst="rect">
              <a:avLst/>
            </a:prstGeom>
          </p:spPr>
        </p:pic>
        <p:pic>
          <p:nvPicPr>
            <p:cNvPr id="20" name="Graphic 19" descr="Drum">
              <a:extLst>
                <a:ext uri="{FF2B5EF4-FFF2-40B4-BE49-F238E27FC236}">
                  <a16:creationId xmlns:a16="http://schemas.microsoft.com/office/drawing/2014/main" id="{CBC27C66-1310-4B5B-80B2-916B235C6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70901" y="1934844"/>
              <a:ext cx="607947" cy="607947"/>
            </a:xfrm>
            <a:prstGeom prst="rect">
              <a:avLst/>
            </a:prstGeom>
          </p:spPr>
        </p:pic>
        <p:pic>
          <p:nvPicPr>
            <p:cNvPr id="21" name="Graphic 20" descr="Drum">
              <a:extLst>
                <a:ext uri="{FF2B5EF4-FFF2-40B4-BE49-F238E27FC236}">
                  <a16:creationId xmlns:a16="http://schemas.microsoft.com/office/drawing/2014/main" id="{86A37DD2-EE6E-40C1-AC48-9186E0B5E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82377" y="2421050"/>
              <a:ext cx="607947" cy="607947"/>
            </a:xfrm>
            <a:prstGeom prst="rect">
              <a:avLst/>
            </a:prstGeom>
          </p:spPr>
        </p:pic>
        <p:pic>
          <p:nvPicPr>
            <p:cNvPr id="22" name="Graphic 21" descr="Drum">
              <a:extLst>
                <a:ext uri="{FF2B5EF4-FFF2-40B4-BE49-F238E27FC236}">
                  <a16:creationId xmlns:a16="http://schemas.microsoft.com/office/drawing/2014/main" id="{DC8E03C7-2C5F-49E2-B013-7E4914914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61123" y="2542791"/>
              <a:ext cx="607947" cy="607947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E279B1B-4FCA-45F0-8E82-4E29D62C083C}"/>
              </a:ext>
            </a:extLst>
          </p:cNvPr>
          <p:cNvGrpSpPr/>
          <p:nvPr/>
        </p:nvGrpSpPr>
        <p:grpSpPr>
          <a:xfrm>
            <a:off x="7434173" y="1424673"/>
            <a:ext cx="2661403" cy="1726065"/>
            <a:chOff x="2117445" y="1424673"/>
            <a:chExt cx="2661403" cy="1726065"/>
          </a:xfrm>
        </p:grpSpPr>
        <p:pic>
          <p:nvPicPr>
            <p:cNvPr id="25" name="Graphic 24" descr="Drum">
              <a:extLst>
                <a:ext uri="{FF2B5EF4-FFF2-40B4-BE49-F238E27FC236}">
                  <a16:creationId xmlns:a16="http://schemas.microsoft.com/office/drawing/2014/main" id="{91AF8A33-F7BC-44EE-A5E7-1896268CE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36618" y="1424673"/>
              <a:ext cx="607947" cy="607947"/>
            </a:xfrm>
            <a:prstGeom prst="rect">
              <a:avLst/>
            </a:prstGeom>
          </p:spPr>
        </p:pic>
        <p:pic>
          <p:nvPicPr>
            <p:cNvPr id="26" name="Graphic 25" descr="Drum">
              <a:extLst>
                <a:ext uri="{FF2B5EF4-FFF2-40B4-BE49-F238E27FC236}">
                  <a16:creationId xmlns:a16="http://schemas.microsoft.com/office/drawing/2014/main" id="{C6191B5E-CCDA-4BE0-98FE-34F4C2AED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17445" y="1770875"/>
              <a:ext cx="607947" cy="607947"/>
            </a:xfrm>
            <a:prstGeom prst="rect">
              <a:avLst/>
            </a:prstGeom>
          </p:spPr>
        </p:pic>
        <p:pic>
          <p:nvPicPr>
            <p:cNvPr id="27" name="Graphic 26" descr="Drum">
              <a:extLst>
                <a:ext uri="{FF2B5EF4-FFF2-40B4-BE49-F238E27FC236}">
                  <a16:creationId xmlns:a16="http://schemas.microsoft.com/office/drawing/2014/main" id="{A93F8D25-C745-4647-9AE9-24CB62DF0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70901" y="1934844"/>
              <a:ext cx="607947" cy="607947"/>
            </a:xfrm>
            <a:prstGeom prst="rect">
              <a:avLst/>
            </a:prstGeom>
          </p:spPr>
        </p:pic>
        <p:pic>
          <p:nvPicPr>
            <p:cNvPr id="28" name="Graphic 27" descr="Drum">
              <a:extLst>
                <a:ext uri="{FF2B5EF4-FFF2-40B4-BE49-F238E27FC236}">
                  <a16:creationId xmlns:a16="http://schemas.microsoft.com/office/drawing/2014/main" id="{7D325170-B242-48FE-AAA5-6F5DDA828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82377" y="2421050"/>
              <a:ext cx="607947" cy="607947"/>
            </a:xfrm>
            <a:prstGeom prst="rect">
              <a:avLst/>
            </a:prstGeom>
          </p:spPr>
        </p:pic>
        <p:pic>
          <p:nvPicPr>
            <p:cNvPr id="29" name="Graphic 28" descr="Drum">
              <a:extLst>
                <a:ext uri="{FF2B5EF4-FFF2-40B4-BE49-F238E27FC236}">
                  <a16:creationId xmlns:a16="http://schemas.microsoft.com/office/drawing/2014/main" id="{4DD7A812-95A9-4648-BC21-13C954376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61123" y="2542791"/>
              <a:ext cx="607947" cy="607947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BE6C949-9FBF-4708-8DB5-CF0858EC1C12}"/>
              </a:ext>
            </a:extLst>
          </p:cNvPr>
          <p:cNvSpPr txBox="1"/>
          <p:nvPr/>
        </p:nvSpPr>
        <p:spPr>
          <a:xfrm>
            <a:off x="2761001" y="3919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A317D43-A228-4244-BDBF-F77AFF85BC9D}"/>
              </a:ext>
            </a:extLst>
          </p:cNvPr>
          <p:cNvSpPr txBox="1"/>
          <p:nvPr/>
        </p:nvSpPr>
        <p:spPr>
          <a:xfrm>
            <a:off x="2684771" y="444565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6404EF-8A5E-4F1A-BC82-0C515DA65909}"/>
              </a:ext>
            </a:extLst>
          </p:cNvPr>
          <p:cNvSpPr txBox="1"/>
          <p:nvPr/>
        </p:nvSpPr>
        <p:spPr>
          <a:xfrm>
            <a:off x="2679984" y="497198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CAA0E5-C8BE-4E3F-B251-B78D80F102B0}"/>
              </a:ext>
            </a:extLst>
          </p:cNvPr>
          <p:cNvSpPr txBox="1"/>
          <p:nvPr/>
        </p:nvSpPr>
        <p:spPr>
          <a:xfrm>
            <a:off x="4233862" y="497198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D8AFF6F-AD1B-4A04-96B7-625C8EC1C6D0}"/>
              </a:ext>
            </a:extLst>
          </p:cNvPr>
          <p:cNvSpPr txBox="1"/>
          <p:nvPr/>
        </p:nvSpPr>
        <p:spPr>
          <a:xfrm>
            <a:off x="1706218" y="555015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5DCDE0-79E1-4AF3-A96D-5B39655B04EE}"/>
              </a:ext>
            </a:extLst>
          </p:cNvPr>
          <p:cNvSpPr txBox="1"/>
          <p:nvPr/>
        </p:nvSpPr>
        <p:spPr>
          <a:xfrm>
            <a:off x="3280932" y="554300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16574E-2162-40DB-AEAD-FD20B70537F8}"/>
              </a:ext>
            </a:extLst>
          </p:cNvPr>
          <p:cNvSpPr txBox="1"/>
          <p:nvPr/>
        </p:nvSpPr>
        <p:spPr>
          <a:xfrm>
            <a:off x="4553180" y="5522607"/>
            <a:ext cx="44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17E220-50C3-4299-BDAC-A354F12E0E39}"/>
              </a:ext>
            </a:extLst>
          </p:cNvPr>
          <p:cNvSpPr txBox="1"/>
          <p:nvPr/>
        </p:nvSpPr>
        <p:spPr>
          <a:xfrm>
            <a:off x="2677360" y="6034569"/>
            <a:ext cx="44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4281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37A4F82D-CCD5-4DAB-BC28-8AF503C3DA3F}"/>
              </a:ext>
            </a:extLst>
          </p:cNvPr>
          <p:cNvSpPr txBox="1">
            <a:spLocks/>
          </p:cNvSpPr>
          <p:nvPr/>
        </p:nvSpPr>
        <p:spPr>
          <a:xfrm>
            <a:off x="1142653" y="338436"/>
            <a:ext cx="10572268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Have a look at the groups below. Can you fill in the missing gaps?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7BDA54-90C8-48E9-973F-377EFDE72B0E}"/>
              </a:ext>
            </a:extLst>
          </p:cNvPr>
          <p:cNvSpPr txBox="1"/>
          <p:nvPr/>
        </p:nvSpPr>
        <p:spPr>
          <a:xfrm>
            <a:off x="1524008" y="3934241"/>
            <a:ext cx="952168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There are _____ groups. </a:t>
            </a:r>
          </a:p>
          <a:p>
            <a:endParaRPr lang="en-GB" dirty="0"/>
          </a:p>
          <a:p>
            <a:r>
              <a:rPr lang="en-GB" dirty="0"/>
              <a:t>There are ____ drums in each group. </a:t>
            </a:r>
          </a:p>
          <a:p>
            <a:endParaRPr lang="en-GB" dirty="0"/>
          </a:p>
          <a:p>
            <a:r>
              <a:rPr lang="en-GB" dirty="0"/>
              <a:t>There are ____ groups of _____. </a:t>
            </a:r>
          </a:p>
          <a:p>
            <a:endParaRPr lang="en-GB" dirty="0"/>
          </a:p>
          <a:p>
            <a:r>
              <a:rPr lang="en-GB" dirty="0"/>
              <a:t>_____ groups of ____ equals _____</a:t>
            </a:r>
          </a:p>
          <a:p>
            <a:endParaRPr lang="en-GB" dirty="0"/>
          </a:p>
          <a:p>
            <a:r>
              <a:rPr lang="en-GB" dirty="0"/>
              <a:t>There are ____ drums in total.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EE0207-D455-4BC6-B604-45B0DBB6A310}"/>
              </a:ext>
            </a:extLst>
          </p:cNvPr>
          <p:cNvSpPr/>
          <p:nvPr/>
        </p:nvSpPr>
        <p:spPr>
          <a:xfrm>
            <a:off x="1142653" y="1424673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5571ED-D0E4-4809-BB02-3E98AF3F24E1}"/>
              </a:ext>
            </a:extLst>
          </p:cNvPr>
          <p:cNvSpPr/>
          <p:nvPr/>
        </p:nvSpPr>
        <p:spPr>
          <a:xfrm>
            <a:off x="3405809" y="1424672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C07A169-CD70-48C4-9D79-8327B42C9FAA}"/>
              </a:ext>
            </a:extLst>
          </p:cNvPr>
          <p:cNvSpPr/>
          <p:nvPr/>
        </p:nvSpPr>
        <p:spPr>
          <a:xfrm>
            <a:off x="5602009" y="1424671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AABCBB-AC3B-477D-BB05-2DFB9D161BC0}"/>
              </a:ext>
            </a:extLst>
          </p:cNvPr>
          <p:cNvSpPr/>
          <p:nvPr/>
        </p:nvSpPr>
        <p:spPr>
          <a:xfrm>
            <a:off x="7865860" y="1424671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8955EBE-1046-417B-9FF8-964A04092982}"/>
              </a:ext>
            </a:extLst>
          </p:cNvPr>
          <p:cNvSpPr/>
          <p:nvPr/>
        </p:nvSpPr>
        <p:spPr>
          <a:xfrm>
            <a:off x="10027887" y="1424671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67F9154-BD1C-4CB3-9F2D-7E78EE56AC6F}"/>
              </a:ext>
            </a:extLst>
          </p:cNvPr>
          <p:cNvGrpSpPr/>
          <p:nvPr/>
        </p:nvGrpSpPr>
        <p:grpSpPr>
          <a:xfrm>
            <a:off x="1162698" y="1623014"/>
            <a:ext cx="1566396" cy="1417753"/>
            <a:chOff x="1162698" y="1623014"/>
            <a:chExt cx="1566396" cy="1417753"/>
          </a:xfrm>
        </p:grpSpPr>
        <p:pic>
          <p:nvPicPr>
            <p:cNvPr id="6" name="Graphic 5" descr="Ladybug">
              <a:extLst>
                <a:ext uri="{FF2B5EF4-FFF2-40B4-BE49-F238E27FC236}">
                  <a16:creationId xmlns:a16="http://schemas.microsoft.com/office/drawing/2014/main" id="{2ADAEE01-EF34-442C-A72B-6140CF6A2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34" name="Graphic 33" descr="Ladybug">
              <a:extLst>
                <a:ext uri="{FF2B5EF4-FFF2-40B4-BE49-F238E27FC236}">
                  <a16:creationId xmlns:a16="http://schemas.microsoft.com/office/drawing/2014/main" id="{822B907B-5EE0-4482-91C1-D2E093F011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35" name="Graphic 34" descr="Ladybug">
              <a:extLst>
                <a:ext uri="{FF2B5EF4-FFF2-40B4-BE49-F238E27FC236}">
                  <a16:creationId xmlns:a16="http://schemas.microsoft.com/office/drawing/2014/main" id="{E14A69FF-11D5-4519-8901-3744D43D05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8A92413-255B-46B1-B0D6-443FDB52D62B}"/>
              </a:ext>
            </a:extLst>
          </p:cNvPr>
          <p:cNvGrpSpPr/>
          <p:nvPr/>
        </p:nvGrpSpPr>
        <p:grpSpPr>
          <a:xfrm>
            <a:off x="3601789" y="1609270"/>
            <a:ext cx="1566396" cy="1417753"/>
            <a:chOff x="1162698" y="1623014"/>
            <a:chExt cx="1566396" cy="1417753"/>
          </a:xfrm>
        </p:grpSpPr>
        <p:pic>
          <p:nvPicPr>
            <p:cNvPr id="37" name="Graphic 36" descr="Ladybug">
              <a:extLst>
                <a:ext uri="{FF2B5EF4-FFF2-40B4-BE49-F238E27FC236}">
                  <a16:creationId xmlns:a16="http://schemas.microsoft.com/office/drawing/2014/main" id="{2B03F5C9-413A-49CA-BA1C-BE1DA59A3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38" name="Graphic 37" descr="Ladybug">
              <a:extLst>
                <a:ext uri="{FF2B5EF4-FFF2-40B4-BE49-F238E27FC236}">
                  <a16:creationId xmlns:a16="http://schemas.microsoft.com/office/drawing/2014/main" id="{377FC021-C5F6-4DF2-B7DB-09D2553462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39" name="Graphic 38" descr="Ladybug">
              <a:extLst>
                <a:ext uri="{FF2B5EF4-FFF2-40B4-BE49-F238E27FC236}">
                  <a16:creationId xmlns:a16="http://schemas.microsoft.com/office/drawing/2014/main" id="{8BEA2F0A-1CA8-49C6-846F-A3F317AA6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EEF6C18-2723-4C9C-B1DD-7CEC1FCE8839}"/>
              </a:ext>
            </a:extLst>
          </p:cNvPr>
          <p:cNvGrpSpPr/>
          <p:nvPr/>
        </p:nvGrpSpPr>
        <p:grpSpPr>
          <a:xfrm>
            <a:off x="5797989" y="1595526"/>
            <a:ext cx="1566396" cy="1417753"/>
            <a:chOff x="1162698" y="1623014"/>
            <a:chExt cx="1566396" cy="1417753"/>
          </a:xfrm>
        </p:grpSpPr>
        <p:pic>
          <p:nvPicPr>
            <p:cNvPr id="41" name="Graphic 40" descr="Ladybug">
              <a:extLst>
                <a:ext uri="{FF2B5EF4-FFF2-40B4-BE49-F238E27FC236}">
                  <a16:creationId xmlns:a16="http://schemas.microsoft.com/office/drawing/2014/main" id="{8258A0AD-6FC7-47C4-9CF0-07E22F555A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42" name="Graphic 41" descr="Ladybug">
              <a:extLst>
                <a:ext uri="{FF2B5EF4-FFF2-40B4-BE49-F238E27FC236}">
                  <a16:creationId xmlns:a16="http://schemas.microsoft.com/office/drawing/2014/main" id="{4F7359A2-08A1-4247-992D-BE174839AF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43" name="Graphic 42" descr="Ladybug">
              <a:extLst>
                <a:ext uri="{FF2B5EF4-FFF2-40B4-BE49-F238E27FC236}">
                  <a16:creationId xmlns:a16="http://schemas.microsoft.com/office/drawing/2014/main" id="{11EE7431-DF63-4995-8A75-F351E1E6A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3FEDBE1-8956-4F50-A838-08FB5BB2F229}"/>
              </a:ext>
            </a:extLst>
          </p:cNvPr>
          <p:cNvGrpSpPr/>
          <p:nvPr/>
        </p:nvGrpSpPr>
        <p:grpSpPr>
          <a:xfrm>
            <a:off x="8061145" y="1636757"/>
            <a:ext cx="1566396" cy="1417753"/>
            <a:chOff x="1162698" y="1623014"/>
            <a:chExt cx="1566396" cy="1417753"/>
          </a:xfrm>
        </p:grpSpPr>
        <p:pic>
          <p:nvPicPr>
            <p:cNvPr id="45" name="Graphic 44" descr="Ladybug">
              <a:extLst>
                <a:ext uri="{FF2B5EF4-FFF2-40B4-BE49-F238E27FC236}">
                  <a16:creationId xmlns:a16="http://schemas.microsoft.com/office/drawing/2014/main" id="{D00CFF76-CF33-4DF1-855B-12858C856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46" name="Graphic 45" descr="Ladybug">
              <a:extLst>
                <a:ext uri="{FF2B5EF4-FFF2-40B4-BE49-F238E27FC236}">
                  <a16:creationId xmlns:a16="http://schemas.microsoft.com/office/drawing/2014/main" id="{47AE2045-80FC-4E90-B713-7EA88ACA04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47" name="Graphic 46" descr="Ladybug">
              <a:extLst>
                <a:ext uri="{FF2B5EF4-FFF2-40B4-BE49-F238E27FC236}">
                  <a16:creationId xmlns:a16="http://schemas.microsoft.com/office/drawing/2014/main" id="{B1942604-18CC-4DD7-8798-6563573CC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35E1945-41DD-4441-872B-22E1FEE13630}"/>
              </a:ext>
            </a:extLst>
          </p:cNvPr>
          <p:cNvGrpSpPr/>
          <p:nvPr/>
        </p:nvGrpSpPr>
        <p:grpSpPr>
          <a:xfrm>
            <a:off x="10262496" y="1623014"/>
            <a:ext cx="1566396" cy="1417753"/>
            <a:chOff x="1162698" y="1623014"/>
            <a:chExt cx="1566396" cy="1417753"/>
          </a:xfrm>
        </p:grpSpPr>
        <p:pic>
          <p:nvPicPr>
            <p:cNvPr id="49" name="Graphic 48" descr="Ladybug">
              <a:extLst>
                <a:ext uri="{FF2B5EF4-FFF2-40B4-BE49-F238E27FC236}">
                  <a16:creationId xmlns:a16="http://schemas.microsoft.com/office/drawing/2014/main" id="{0CAC0E04-8F40-4818-ABE0-72C900D078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50" name="Graphic 49" descr="Ladybug">
              <a:extLst>
                <a:ext uri="{FF2B5EF4-FFF2-40B4-BE49-F238E27FC236}">
                  <a16:creationId xmlns:a16="http://schemas.microsoft.com/office/drawing/2014/main" id="{E23F80A1-BDF5-4783-90FB-4C4C3947D9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51" name="Graphic 50" descr="Ladybug">
              <a:extLst>
                <a:ext uri="{FF2B5EF4-FFF2-40B4-BE49-F238E27FC236}">
                  <a16:creationId xmlns:a16="http://schemas.microsoft.com/office/drawing/2014/main" id="{C9A43D91-8A97-4430-A9EE-A494CDD7D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546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37A4F82D-CCD5-4DAB-BC28-8AF503C3DA3F}"/>
              </a:ext>
            </a:extLst>
          </p:cNvPr>
          <p:cNvSpPr txBox="1">
            <a:spLocks/>
          </p:cNvSpPr>
          <p:nvPr/>
        </p:nvSpPr>
        <p:spPr>
          <a:xfrm>
            <a:off x="1142653" y="338436"/>
            <a:ext cx="10572268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Have a look at the groups below. Can you fill in the missing gaps?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7BDA54-90C8-48E9-973F-377EFDE72B0E}"/>
              </a:ext>
            </a:extLst>
          </p:cNvPr>
          <p:cNvSpPr txBox="1"/>
          <p:nvPr/>
        </p:nvSpPr>
        <p:spPr>
          <a:xfrm>
            <a:off x="1524008" y="3934241"/>
            <a:ext cx="952168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There are _____ groups. </a:t>
            </a:r>
          </a:p>
          <a:p>
            <a:endParaRPr lang="en-GB" dirty="0"/>
          </a:p>
          <a:p>
            <a:r>
              <a:rPr lang="en-GB" dirty="0"/>
              <a:t>There are ____ drums in each group. </a:t>
            </a:r>
          </a:p>
          <a:p>
            <a:endParaRPr lang="en-GB" dirty="0"/>
          </a:p>
          <a:p>
            <a:r>
              <a:rPr lang="en-GB" dirty="0"/>
              <a:t>There are ____ groups of _____. </a:t>
            </a:r>
          </a:p>
          <a:p>
            <a:endParaRPr lang="en-GB" dirty="0"/>
          </a:p>
          <a:p>
            <a:r>
              <a:rPr lang="en-GB" dirty="0"/>
              <a:t>_____ groups of ____ equals _____</a:t>
            </a:r>
          </a:p>
          <a:p>
            <a:endParaRPr lang="en-GB" dirty="0"/>
          </a:p>
          <a:p>
            <a:r>
              <a:rPr lang="en-GB" dirty="0"/>
              <a:t>There are ____ drums in total.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EE0207-D455-4BC6-B604-45B0DBB6A310}"/>
              </a:ext>
            </a:extLst>
          </p:cNvPr>
          <p:cNvSpPr/>
          <p:nvPr/>
        </p:nvSpPr>
        <p:spPr>
          <a:xfrm>
            <a:off x="1142653" y="1424673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5571ED-D0E4-4809-BB02-3E98AF3F24E1}"/>
              </a:ext>
            </a:extLst>
          </p:cNvPr>
          <p:cNvSpPr/>
          <p:nvPr/>
        </p:nvSpPr>
        <p:spPr>
          <a:xfrm>
            <a:off x="3405809" y="1424672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C07A169-CD70-48C4-9D79-8327B42C9FAA}"/>
              </a:ext>
            </a:extLst>
          </p:cNvPr>
          <p:cNvSpPr/>
          <p:nvPr/>
        </p:nvSpPr>
        <p:spPr>
          <a:xfrm>
            <a:off x="5602009" y="1424671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AABCBB-AC3B-477D-BB05-2DFB9D161BC0}"/>
              </a:ext>
            </a:extLst>
          </p:cNvPr>
          <p:cNvSpPr/>
          <p:nvPr/>
        </p:nvSpPr>
        <p:spPr>
          <a:xfrm>
            <a:off x="7865860" y="1424671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8955EBE-1046-417B-9FF8-964A04092982}"/>
              </a:ext>
            </a:extLst>
          </p:cNvPr>
          <p:cNvSpPr/>
          <p:nvPr/>
        </p:nvSpPr>
        <p:spPr>
          <a:xfrm>
            <a:off x="10027887" y="1424671"/>
            <a:ext cx="1958356" cy="1795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67F9154-BD1C-4CB3-9F2D-7E78EE56AC6F}"/>
              </a:ext>
            </a:extLst>
          </p:cNvPr>
          <p:cNvGrpSpPr/>
          <p:nvPr/>
        </p:nvGrpSpPr>
        <p:grpSpPr>
          <a:xfrm>
            <a:off x="1162698" y="1623014"/>
            <a:ext cx="1566396" cy="1417753"/>
            <a:chOff x="1162698" y="1623014"/>
            <a:chExt cx="1566396" cy="1417753"/>
          </a:xfrm>
        </p:grpSpPr>
        <p:pic>
          <p:nvPicPr>
            <p:cNvPr id="6" name="Graphic 5" descr="Ladybug">
              <a:extLst>
                <a:ext uri="{FF2B5EF4-FFF2-40B4-BE49-F238E27FC236}">
                  <a16:creationId xmlns:a16="http://schemas.microsoft.com/office/drawing/2014/main" id="{2ADAEE01-EF34-442C-A72B-6140CF6A2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34" name="Graphic 33" descr="Ladybug">
              <a:extLst>
                <a:ext uri="{FF2B5EF4-FFF2-40B4-BE49-F238E27FC236}">
                  <a16:creationId xmlns:a16="http://schemas.microsoft.com/office/drawing/2014/main" id="{822B907B-5EE0-4482-91C1-D2E093F011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35" name="Graphic 34" descr="Ladybug">
              <a:extLst>
                <a:ext uri="{FF2B5EF4-FFF2-40B4-BE49-F238E27FC236}">
                  <a16:creationId xmlns:a16="http://schemas.microsoft.com/office/drawing/2014/main" id="{E14A69FF-11D5-4519-8901-3744D43D05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8A92413-255B-46B1-B0D6-443FDB52D62B}"/>
              </a:ext>
            </a:extLst>
          </p:cNvPr>
          <p:cNvGrpSpPr/>
          <p:nvPr/>
        </p:nvGrpSpPr>
        <p:grpSpPr>
          <a:xfrm>
            <a:off x="3601789" y="1609270"/>
            <a:ext cx="1566396" cy="1417753"/>
            <a:chOff x="1162698" y="1623014"/>
            <a:chExt cx="1566396" cy="1417753"/>
          </a:xfrm>
        </p:grpSpPr>
        <p:pic>
          <p:nvPicPr>
            <p:cNvPr id="37" name="Graphic 36" descr="Ladybug">
              <a:extLst>
                <a:ext uri="{FF2B5EF4-FFF2-40B4-BE49-F238E27FC236}">
                  <a16:creationId xmlns:a16="http://schemas.microsoft.com/office/drawing/2014/main" id="{2B03F5C9-413A-49CA-BA1C-BE1DA59A3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38" name="Graphic 37" descr="Ladybug">
              <a:extLst>
                <a:ext uri="{FF2B5EF4-FFF2-40B4-BE49-F238E27FC236}">
                  <a16:creationId xmlns:a16="http://schemas.microsoft.com/office/drawing/2014/main" id="{377FC021-C5F6-4DF2-B7DB-09D2553462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39" name="Graphic 38" descr="Ladybug">
              <a:extLst>
                <a:ext uri="{FF2B5EF4-FFF2-40B4-BE49-F238E27FC236}">
                  <a16:creationId xmlns:a16="http://schemas.microsoft.com/office/drawing/2014/main" id="{8BEA2F0A-1CA8-49C6-846F-A3F317AA6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EEF6C18-2723-4C9C-B1DD-7CEC1FCE8839}"/>
              </a:ext>
            </a:extLst>
          </p:cNvPr>
          <p:cNvGrpSpPr/>
          <p:nvPr/>
        </p:nvGrpSpPr>
        <p:grpSpPr>
          <a:xfrm>
            <a:off x="5797989" y="1595526"/>
            <a:ext cx="1566396" cy="1417753"/>
            <a:chOff x="1162698" y="1623014"/>
            <a:chExt cx="1566396" cy="1417753"/>
          </a:xfrm>
        </p:grpSpPr>
        <p:pic>
          <p:nvPicPr>
            <p:cNvPr id="41" name="Graphic 40" descr="Ladybug">
              <a:extLst>
                <a:ext uri="{FF2B5EF4-FFF2-40B4-BE49-F238E27FC236}">
                  <a16:creationId xmlns:a16="http://schemas.microsoft.com/office/drawing/2014/main" id="{8258A0AD-6FC7-47C4-9CF0-07E22F555A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42" name="Graphic 41" descr="Ladybug">
              <a:extLst>
                <a:ext uri="{FF2B5EF4-FFF2-40B4-BE49-F238E27FC236}">
                  <a16:creationId xmlns:a16="http://schemas.microsoft.com/office/drawing/2014/main" id="{4F7359A2-08A1-4247-992D-BE174839AF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43" name="Graphic 42" descr="Ladybug">
              <a:extLst>
                <a:ext uri="{FF2B5EF4-FFF2-40B4-BE49-F238E27FC236}">
                  <a16:creationId xmlns:a16="http://schemas.microsoft.com/office/drawing/2014/main" id="{11EE7431-DF63-4995-8A75-F351E1E6A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3FEDBE1-8956-4F50-A838-08FB5BB2F229}"/>
              </a:ext>
            </a:extLst>
          </p:cNvPr>
          <p:cNvGrpSpPr/>
          <p:nvPr/>
        </p:nvGrpSpPr>
        <p:grpSpPr>
          <a:xfrm>
            <a:off x="8061145" y="1636757"/>
            <a:ext cx="1566396" cy="1417753"/>
            <a:chOff x="1162698" y="1623014"/>
            <a:chExt cx="1566396" cy="1417753"/>
          </a:xfrm>
        </p:grpSpPr>
        <p:pic>
          <p:nvPicPr>
            <p:cNvPr id="45" name="Graphic 44" descr="Ladybug">
              <a:extLst>
                <a:ext uri="{FF2B5EF4-FFF2-40B4-BE49-F238E27FC236}">
                  <a16:creationId xmlns:a16="http://schemas.microsoft.com/office/drawing/2014/main" id="{D00CFF76-CF33-4DF1-855B-12858C856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46" name="Graphic 45" descr="Ladybug">
              <a:extLst>
                <a:ext uri="{FF2B5EF4-FFF2-40B4-BE49-F238E27FC236}">
                  <a16:creationId xmlns:a16="http://schemas.microsoft.com/office/drawing/2014/main" id="{47AE2045-80FC-4E90-B713-7EA88ACA04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47" name="Graphic 46" descr="Ladybug">
              <a:extLst>
                <a:ext uri="{FF2B5EF4-FFF2-40B4-BE49-F238E27FC236}">
                  <a16:creationId xmlns:a16="http://schemas.microsoft.com/office/drawing/2014/main" id="{B1942604-18CC-4DD7-8798-6563573CC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35E1945-41DD-4441-872B-22E1FEE13630}"/>
              </a:ext>
            </a:extLst>
          </p:cNvPr>
          <p:cNvGrpSpPr/>
          <p:nvPr/>
        </p:nvGrpSpPr>
        <p:grpSpPr>
          <a:xfrm>
            <a:off x="10262496" y="1623014"/>
            <a:ext cx="1566396" cy="1417753"/>
            <a:chOff x="1162698" y="1623014"/>
            <a:chExt cx="1566396" cy="1417753"/>
          </a:xfrm>
        </p:grpSpPr>
        <p:pic>
          <p:nvPicPr>
            <p:cNvPr id="49" name="Graphic 48" descr="Ladybug">
              <a:extLst>
                <a:ext uri="{FF2B5EF4-FFF2-40B4-BE49-F238E27FC236}">
                  <a16:creationId xmlns:a16="http://schemas.microsoft.com/office/drawing/2014/main" id="{0CAC0E04-8F40-4818-ABE0-72C900D078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2698" y="1623014"/>
              <a:ext cx="722620" cy="722620"/>
            </a:xfrm>
            <a:prstGeom prst="rect">
              <a:avLst/>
            </a:prstGeom>
          </p:spPr>
        </p:pic>
        <p:pic>
          <p:nvPicPr>
            <p:cNvPr id="50" name="Graphic 49" descr="Ladybug">
              <a:extLst>
                <a:ext uri="{FF2B5EF4-FFF2-40B4-BE49-F238E27FC236}">
                  <a16:creationId xmlns:a16="http://schemas.microsoft.com/office/drawing/2014/main" id="{E23F80A1-BDF5-4783-90FB-4C4C3947D9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06474" y="1777326"/>
              <a:ext cx="722620" cy="722620"/>
            </a:xfrm>
            <a:prstGeom prst="rect">
              <a:avLst/>
            </a:prstGeom>
          </p:spPr>
        </p:pic>
        <p:pic>
          <p:nvPicPr>
            <p:cNvPr id="51" name="Graphic 50" descr="Ladybug">
              <a:extLst>
                <a:ext uri="{FF2B5EF4-FFF2-40B4-BE49-F238E27FC236}">
                  <a16:creationId xmlns:a16="http://schemas.microsoft.com/office/drawing/2014/main" id="{C9A43D91-8A97-4430-A9EE-A494CDD7D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92417" y="2318147"/>
              <a:ext cx="722620" cy="722620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9FA6B59-2A25-4B02-AA03-FE5A3D553AC0}"/>
              </a:ext>
            </a:extLst>
          </p:cNvPr>
          <p:cNvSpPr txBox="1"/>
          <p:nvPr/>
        </p:nvSpPr>
        <p:spPr>
          <a:xfrm>
            <a:off x="2761001" y="3919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787E9F8-75D6-4E8D-88BF-755D60423101}"/>
              </a:ext>
            </a:extLst>
          </p:cNvPr>
          <p:cNvSpPr txBox="1"/>
          <p:nvPr/>
        </p:nvSpPr>
        <p:spPr>
          <a:xfrm>
            <a:off x="2608601" y="442954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4D8A5FA-5DFF-4423-8D4D-3943E6F3A273}"/>
              </a:ext>
            </a:extLst>
          </p:cNvPr>
          <p:cNvSpPr txBox="1"/>
          <p:nvPr/>
        </p:nvSpPr>
        <p:spPr>
          <a:xfrm>
            <a:off x="2720391" y="49643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E23E6C-0E96-4F59-8E00-7B16CA932FE7}"/>
              </a:ext>
            </a:extLst>
          </p:cNvPr>
          <p:cNvSpPr txBox="1"/>
          <p:nvPr/>
        </p:nvSpPr>
        <p:spPr>
          <a:xfrm>
            <a:off x="4140765" y="495765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6D44BA9-799B-4032-B9BA-07A7C404C521}"/>
              </a:ext>
            </a:extLst>
          </p:cNvPr>
          <p:cNvSpPr txBox="1"/>
          <p:nvPr/>
        </p:nvSpPr>
        <p:spPr>
          <a:xfrm>
            <a:off x="1701327" y="550006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10BC891-1D6C-4019-80CD-468F7B60E99F}"/>
              </a:ext>
            </a:extLst>
          </p:cNvPr>
          <p:cNvSpPr txBox="1"/>
          <p:nvPr/>
        </p:nvSpPr>
        <p:spPr>
          <a:xfrm>
            <a:off x="3296989" y="550006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13CF426-2FC6-42FE-B165-BC79208E6436}"/>
              </a:ext>
            </a:extLst>
          </p:cNvPr>
          <p:cNvSpPr txBox="1"/>
          <p:nvPr/>
        </p:nvSpPr>
        <p:spPr>
          <a:xfrm>
            <a:off x="4502074" y="5500061"/>
            <a:ext cx="54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D25D80F-3499-48F9-8211-2F87F8FA089D}"/>
              </a:ext>
            </a:extLst>
          </p:cNvPr>
          <p:cNvSpPr txBox="1"/>
          <p:nvPr/>
        </p:nvSpPr>
        <p:spPr>
          <a:xfrm>
            <a:off x="2605900" y="6002728"/>
            <a:ext cx="533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19451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252</TotalTime>
  <Words>323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1 – Multiplication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21</cp:revision>
  <dcterms:created xsi:type="dcterms:W3CDTF">2020-03-20T11:22:32Z</dcterms:created>
  <dcterms:modified xsi:type="dcterms:W3CDTF">2020-04-07T07:05:57Z</dcterms:modified>
</cp:coreProperties>
</file>