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78EAA-795E-4E77-AD45-B1FC1E0D8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440A04-0AB2-45C5-A445-D38E93142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F02C1-4906-4FB0-9A8A-5C897142B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E26C6-7B2C-497E-9370-1378D05B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F1183-C67F-4368-B51C-86857D0CF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5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37D90-F9B6-4AFD-9A85-B12ACDC55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4D9D6-5A44-4A04-A406-D9884643B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8CD51-6631-4F10-8046-177A9FB47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701A5-BC7E-437A-8BDB-C00DFFCF9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B7245-8C7B-469D-A159-1109E7CA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9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68917-010D-417B-B6BF-E6DD4F62A7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8F1EF9-ABD8-4C84-81B5-7C7B29B43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946EC-F007-402B-B50E-BD01B983A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CFD10-4069-4E61-BAF8-C0A2BDE25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68344-5976-4453-8FBA-830EE5B1A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1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761A-BEF3-4C16-A617-3AECA3815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C1A77-668C-4EE3-A8DD-38EF234FA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B1690-5C9B-4E25-AA1F-98D48C2E3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0ACB1-0076-4867-A6D3-536F7DB7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BA2AE-0D6A-4893-9DEB-C61342442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77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AC0CD-78C9-4BCD-9E52-CE57F583F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07D37-61ED-43FC-B1C3-1633DA0F3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6B648-5F95-44B1-B148-C59FD9F00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5D1D1-16BB-44F3-91B9-282AD476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7E04A-6D67-4427-8DF6-5640F21A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41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7A22-1B1E-4FD7-AA67-07BAE1451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7CE6F-B4DA-40C8-877A-7FDDC940B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3037E-A80C-4D75-9134-C4EFBA9B5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A1519-443E-4DC0-A58A-8584C9CC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68237-1A42-43E6-866F-B883569EE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E0898-13CB-48CC-A1C6-845644965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24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C0C9-99AD-4B6B-B315-C7F29ECB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C1C48-AF4E-4A02-995B-EDCEE47C7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F81B20-D26D-46C4-BB06-405E0106D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172D91-D797-462B-983D-C1F84680D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6204B0-9FC4-4754-BA68-3F84DDBA8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951A8-7478-4069-AA66-E1D84F9C4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219F3-EFAA-41D6-B737-F5019C5F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BCB93-ECE3-4DC3-90C6-F7E5E13C2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84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19B40-73BC-46F2-98C0-98ED476E2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81B2D7-5084-48F0-8E23-A1547A55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195B6F-2E89-488C-B7A1-305FEEAF2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6BF2A-30CC-480F-BF90-67C94B27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4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34813F-5DF0-434B-A1CD-297DAD271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6A5A8A-27D1-4D71-BDC0-4C4BB22F3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56B61A-9C0F-46FC-87F7-21F700EB8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28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1DDEE-2B1D-46F1-BDE3-10CF3E127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6EC19-7CB5-4F17-B193-7D40CDEF2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4EEEB-A438-4F4C-B018-A253E4C20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2B5FB-63D9-435B-9269-1FCE68D8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EC31B-D9D8-4063-A126-E066E2E97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2EFA6-1BF6-4D40-A743-F84F3D205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36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AA617-B03C-424F-9246-C784D1808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94B0CC-6A36-4A25-ADA7-F36D6EB27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07D41-1981-4F6B-8BE3-E44A7BFB1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19151-8918-467A-9E5F-2C74E39F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F71DA-E143-4723-8A59-B7B1794AF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68B8E4-C9A5-4E7B-8CBD-F1C08E0DA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38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7099AD-F3AC-4684-BF7A-E81A3C50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7D2D1-56BC-40CB-AF39-6A97A0FBB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EDAE5-D7CA-49EE-B4F3-19E7600BA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945C5-5460-4D67-9653-CBECCC0C8CB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885F4-3D87-4FAD-BE72-13C3827D9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DB1E6-22F0-4D55-8D4E-E15198911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37673-92AF-4128-80A9-205B26C09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6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gyI6ykDwd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e're Going on a Bear Hunt: 1 CBH Children / Picture Books: Amazon ...">
            <a:extLst>
              <a:ext uri="{FF2B5EF4-FFF2-40B4-BE49-F238E27FC236}">
                <a16:creationId xmlns:a16="http://schemas.microsoft.com/office/drawing/2014/main" id="{5EE640F6-4F41-4E4B-992B-578F8E813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4047" y="0"/>
            <a:ext cx="3147953" cy="285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C707BF1-3BED-4257-875C-231E9B8D18E3}"/>
              </a:ext>
            </a:extLst>
          </p:cNvPr>
          <p:cNvSpPr/>
          <p:nvPr/>
        </p:nvSpPr>
        <p:spPr>
          <a:xfrm>
            <a:off x="628650" y="323851"/>
            <a:ext cx="8067675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Lesson  3 – I am learning to use adjectives to describe a character or setting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45EA6E-6497-4A34-8D90-BFE4CA6E9356}"/>
              </a:ext>
            </a:extLst>
          </p:cNvPr>
          <p:cNvSpPr txBox="1"/>
          <p:nvPr/>
        </p:nvSpPr>
        <p:spPr>
          <a:xfrm>
            <a:off x="128529" y="1510918"/>
            <a:ext cx="3019425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An adjective is…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250D9D-DE98-4C2A-A90D-7098E2092B6D}"/>
              </a:ext>
            </a:extLst>
          </p:cNvPr>
          <p:cNvSpPr txBox="1"/>
          <p:nvPr/>
        </p:nvSpPr>
        <p:spPr>
          <a:xfrm>
            <a:off x="9505950" y="4935686"/>
            <a:ext cx="2607661" cy="138499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A word used to describe something. </a:t>
            </a:r>
          </a:p>
        </p:txBody>
      </p:sp>
      <p:pic>
        <p:nvPicPr>
          <p:cNvPr id="1026" name="Picture 2" descr="Adjectives Have a Place in Modern Fiction | Global Mysteries">
            <a:extLst>
              <a:ext uri="{FF2B5EF4-FFF2-40B4-BE49-F238E27FC236}">
                <a16:creationId xmlns:a16="http://schemas.microsoft.com/office/drawing/2014/main" id="{7D9D2BC8-CDAA-4F64-8240-FE3027709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953" y="2389322"/>
            <a:ext cx="5224521" cy="393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95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e're Going on a Bear Hunt: 1 CBH Children / Picture Books: Amazon ...">
            <a:extLst>
              <a:ext uri="{FF2B5EF4-FFF2-40B4-BE49-F238E27FC236}">
                <a16:creationId xmlns:a16="http://schemas.microsoft.com/office/drawing/2014/main" id="{5EE640F6-4F41-4E4B-992B-578F8E813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27422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C61F649-37D4-4C50-B538-A744A7B3A8B6}"/>
              </a:ext>
            </a:extLst>
          </p:cNvPr>
          <p:cNvSpPr txBox="1"/>
          <p:nvPr/>
        </p:nvSpPr>
        <p:spPr>
          <a:xfrm>
            <a:off x="2832197" y="117217"/>
            <a:ext cx="3019425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Listen to the story – join in with the words and actions.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9A5EDB-812F-4B52-93CB-BA899BD1FBD3}"/>
              </a:ext>
            </a:extLst>
          </p:cNvPr>
          <p:cNvSpPr txBox="1"/>
          <p:nvPr/>
        </p:nvSpPr>
        <p:spPr>
          <a:xfrm>
            <a:off x="0" y="2997368"/>
            <a:ext cx="3019425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There are lots of adjectives in this story, can you hear them?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1A1F6F-4934-4EF1-AA29-74C9BD4A91A8}"/>
              </a:ext>
            </a:extLst>
          </p:cNvPr>
          <p:cNvSpPr/>
          <p:nvPr/>
        </p:nvSpPr>
        <p:spPr>
          <a:xfrm>
            <a:off x="2759480" y="1284416"/>
            <a:ext cx="21602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https://www.youtube.com/watch?v=0gyI6ykDwds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B137FC-359C-41BE-B517-B4B7BAC57AC9}"/>
              </a:ext>
            </a:extLst>
          </p:cNvPr>
          <p:cNvSpPr txBox="1"/>
          <p:nvPr/>
        </p:nvSpPr>
        <p:spPr>
          <a:xfrm>
            <a:off x="3565522" y="4189363"/>
            <a:ext cx="3019425" cy="23083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Activity 1 – Which of the words are adjectives? Can you colour in the stars that have the adjectives in? Don’t worry if you can’t print, have a go at writing the adjectives instead.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B94363-2806-4E19-AAA4-3FD6D9FBE1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094" t="18751" r="41796" b="5416"/>
          <a:stretch/>
        </p:blipFill>
        <p:spPr>
          <a:xfrm>
            <a:off x="7131044" y="27988"/>
            <a:ext cx="4923532" cy="65407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92C77CE-A61B-408E-B4D2-131B57B45F5D}"/>
              </a:ext>
            </a:extLst>
          </p:cNvPr>
          <p:cNvSpPr/>
          <p:nvPr/>
        </p:nvSpPr>
        <p:spPr>
          <a:xfrm>
            <a:off x="10458450" y="5648325"/>
            <a:ext cx="1133475" cy="723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1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e're Going on a Bear Hunt: 1 CBH Children / Picture Books: Amazon ...">
            <a:extLst>
              <a:ext uri="{FF2B5EF4-FFF2-40B4-BE49-F238E27FC236}">
                <a16:creationId xmlns:a16="http://schemas.microsoft.com/office/drawing/2014/main" id="{5EE640F6-4F41-4E4B-992B-578F8E813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27422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EB137FC-359C-41BE-B517-B4B7BAC57AC9}"/>
              </a:ext>
            </a:extLst>
          </p:cNvPr>
          <p:cNvSpPr txBox="1"/>
          <p:nvPr/>
        </p:nvSpPr>
        <p:spPr>
          <a:xfrm>
            <a:off x="765172" y="3653135"/>
            <a:ext cx="3019425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Activity 2- Describe the bear and the cave using adjectives.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AB8D0C-093E-42F6-9E9A-3A26C85CBA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525" t="29379" r="43517" b="23333"/>
          <a:stretch/>
        </p:blipFill>
        <p:spPr>
          <a:xfrm>
            <a:off x="4594222" y="557509"/>
            <a:ext cx="6207128" cy="570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241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115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Cresswell</dc:creator>
  <cp:lastModifiedBy>Hannah Cresswell</cp:lastModifiedBy>
  <cp:revision>5</cp:revision>
  <dcterms:created xsi:type="dcterms:W3CDTF">2020-05-13T11:10:44Z</dcterms:created>
  <dcterms:modified xsi:type="dcterms:W3CDTF">2020-05-13T11:38:41Z</dcterms:modified>
</cp:coreProperties>
</file>