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1 – </a:t>
            </a:r>
            <a:r>
              <a:rPr lang="en-GB" sz="6000" dirty="0"/>
              <a:t>Multiplication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7 – doubles 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00E6D-83BF-4EBD-9741-11E2100E85E3}"/>
              </a:ext>
            </a:extLst>
          </p:cNvPr>
          <p:cNvSpPr txBox="1"/>
          <p:nvPr/>
        </p:nvSpPr>
        <p:spPr>
          <a:xfrm>
            <a:off x="5561148" y="477079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Double 7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D05B5-7B7D-4C04-8EAA-CE997325E66F}"/>
              </a:ext>
            </a:extLst>
          </p:cNvPr>
          <p:cNvSpPr/>
          <p:nvPr/>
        </p:nvSpPr>
        <p:spPr>
          <a:xfrm>
            <a:off x="2910710" y="143995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96295-5933-49B8-9A47-6D5FEA8F01C5}"/>
              </a:ext>
            </a:extLst>
          </p:cNvPr>
          <p:cNvSpPr/>
          <p:nvPr/>
        </p:nvSpPr>
        <p:spPr>
          <a:xfrm>
            <a:off x="6732104" y="145590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0ACD-5025-4AF3-B064-13437ABB6AC9}"/>
              </a:ext>
            </a:extLst>
          </p:cNvPr>
          <p:cNvSpPr txBox="1"/>
          <p:nvPr/>
        </p:nvSpPr>
        <p:spPr>
          <a:xfrm>
            <a:off x="3782969" y="1545562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DD065-CA09-40E4-B05B-5294337B1517}"/>
              </a:ext>
            </a:extLst>
          </p:cNvPr>
          <p:cNvSpPr txBox="1"/>
          <p:nvPr/>
        </p:nvSpPr>
        <p:spPr>
          <a:xfrm>
            <a:off x="7604363" y="1545561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5809D0-457B-453E-9351-0B01A1679A50}"/>
              </a:ext>
            </a:extLst>
          </p:cNvPr>
          <p:cNvSpPr txBox="1"/>
          <p:nvPr/>
        </p:nvSpPr>
        <p:spPr>
          <a:xfrm>
            <a:off x="1452043" y="2865941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Count to find out the total.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62B46B-B0AA-4E32-A9C5-55FCC577854B}"/>
              </a:ext>
            </a:extLst>
          </p:cNvPr>
          <p:cNvSpPr txBox="1"/>
          <p:nvPr/>
        </p:nvSpPr>
        <p:spPr>
          <a:xfrm>
            <a:off x="915330" y="3655875"/>
            <a:ext cx="1854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</a:rPr>
              <a:t>Method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28856D-8C65-42CA-8FBD-CCBF860812CB}"/>
              </a:ext>
            </a:extLst>
          </p:cNvPr>
          <p:cNvSpPr txBox="1"/>
          <p:nvPr/>
        </p:nvSpPr>
        <p:spPr>
          <a:xfrm>
            <a:off x="915330" y="4445809"/>
            <a:ext cx="10958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Count in your head. Start at 7 and count 7 more.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3F49D1-502D-4B13-AE4D-E1E0024EBE0C}"/>
              </a:ext>
            </a:extLst>
          </p:cNvPr>
          <p:cNvSpPr txBox="1"/>
          <p:nvPr/>
        </p:nvSpPr>
        <p:spPr>
          <a:xfrm>
            <a:off x="4263360" y="5440902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69C1D1-DB87-4D7D-89C3-9DD218681448}"/>
              </a:ext>
            </a:extLst>
          </p:cNvPr>
          <p:cNvSpPr txBox="1"/>
          <p:nvPr/>
        </p:nvSpPr>
        <p:spPr>
          <a:xfrm>
            <a:off x="5104878" y="5440902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70C27E-D5A5-4F1B-898C-B181AFB86820}"/>
              </a:ext>
            </a:extLst>
          </p:cNvPr>
          <p:cNvSpPr txBox="1"/>
          <p:nvPr/>
        </p:nvSpPr>
        <p:spPr>
          <a:xfrm>
            <a:off x="5718261" y="5440902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494844-4F49-483F-9003-C4B0E91F4EFB}"/>
              </a:ext>
            </a:extLst>
          </p:cNvPr>
          <p:cNvSpPr txBox="1"/>
          <p:nvPr/>
        </p:nvSpPr>
        <p:spPr>
          <a:xfrm>
            <a:off x="6231312" y="5440901"/>
            <a:ext cx="860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F505F59-798A-4C96-9B99-6A0F6859ED10}"/>
              </a:ext>
            </a:extLst>
          </p:cNvPr>
          <p:cNvSpPr txBox="1"/>
          <p:nvPr/>
        </p:nvSpPr>
        <p:spPr>
          <a:xfrm>
            <a:off x="7091828" y="5440901"/>
            <a:ext cx="76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5C2E33-7F3D-4F04-BF50-C21EE7795AE6}"/>
              </a:ext>
            </a:extLst>
          </p:cNvPr>
          <p:cNvSpPr txBox="1"/>
          <p:nvPr/>
        </p:nvSpPr>
        <p:spPr>
          <a:xfrm>
            <a:off x="7761992" y="5440901"/>
            <a:ext cx="76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B23703-13FE-4E1B-950F-513E9FFDA3A7}"/>
              </a:ext>
            </a:extLst>
          </p:cNvPr>
          <p:cNvSpPr txBox="1"/>
          <p:nvPr/>
        </p:nvSpPr>
        <p:spPr>
          <a:xfrm>
            <a:off x="8432156" y="5440901"/>
            <a:ext cx="76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13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9D119B-94F3-4663-9649-A9673903B907}"/>
              </a:ext>
            </a:extLst>
          </p:cNvPr>
          <p:cNvSpPr txBox="1"/>
          <p:nvPr/>
        </p:nvSpPr>
        <p:spPr>
          <a:xfrm>
            <a:off x="9102320" y="5440901"/>
            <a:ext cx="76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4293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00E6D-83BF-4EBD-9741-11E2100E85E3}"/>
              </a:ext>
            </a:extLst>
          </p:cNvPr>
          <p:cNvSpPr txBox="1"/>
          <p:nvPr/>
        </p:nvSpPr>
        <p:spPr>
          <a:xfrm>
            <a:off x="5561148" y="477079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Double 7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D05B5-7B7D-4C04-8EAA-CE997325E66F}"/>
              </a:ext>
            </a:extLst>
          </p:cNvPr>
          <p:cNvSpPr/>
          <p:nvPr/>
        </p:nvSpPr>
        <p:spPr>
          <a:xfrm>
            <a:off x="2910710" y="143995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96295-5933-49B8-9A47-6D5FEA8F01C5}"/>
              </a:ext>
            </a:extLst>
          </p:cNvPr>
          <p:cNvSpPr/>
          <p:nvPr/>
        </p:nvSpPr>
        <p:spPr>
          <a:xfrm>
            <a:off x="6732104" y="145590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0ACD-5025-4AF3-B064-13437ABB6AC9}"/>
              </a:ext>
            </a:extLst>
          </p:cNvPr>
          <p:cNvSpPr txBox="1"/>
          <p:nvPr/>
        </p:nvSpPr>
        <p:spPr>
          <a:xfrm>
            <a:off x="3782969" y="1545562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DD065-CA09-40E4-B05B-5294337B1517}"/>
              </a:ext>
            </a:extLst>
          </p:cNvPr>
          <p:cNvSpPr txBox="1"/>
          <p:nvPr/>
        </p:nvSpPr>
        <p:spPr>
          <a:xfrm>
            <a:off x="7604363" y="1545561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5809D0-457B-453E-9351-0B01A1679A50}"/>
              </a:ext>
            </a:extLst>
          </p:cNvPr>
          <p:cNvSpPr txBox="1"/>
          <p:nvPr/>
        </p:nvSpPr>
        <p:spPr>
          <a:xfrm>
            <a:off x="1452043" y="2865941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Count to find out the total.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62B46B-B0AA-4E32-A9C5-55FCC577854B}"/>
              </a:ext>
            </a:extLst>
          </p:cNvPr>
          <p:cNvSpPr txBox="1"/>
          <p:nvPr/>
        </p:nvSpPr>
        <p:spPr>
          <a:xfrm>
            <a:off x="915330" y="3655875"/>
            <a:ext cx="1854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</a:rPr>
              <a:t>Method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28856D-8C65-42CA-8FBD-CCBF860812CB}"/>
              </a:ext>
            </a:extLst>
          </p:cNvPr>
          <p:cNvSpPr txBox="1"/>
          <p:nvPr/>
        </p:nvSpPr>
        <p:spPr>
          <a:xfrm>
            <a:off x="915330" y="4445809"/>
            <a:ext cx="10958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Draw a picture to help you.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2C6019-26AA-47F5-83D8-ACB810B264EF}"/>
              </a:ext>
            </a:extLst>
          </p:cNvPr>
          <p:cNvSpPr/>
          <p:nvPr/>
        </p:nvSpPr>
        <p:spPr>
          <a:xfrm>
            <a:off x="2910708" y="517345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C3D27-6849-439C-869B-54592BF88F68}"/>
              </a:ext>
            </a:extLst>
          </p:cNvPr>
          <p:cNvSpPr/>
          <p:nvPr/>
        </p:nvSpPr>
        <p:spPr>
          <a:xfrm>
            <a:off x="7038760" y="5060469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D6B0BE6-E485-4D14-BB32-23A848742E7E}"/>
              </a:ext>
            </a:extLst>
          </p:cNvPr>
          <p:cNvSpPr/>
          <p:nvPr/>
        </p:nvSpPr>
        <p:spPr>
          <a:xfrm>
            <a:off x="3052531" y="5451387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63EAC84-F0C6-45C4-A838-F6F4EAB7C63F}"/>
              </a:ext>
            </a:extLst>
          </p:cNvPr>
          <p:cNvSpPr/>
          <p:nvPr/>
        </p:nvSpPr>
        <p:spPr>
          <a:xfrm>
            <a:off x="3509743" y="5457506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3070FD5-5A71-44C9-B4FE-FF4104DB21EA}"/>
              </a:ext>
            </a:extLst>
          </p:cNvPr>
          <p:cNvSpPr/>
          <p:nvPr/>
        </p:nvSpPr>
        <p:spPr>
          <a:xfrm>
            <a:off x="3966955" y="5451387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1DF293C-8A6F-4632-9273-FA6F4C31AF63}"/>
              </a:ext>
            </a:extLst>
          </p:cNvPr>
          <p:cNvSpPr/>
          <p:nvPr/>
        </p:nvSpPr>
        <p:spPr>
          <a:xfrm>
            <a:off x="4424167" y="5451387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46D1279-54D1-4688-B5F6-400AE857548B}"/>
              </a:ext>
            </a:extLst>
          </p:cNvPr>
          <p:cNvSpPr/>
          <p:nvPr/>
        </p:nvSpPr>
        <p:spPr>
          <a:xfrm>
            <a:off x="4855919" y="5451387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5F384-4FC9-4594-8428-C3878FFB3FA4}"/>
              </a:ext>
            </a:extLst>
          </p:cNvPr>
          <p:cNvSpPr/>
          <p:nvPr/>
        </p:nvSpPr>
        <p:spPr>
          <a:xfrm>
            <a:off x="5215870" y="5451387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231202F-4442-4E63-BF12-15AF8AA643D0}"/>
              </a:ext>
            </a:extLst>
          </p:cNvPr>
          <p:cNvSpPr/>
          <p:nvPr/>
        </p:nvSpPr>
        <p:spPr>
          <a:xfrm>
            <a:off x="5585572" y="5449903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15CC8D6-E62C-4685-8321-FD7BD63191D7}"/>
              </a:ext>
            </a:extLst>
          </p:cNvPr>
          <p:cNvSpPr/>
          <p:nvPr/>
        </p:nvSpPr>
        <p:spPr>
          <a:xfrm>
            <a:off x="7370446" y="5419756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8D1A208-770F-43B0-B4AE-BDB4D6199866}"/>
              </a:ext>
            </a:extLst>
          </p:cNvPr>
          <p:cNvSpPr/>
          <p:nvPr/>
        </p:nvSpPr>
        <p:spPr>
          <a:xfrm>
            <a:off x="7827658" y="5425875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210236-62D4-4936-9123-6DC28D8309CE}"/>
              </a:ext>
            </a:extLst>
          </p:cNvPr>
          <p:cNvSpPr/>
          <p:nvPr/>
        </p:nvSpPr>
        <p:spPr>
          <a:xfrm>
            <a:off x="8284870" y="5419756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830F746-DCEE-47E1-BC71-E11CC454ED0C}"/>
              </a:ext>
            </a:extLst>
          </p:cNvPr>
          <p:cNvSpPr/>
          <p:nvPr/>
        </p:nvSpPr>
        <p:spPr>
          <a:xfrm>
            <a:off x="8742082" y="5419756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BBDE66D-4A5E-45DA-8B79-95BBEEB3C8FB}"/>
              </a:ext>
            </a:extLst>
          </p:cNvPr>
          <p:cNvSpPr/>
          <p:nvPr/>
        </p:nvSpPr>
        <p:spPr>
          <a:xfrm>
            <a:off x="9173834" y="5419756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EBC7F7C-101E-4965-9779-F2C41F8FC2A2}"/>
              </a:ext>
            </a:extLst>
          </p:cNvPr>
          <p:cNvSpPr/>
          <p:nvPr/>
        </p:nvSpPr>
        <p:spPr>
          <a:xfrm>
            <a:off x="9533785" y="5419756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73525D2-CAB1-4B88-82B0-2762996416DF}"/>
              </a:ext>
            </a:extLst>
          </p:cNvPr>
          <p:cNvSpPr/>
          <p:nvPr/>
        </p:nvSpPr>
        <p:spPr>
          <a:xfrm>
            <a:off x="9903487" y="5418272"/>
            <a:ext cx="319510" cy="306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  <p:bldP spid="11" grpId="0"/>
      <p:bldP spid="15" grpId="0" animBg="1"/>
      <p:bldP spid="16" grpId="0" animBg="1"/>
      <p:bldP spid="3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812160-E908-4889-8D4A-C0FC23F46823}"/>
              </a:ext>
            </a:extLst>
          </p:cNvPr>
          <p:cNvSpPr txBox="1"/>
          <p:nvPr/>
        </p:nvSpPr>
        <p:spPr>
          <a:xfrm>
            <a:off x="2209800" y="477079"/>
            <a:ext cx="925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Use doubling to answer this problem.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8247A0-407D-4273-A1C1-E61F0B838CFD}"/>
              </a:ext>
            </a:extLst>
          </p:cNvPr>
          <p:cNvSpPr txBox="1"/>
          <p:nvPr/>
        </p:nvSpPr>
        <p:spPr>
          <a:xfrm>
            <a:off x="647700" y="1399091"/>
            <a:ext cx="113919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70C0"/>
                </a:solidFill>
              </a:rPr>
              <a:t>Miss </a:t>
            </a:r>
            <a:r>
              <a:rPr lang="en-GB" sz="2000" dirty="0" err="1">
                <a:solidFill>
                  <a:srgbClr val="0070C0"/>
                </a:solidFill>
              </a:rPr>
              <a:t>Cresswell</a:t>
            </a:r>
            <a:r>
              <a:rPr lang="en-GB" sz="2000" dirty="0">
                <a:solidFill>
                  <a:srgbClr val="0070C0"/>
                </a:solidFill>
              </a:rPr>
              <a:t> has 5 pencils. Mrs Cozens has double this amount. How many pencils does Mrs Cozens have?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160876-CB0A-4B90-B9AE-F1DEEFFBC943}"/>
              </a:ext>
            </a:extLst>
          </p:cNvPr>
          <p:cNvSpPr/>
          <p:nvPr/>
        </p:nvSpPr>
        <p:spPr>
          <a:xfrm>
            <a:off x="1428750" y="3429000"/>
            <a:ext cx="43053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050F58-CF21-4F00-B2B2-2C652BCA9DFC}"/>
              </a:ext>
            </a:extLst>
          </p:cNvPr>
          <p:cNvSpPr/>
          <p:nvPr/>
        </p:nvSpPr>
        <p:spPr>
          <a:xfrm>
            <a:off x="7162800" y="3429000"/>
            <a:ext cx="43053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9758D3-4ADC-474E-B08F-BD2366530199}"/>
              </a:ext>
            </a:extLst>
          </p:cNvPr>
          <p:cNvSpPr txBox="1"/>
          <p:nvPr/>
        </p:nvSpPr>
        <p:spPr>
          <a:xfrm>
            <a:off x="647700" y="2444214"/>
            <a:ext cx="113919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70C0"/>
                </a:solidFill>
              </a:rPr>
              <a:t>We need to double 5. Miss </a:t>
            </a:r>
            <a:r>
              <a:rPr lang="en-GB" sz="2000" dirty="0" err="1">
                <a:solidFill>
                  <a:srgbClr val="0070C0"/>
                </a:solidFill>
              </a:rPr>
              <a:t>Cresswell</a:t>
            </a:r>
            <a:r>
              <a:rPr lang="en-GB" sz="2000" dirty="0">
                <a:solidFill>
                  <a:srgbClr val="0070C0"/>
                </a:solidFill>
              </a:rPr>
              <a:t> has 5 and Mrs Cozens has double this.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AC7F32-C69E-4C8D-9293-36B839603DE1}"/>
              </a:ext>
            </a:extLst>
          </p:cNvPr>
          <p:cNvSpPr txBox="1"/>
          <p:nvPr/>
        </p:nvSpPr>
        <p:spPr>
          <a:xfrm>
            <a:off x="3308729" y="3429000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598131-DEA1-402D-99B7-6CA95F2F14EE}"/>
              </a:ext>
            </a:extLst>
          </p:cNvPr>
          <p:cNvSpPr txBox="1"/>
          <p:nvPr/>
        </p:nvSpPr>
        <p:spPr>
          <a:xfrm>
            <a:off x="9042779" y="3428999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CC5819-8D24-4F39-93E1-955D0A94B925}"/>
              </a:ext>
            </a:extLst>
          </p:cNvPr>
          <p:cNvSpPr txBox="1"/>
          <p:nvPr/>
        </p:nvSpPr>
        <p:spPr>
          <a:xfrm>
            <a:off x="4978021" y="5638800"/>
            <a:ext cx="7061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Use one of the methods you have learnt to find the total. </a:t>
            </a:r>
          </a:p>
        </p:txBody>
      </p:sp>
    </p:spTree>
    <p:extLst>
      <p:ext uri="{BB962C8B-B14F-4D97-AF65-F5344CB8AC3E}">
        <p14:creationId xmlns:p14="http://schemas.microsoft.com/office/powerpoint/2010/main" val="182350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71A225-EDD7-461B-9EB8-9667372D4560}"/>
              </a:ext>
            </a:extLst>
          </p:cNvPr>
          <p:cNvSpPr txBox="1"/>
          <p:nvPr/>
        </p:nvSpPr>
        <p:spPr>
          <a:xfrm>
            <a:off x="5394723" y="649357"/>
            <a:ext cx="2091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Remember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F028A-C1CB-4C9F-BE7F-E045A6C3B156}"/>
              </a:ext>
            </a:extLst>
          </p:cNvPr>
          <p:cNvSpPr txBox="1"/>
          <p:nvPr/>
        </p:nvSpPr>
        <p:spPr>
          <a:xfrm>
            <a:off x="772979" y="2185373"/>
            <a:ext cx="11131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Double</a:t>
            </a:r>
            <a:r>
              <a:rPr lang="en-GB" sz="3200" dirty="0"/>
              <a:t> means we have twice as much.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A277F6-275B-4F52-80E8-43843AE484D9}"/>
              </a:ext>
            </a:extLst>
          </p:cNvPr>
          <p:cNvSpPr txBox="1"/>
          <p:nvPr/>
        </p:nvSpPr>
        <p:spPr>
          <a:xfrm>
            <a:off x="772979" y="3030596"/>
            <a:ext cx="11131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have </a:t>
            </a:r>
            <a:r>
              <a:rPr lang="en-GB" sz="3200" dirty="0">
                <a:solidFill>
                  <a:srgbClr val="FF0000"/>
                </a:solidFill>
              </a:rPr>
              <a:t>two groups </a:t>
            </a:r>
            <a:r>
              <a:rPr lang="en-GB" sz="3200" dirty="0"/>
              <a:t>with the </a:t>
            </a:r>
            <a:r>
              <a:rPr lang="en-GB" sz="3200" dirty="0">
                <a:solidFill>
                  <a:srgbClr val="FF0000"/>
                </a:solidFill>
              </a:rPr>
              <a:t>same amount </a:t>
            </a:r>
            <a:r>
              <a:rPr lang="en-GB" sz="3200" dirty="0"/>
              <a:t>in each group.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D80537-08AD-4B36-A1FF-6F95AE412344}"/>
              </a:ext>
            </a:extLst>
          </p:cNvPr>
          <p:cNvSpPr txBox="1"/>
          <p:nvPr/>
        </p:nvSpPr>
        <p:spPr>
          <a:xfrm>
            <a:off x="772978" y="4799761"/>
            <a:ext cx="11131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Today we are learning to double numbers. </a:t>
            </a:r>
          </a:p>
        </p:txBody>
      </p:sp>
    </p:spTree>
    <p:extLst>
      <p:ext uri="{BB962C8B-B14F-4D97-AF65-F5344CB8AC3E}">
        <p14:creationId xmlns:p14="http://schemas.microsoft.com/office/powerpoint/2010/main" val="4242249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00E6D-83BF-4EBD-9741-11E2100E85E3}"/>
              </a:ext>
            </a:extLst>
          </p:cNvPr>
          <p:cNvSpPr txBox="1"/>
          <p:nvPr/>
        </p:nvSpPr>
        <p:spPr>
          <a:xfrm>
            <a:off x="5561148" y="477079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Double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F9DD38-2AE5-4ACA-8E80-8CCF6285D652}"/>
              </a:ext>
            </a:extLst>
          </p:cNvPr>
          <p:cNvSpPr txBox="1"/>
          <p:nvPr/>
        </p:nvSpPr>
        <p:spPr>
          <a:xfrm>
            <a:off x="1300574" y="1623392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means I want 2 equal groups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D05B5-7B7D-4C04-8EAA-CE997325E66F}"/>
              </a:ext>
            </a:extLst>
          </p:cNvPr>
          <p:cNvSpPr/>
          <p:nvPr/>
        </p:nvSpPr>
        <p:spPr>
          <a:xfrm>
            <a:off x="2910712" y="2819400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96295-5933-49B8-9A47-6D5FEA8F01C5}"/>
              </a:ext>
            </a:extLst>
          </p:cNvPr>
          <p:cNvSpPr/>
          <p:nvPr/>
        </p:nvSpPr>
        <p:spPr>
          <a:xfrm>
            <a:off x="6732104" y="2802834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A59AC9-4326-406C-B619-4262F7C2EA1E}"/>
              </a:ext>
            </a:extLst>
          </p:cNvPr>
          <p:cNvSpPr txBox="1"/>
          <p:nvPr/>
        </p:nvSpPr>
        <p:spPr>
          <a:xfrm>
            <a:off x="1452043" y="4411293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There are 2 in each group (as we are doubling 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0ACD-5025-4AF3-B064-13437ABB6AC9}"/>
              </a:ext>
            </a:extLst>
          </p:cNvPr>
          <p:cNvSpPr txBox="1"/>
          <p:nvPr/>
        </p:nvSpPr>
        <p:spPr>
          <a:xfrm>
            <a:off x="3782971" y="2930413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DD065-CA09-40E4-B05B-5294337B1517}"/>
              </a:ext>
            </a:extLst>
          </p:cNvPr>
          <p:cNvSpPr txBox="1"/>
          <p:nvPr/>
        </p:nvSpPr>
        <p:spPr>
          <a:xfrm>
            <a:off x="7604363" y="2908443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870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00E6D-83BF-4EBD-9741-11E2100E85E3}"/>
              </a:ext>
            </a:extLst>
          </p:cNvPr>
          <p:cNvSpPr txBox="1"/>
          <p:nvPr/>
        </p:nvSpPr>
        <p:spPr>
          <a:xfrm>
            <a:off x="5561148" y="477079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Double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D05B5-7B7D-4C04-8EAA-CE997325E66F}"/>
              </a:ext>
            </a:extLst>
          </p:cNvPr>
          <p:cNvSpPr/>
          <p:nvPr/>
        </p:nvSpPr>
        <p:spPr>
          <a:xfrm>
            <a:off x="2910710" y="143995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96295-5933-49B8-9A47-6D5FEA8F01C5}"/>
              </a:ext>
            </a:extLst>
          </p:cNvPr>
          <p:cNvSpPr/>
          <p:nvPr/>
        </p:nvSpPr>
        <p:spPr>
          <a:xfrm>
            <a:off x="6732104" y="145590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0ACD-5025-4AF3-B064-13437ABB6AC9}"/>
              </a:ext>
            </a:extLst>
          </p:cNvPr>
          <p:cNvSpPr txBox="1"/>
          <p:nvPr/>
        </p:nvSpPr>
        <p:spPr>
          <a:xfrm>
            <a:off x="3782969" y="1545562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DD065-CA09-40E4-B05B-5294337B1517}"/>
              </a:ext>
            </a:extLst>
          </p:cNvPr>
          <p:cNvSpPr txBox="1"/>
          <p:nvPr/>
        </p:nvSpPr>
        <p:spPr>
          <a:xfrm>
            <a:off x="7604363" y="1545561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5809D0-457B-453E-9351-0B01A1679A50}"/>
              </a:ext>
            </a:extLst>
          </p:cNvPr>
          <p:cNvSpPr txBox="1"/>
          <p:nvPr/>
        </p:nvSpPr>
        <p:spPr>
          <a:xfrm>
            <a:off x="1452043" y="2865941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Count to find out the total.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62B46B-B0AA-4E32-A9C5-55FCC577854B}"/>
              </a:ext>
            </a:extLst>
          </p:cNvPr>
          <p:cNvSpPr txBox="1"/>
          <p:nvPr/>
        </p:nvSpPr>
        <p:spPr>
          <a:xfrm>
            <a:off x="915330" y="3655875"/>
            <a:ext cx="1854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</a:rPr>
              <a:t>Method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28856D-8C65-42CA-8FBD-CCBF860812CB}"/>
              </a:ext>
            </a:extLst>
          </p:cNvPr>
          <p:cNvSpPr txBox="1"/>
          <p:nvPr/>
        </p:nvSpPr>
        <p:spPr>
          <a:xfrm>
            <a:off x="915330" y="4445809"/>
            <a:ext cx="10958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Count in your head. Start at 2 and count 2 more.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3F49D1-502D-4B13-AE4D-E1E0024EBE0C}"/>
              </a:ext>
            </a:extLst>
          </p:cNvPr>
          <p:cNvSpPr txBox="1"/>
          <p:nvPr/>
        </p:nvSpPr>
        <p:spPr>
          <a:xfrm>
            <a:off x="4263360" y="5440902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69C1D1-DB87-4D7D-89C3-9DD218681448}"/>
              </a:ext>
            </a:extLst>
          </p:cNvPr>
          <p:cNvSpPr txBox="1"/>
          <p:nvPr/>
        </p:nvSpPr>
        <p:spPr>
          <a:xfrm>
            <a:off x="5104878" y="5440902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B5DB68-DDC0-46FB-9A2A-0B97A7BF8E2F}"/>
              </a:ext>
            </a:extLst>
          </p:cNvPr>
          <p:cNvSpPr txBox="1"/>
          <p:nvPr/>
        </p:nvSpPr>
        <p:spPr>
          <a:xfrm>
            <a:off x="5867865" y="5440902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4739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00E6D-83BF-4EBD-9741-11E2100E85E3}"/>
              </a:ext>
            </a:extLst>
          </p:cNvPr>
          <p:cNvSpPr txBox="1"/>
          <p:nvPr/>
        </p:nvSpPr>
        <p:spPr>
          <a:xfrm>
            <a:off x="5561148" y="477079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Double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D05B5-7B7D-4C04-8EAA-CE997325E66F}"/>
              </a:ext>
            </a:extLst>
          </p:cNvPr>
          <p:cNvSpPr/>
          <p:nvPr/>
        </p:nvSpPr>
        <p:spPr>
          <a:xfrm>
            <a:off x="2910710" y="143995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96295-5933-49B8-9A47-6D5FEA8F01C5}"/>
              </a:ext>
            </a:extLst>
          </p:cNvPr>
          <p:cNvSpPr/>
          <p:nvPr/>
        </p:nvSpPr>
        <p:spPr>
          <a:xfrm>
            <a:off x="6732104" y="145590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0ACD-5025-4AF3-B064-13437ABB6AC9}"/>
              </a:ext>
            </a:extLst>
          </p:cNvPr>
          <p:cNvSpPr txBox="1"/>
          <p:nvPr/>
        </p:nvSpPr>
        <p:spPr>
          <a:xfrm>
            <a:off x="3782969" y="1545562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DD065-CA09-40E4-B05B-5294337B1517}"/>
              </a:ext>
            </a:extLst>
          </p:cNvPr>
          <p:cNvSpPr txBox="1"/>
          <p:nvPr/>
        </p:nvSpPr>
        <p:spPr>
          <a:xfrm>
            <a:off x="7604363" y="1545561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5809D0-457B-453E-9351-0B01A1679A50}"/>
              </a:ext>
            </a:extLst>
          </p:cNvPr>
          <p:cNvSpPr txBox="1"/>
          <p:nvPr/>
        </p:nvSpPr>
        <p:spPr>
          <a:xfrm>
            <a:off x="1452043" y="2865941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Count to find out the total.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62B46B-B0AA-4E32-A9C5-55FCC577854B}"/>
              </a:ext>
            </a:extLst>
          </p:cNvPr>
          <p:cNvSpPr txBox="1"/>
          <p:nvPr/>
        </p:nvSpPr>
        <p:spPr>
          <a:xfrm>
            <a:off x="915330" y="3655875"/>
            <a:ext cx="1854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</a:rPr>
              <a:t>Method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28856D-8C65-42CA-8FBD-CCBF860812CB}"/>
              </a:ext>
            </a:extLst>
          </p:cNvPr>
          <p:cNvSpPr txBox="1"/>
          <p:nvPr/>
        </p:nvSpPr>
        <p:spPr>
          <a:xfrm>
            <a:off x="915330" y="4445809"/>
            <a:ext cx="10958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Draw a picture to help you.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2C6019-26AA-47F5-83D8-ACB810B264EF}"/>
              </a:ext>
            </a:extLst>
          </p:cNvPr>
          <p:cNvSpPr/>
          <p:nvPr/>
        </p:nvSpPr>
        <p:spPr>
          <a:xfrm>
            <a:off x="2910708" y="517345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C3D27-6849-439C-869B-54592BF88F68}"/>
              </a:ext>
            </a:extLst>
          </p:cNvPr>
          <p:cNvSpPr/>
          <p:nvPr/>
        </p:nvSpPr>
        <p:spPr>
          <a:xfrm>
            <a:off x="7038760" y="5060469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D6B0BE6-E485-4D14-BB32-23A848742E7E}"/>
              </a:ext>
            </a:extLst>
          </p:cNvPr>
          <p:cNvSpPr/>
          <p:nvPr/>
        </p:nvSpPr>
        <p:spPr>
          <a:xfrm>
            <a:off x="3644348" y="5351993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EE6FCA7-D1FB-4875-8E8E-2C5BA2A4C266}"/>
              </a:ext>
            </a:extLst>
          </p:cNvPr>
          <p:cNvSpPr/>
          <p:nvPr/>
        </p:nvSpPr>
        <p:spPr>
          <a:xfrm>
            <a:off x="4719629" y="5377202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2C84A30-5AC3-4C8B-93C6-6103680EDD2D}"/>
              </a:ext>
            </a:extLst>
          </p:cNvPr>
          <p:cNvSpPr/>
          <p:nvPr/>
        </p:nvSpPr>
        <p:spPr>
          <a:xfrm>
            <a:off x="7620928" y="5254803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7FABD63-6691-4305-8AF8-28FAFCD9DFB0}"/>
              </a:ext>
            </a:extLst>
          </p:cNvPr>
          <p:cNvSpPr/>
          <p:nvPr/>
        </p:nvSpPr>
        <p:spPr>
          <a:xfrm>
            <a:off x="8921095" y="5239009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51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  <p:bldP spid="11" grpId="0"/>
      <p:bldP spid="15" grpId="0" animBg="1"/>
      <p:bldP spid="16" grpId="0" animBg="1"/>
      <p:bldP spid="3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00E6D-83BF-4EBD-9741-11E2100E85E3}"/>
              </a:ext>
            </a:extLst>
          </p:cNvPr>
          <p:cNvSpPr txBox="1"/>
          <p:nvPr/>
        </p:nvSpPr>
        <p:spPr>
          <a:xfrm>
            <a:off x="5561148" y="477079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Double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F9DD38-2AE5-4ACA-8E80-8CCF6285D652}"/>
              </a:ext>
            </a:extLst>
          </p:cNvPr>
          <p:cNvSpPr txBox="1"/>
          <p:nvPr/>
        </p:nvSpPr>
        <p:spPr>
          <a:xfrm>
            <a:off x="1300574" y="1623392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means I want 2 equal groups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D05B5-7B7D-4C04-8EAA-CE997325E66F}"/>
              </a:ext>
            </a:extLst>
          </p:cNvPr>
          <p:cNvSpPr/>
          <p:nvPr/>
        </p:nvSpPr>
        <p:spPr>
          <a:xfrm>
            <a:off x="2910712" y="2819400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96295-5933-49B8-9A47-6D5FEA8F01C5}"/>
              </a:ext>
            </a:extLst>
          </p:cNvPr>
          <p:cNvSpPr/>
          <p:nvPr/>
        </p:nvSpPr>
        <p:spPr>
          <a:xfrm>
            <a:off x="6732104" y="2802834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A59AC9-4326-406C-B619-4262F7C2EA1E}"/>
              </a:ext>
            </a:extLst>
          </p:cNvPr>
          <p:cNvSpPr txBox="1"/>
          <p:nvPr/>
        </p:nvSpPr>
        <p:spPr>
          <a:xfrm>
            <a:off x="1452043" y="4411293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There are 4 in each group (as we are doubling 4)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0ACD-5025-4AF3-B064-13437ABB6AC9}"/>
              </a:ext>
            </a:extLst>
          </p:cNvPr>
          <p:cNvSpPr txBox="1"/>
          <p:nvPr/>
        </p:nvSpPr>
        <p:spPr>
          <a:xfrm>
            <a:off x="3782971" y="2930413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DD065-CA09-40E4-B05B-5294337B1517}"/>
              </a:ext>
            </a:extLst>
          </p:cNvPr>
          <p:cNvSpPr txBox="1"/>
          <p:nvPr/>
        </p:nvSpPr>
        <p:spPr>
          <a:xfrm>
            <a:off x="7604363" y="2908443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6011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00E6D-83BF-4EBD-9741-11E2100E85E3}"/>
              </a:ext>
            </a:extLst>
          </p:cNvPr>
          <p:cNvSpPr txBox="1"/>
          <p:nvPr/>
        </p:nvSpPr>
        <p:spPr>
          <a:xfrm>
            <a:off x="5561148" y="477079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Double 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D05B5-7B7D-4C04-8EAA-CE997325E66F}"/>
              </a:ext>
            </a:extLst>
          </p:cNvPr>
          <p:cNvSpPr/>
          <p:nvPr/>
        </p:nvSpPr>
        <p:spPr>
          <a:xfrm>
            <a:off x="2910710" y="143995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96295-5933-49B8-9A47-6D5FEA8F01C5}"/>
              </a:ext>
            </a:extLst>
          </p:cNvPr>
          <p:cNvSpPr/>
          <p:nvPr/>
        </p:nvSpPr>
        <p:spPr>
          <a:xfrm>
            <a:off x="6732104" y="145590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0ACD-5025-4AF3-B064-13437ABB6AC9}"/>
              </a:ext>
            </a:extLst>
          </p:cNvPr>
          <p:cNvSpPr txBox="1"/>
          <p:nvPr/>
        </p:nvSpPr>
        <p:spPr>
          <a:xfrm>
            <a:off x="3782969" y="1545562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DD065-CA09-40E4-B05B-5294337B1517}"/>
              </a:ext>
            </a:extLst>
          </p:cNvPr>
          <p:cNvSpPr txBox="1"/>
          <p:nvPr/>
        </p:nvSpPr>
        <p:spPr>
          <a:xfrm>
            <a:off x="7604363" y="1545561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5809D0-457B-453E-9351-0B01A1679A50}"/>
              </a:ext>
            </a:extLst>
          </p:cNvPr>
          <p:cNvSpPr txBox="1"/>
          <p:nvPr/>
        </p:nvSpPr>
        <p:spPr>
          <a:xfrm>
            <a:off x="1452043" y="2865941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Count to find out the total.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62B46B-B0AA-4E32-A9C5-55FCC577854B}"/>
              </a:ext>
            </a:extLst>
          </p:cNvPr>
          <p:cNvSpPr txBox="1"/>
          <p:nvPr/>
        </p:nvSpPr>
        <p:spPr>
          <a:xfrm>
            <a:off x="915330" y="3655875"/>
            <a:ext cx="1854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</a:rPr>
              <a:t>Method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28856D-8C65-42CA-8FBD-CCBF860812CB}"/>
              </a:ext>
            </a:extLst>
          </p:cNvPr>
          <p:cNvSpPr txBox="1"/>
          <p:nvPr/>
        </p:nvSpPr>
        <p:spPr>
          <a:xfrm>
            <a:off x="915330" y="4445809"/>
            <a:ext cx="10958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Count in your head. Start at 4 and count 4 more.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3F49D1-502D-4B13-AE4D-E1E0024EBE0C}"/>
              </a:ext>
            </a:extLst>
          </p:cNvPr>
          <p:cNvSpPr txBox="1"/>
          <p:nvPr/>
        </p:nvSpPr>
        <p:spPr>
          <a:xfrm>
            <a:off x="4263360" y="5440902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69C1D1-DB87-4D7D-89C3-9DD218681448}"/>
              </a:ext>
            </a:extLst>
          </p:cNvPr>
          <p:cNvSpPr txBox="1"/>
          <p:nvPr/>
        </p:nvSpPr>
        <p:spPr>
          <a:xfrm>
            <a:off x="5104878" y="5440902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70C27E-D5A5-4F1B-898C-B181AFB86820}"/>
              </a:ext>
            </a:extLst>
          </p:cNvPr>
          <p:cNvSpPr txBox="1"/>
          <p:nvPr/>
        </p:nvSpPr>
        <p:spPr>
          <a:xfrm>
            <a:off x="5718261" y="5440902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494844-4F49-483F-9003-C4B0E91F4EFB}"/>
              </a:ext>
            </a:extLst>
          </p:cNvPr>
          <p:cNvSpPr txBox="1"/>
          <p:nvPr/>
        </p:nvSpPr>
        <p:spPr>
          <a:xfrm>
            <a:off x="6231312" y="5440901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F505F59-798A-4C96-9B99-6A0F6859ED10}"/>
              </a:ext>
            </a:extLst>
          </p:cNvPr>
          <p:cNvSpPr txBox="1"/>
          <p:nvPr/>
        </p:nvSpPr>
        <p:spPr>
          <a:xfrm>
            <a:off x="6699841" y="5440900"/>
            <a:ext cx="456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20713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00E6D-83BF-4EBD-9741-11E2100E85E3}"/>
              </a:ext>
            </a:extLst>
          </p:cNvPr>
          <p:cNvSpPr txBox="1"/>
          <p:nvPr/>
        </p:nvSpPr>
        <p:spPr>
          <a:xfrm>
            <a:off x="5561148" y="477079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Double 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D05B5-7B7D-4C04-8EAA-CE997325E66F}"/>
              </a:ext>
            </a:extLst>
          </p:cNvPr>
          <p:cNvSpPr/>
          <p:nvPr/>
        </p:nvSpPr>
        <p:spPr>
          <a:xfrm>
            <a:off x="2910710" y="143995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96295-5933-49B8-9A47-6D5FEA8F01C5}"/>
              </a:ext>
            </a:extLst>
          </p:cNvPr>
          <p:cNvSpPr/>
          <p:nvPr/>
        </p:nvSpPr>
        <p:spPr>
          <a:xfrm>
            <a:off x="6732104" y="145590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0ACD-5025-4AF3-B064-13437ABB6AC9}"/>
              </a:ext>
            </a:extLst>
          </p:cNvPr>
          <p:cNvSpPr txBox="1"/>
          <p:nvPr/>
        </p:nvSpPr>
        <p:spPr>
          <a:xfrm>
            <a:off x="3782969" y="1545562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DD065-CA09-40E4-B05B-5294337B1517}"/>
              </a:ext>
            </a:extLst>
          </p:cNvPr>
          <p:cNvSpPr txBox="1"/>
          <p:nvPr/>
        </p:nvSpPr>
        <p:spPr>
          <a:xfrm>
            <a:off x="7604363" y="1545561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5809D0-457B-453E-9351-0B01A1679A50}"/>
              </a:ext>
            </a:extLst>
          </p:cNvPr>
          <p:cNvSpPr txBox="1"/>
          <p:nvPr/>
        </p:nvSpPr>
        <p:spPr>
          <a:xfrm>
            <a:off x="1452043" y="2865941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Count to find out the total.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62B46B-B0AA-4E32-A9C5-55FCC577854B}"/>
              </a:ext>
            </a:extLst>
          </p:cNvPr>
          <p:cNvSpPr txBox="1"/>
          <p:nvPr/>
        </p:nvSpPr>
        <p:spPr>
          <a:xfrm>
            <a:off x="915330" y="3655875"/>
            <a:ext cx="1854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</a:rPr>
              <a:t>Method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28856D-8C65-42CA-8FBD-CCBF860812CB}"/>
              </a:ext>
            </a:extLst>
          </p:cNvPr>
          <p:cNvSpPr txBox="1"/>
          <p:nvPr/>
        </p:nvSpPr>
        <p:spPr>
          <a:xfrm>
            <a:off x="915330" y="4445809"/>
            <a:ext cx="10958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Draw a picture to help you.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2C6019-26AA-47F5-83D8-ACB810B264EF}"/>
              </a:ext>
            </a:extLst>
          </p:cNvPr>
          <p:cNvSpPr/>
          <p:nvPr/>
        </p:nvSpPr>
        <p:spPr>
          <a:xfrm>
            <a:off x="2910708" y="5173453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C3D27-6849-439C-869B-54592BF88F68}"/>
              </a:ext>
            </a:extLst>
          </p:cNvPr>
          <p:cNvSpPr/>
          <p:nvPr/>
        </p:nvSpPr>
        <p:spPr>
          <a:xfrm>
            <a:off x="7038760" y="5060469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D6B0BE6-E485-4D14-BB32-23A848742E7E}"/>
              </a:ext>
            </a:extLst>
          </p:cNvPr>
          <p:cNvSpPr/>
          <p:nvPr/>
        </p:nvSpPr>
        <p:spPr>
          <a:xfrm>
            <a:off x="3258577" y="5312438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EE6FCA7-D1FB-4875-8E8E-2C5BA2A4C266}"/>
              </a:ext>
            </a:extLst>
          </p:cNvPr>
          <p:cNvSpPr/>
          <p:nvPr/>
        </p:nvSpPr>
        <p:spPr>
          <a:xfrm>
            <a:off x="4047081" y="5312438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B7BBEDF-6B78-40F5-BA4A-6F9E8623207D}"/>
              </a:ext>
            </a:extLst>
          </p:cNvPr>
          <p:cNvSpPr/>
          <p:nvPr/>
        </p:nvSpPr>
        <p:spPr>
          <a:xfrm>
            <a:off x="4731225" y="5351993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AE6F6FA-E65D-42DF-8C87-C5E70A386600}"/>
              </a:ext>
            </a:extLst>
          </p:cNvPr>
          <p:cNvSpPr/>
          <p:nvPr/>
        </p:nvSpPr>
        <p:spPr>
          <a:xfrm>
            <a:off x="5471890" y="5315683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79497B2-BDB6-4DB7-B5D4-9ACB26FB44F6}"/>
              </a:ext>
            </a:extLst>
          </p:cNvPr>
          <p:cNvSpPr/>
          <p:nvPr/>
        </p:nvSpPr>
        <p:spPr>
          <a:xfrm>
            <a:off x="7326067" y="5254803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FAC1E2D-FB98-4E48-90B2-966C17456F4F}"/>
              </a:ext>
            </a:extLst>
          </p:cNvPr>
          <p:cNvSpPr/>
          <p:nvPr/>
        </p:nvSpPr>
        <p:spPr>
          <a:xfrm>
            <a:off x="8009380" y="5262473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E143C7A-EB11-4B4D-91A1-6A499A56289C}"/>
              </a:ext>
            </a:extLst>
          </p:cNvPr>
          <p:cNvSpPr/>
          <p:nvPr/>
        </p:nvSpPr>
        <p:spPr>
          <a:xfrm>
            <a:off x="8713039" y="5235743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3FBA625-0A5C-4A56-A730-82BFF16C91F8}"/>
              </a:ext>
            </a:extLst>
          </p:cNvPr>
          <p:cNvSpPr/>
          <p:nvPr/>
        </p:nvSpPr>
        <p:spPr>
          <a:xfrm>
            <a:off x="9403644" y="5235743"/>
            <a:ext cx="556591" cy="623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7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  <p:bldP spid="11" grpId="0"/>
      <p:bldP spid="15" grpId="0" animBg="1"/>
      <p:bldP spid="16" grpId="0" animBg="1"/>
      <p:bldP spid="3" grpId="0" animBg="1"/>
      <p:bldP spid="18" grpId="0" animBg="1"/>
      <p:bldP spid="17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00E6D-83BF-4EBD-9741-11E2100E85E3}"/>
              </a:ext>
            </a:extLst>
          </p:cNvPr>
          <p:cNvSpPr txBox="1"/>
          <p:nvPr/>
        </p:nvSpPr>
        <p:spPr>
          <a:xfrm>
            <a:off x="5561148" y="477079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Double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F9DD38-2AE5-4ACA-8E80-8CCF6285D652}"/>
              </a:ext>
            </a:extLst>
          </p:cNvPr>
          <p:cNvSpPr txBox="1"/>
          <p:nvPr/>
        </p:nvSpPr>
        <p:spPr>
          <a:xfrm>
            <a:off x="1300574" y="1623392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means I want 2 equal groups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D05B5-7B7D-4C04-8EAA-CE997325E66F}"/>
              </a:ext>
            </a:extLst>
          </p:cNvPr>
          <p:cNvSpPr/>
          <p:nvPr/>
        </p:nvSpPr>
        <p:spPr>
          <a:xfrm>
            <a:off x="2910712" y="2819400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96295-5933-49B8-9A47-6D5FEA8F01C5}"/>
              </a:ext>
            </a:extLst>
          </p:cNvPr>
          <p:cNvSpPr/>
          <p:nvPr/>
        </p:nvSpPr>
        <p:spPr>
          <a:xfrm>
            <a:off x="6732104" y="2802834"/>
            <a:ext cx="3617843" cy="980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A59AC9-4326-406C-B619-4262F7C2EA1E}"/>
              </a:ext>
            </a:extLst>
          </p:cNvPr>
          <p:cNvSpPr txBox="1"/>
          <p:nvPr/>
        </p:nvSpPr>
        <p:spPr>
          <a:xfrm>
            <a:off x="1452043" y="4411293"/>
            <a:ext cx="1056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There are 7 in each group (as we are doubling 7)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0ACD-5025-4AF3-B064-13437ABB6AC9}"/>
              </a:ext>
            </a:extLst>
          </p:cNvPr>
          <p:cNvSpPr txBox="1"/>
          <p:nvPr/>
        </p:nvSpPr>
        <p:spPr>
          <a:xfrm>
            <a:off x="3782971" y="2930413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DD065-CA09-40E4-B05B-5294337B1517}"/>
              </a:ext>
            </a:extLst>
          </p:cNvPr>
          <p:cNvSpPr txBox="1"/>
          <p:nvPr/>
        </p:nvSpPr>
        <p:spPr>
          <a:xfrm>
            <a:off x="7604363" y="2908443"/>
            <a:ext cx="1873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2899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406</TotalTime>
  <Words>323</Words>
  <Application>Microsoft Office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Year 1 – Multiplication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37</cp:revision>
  <dcterms:created xsi:type="dcterms:W3CDTF">2020-03-20T11:22:32Z</dcterms:created>
  <dcterms:modified xsi:type="dcterms:W3CDTF">2020-04-07T17:59:10Z</dcterms:modified>
</cp:coreProperties>
</file>