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67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3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0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223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4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86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57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5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15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E249A10-ECED-4F81-928D-6C66ED8C9844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7A28519-F018-44ED-ABA2-2914E8A2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24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D28B6-789B-4030-85FA-83690130D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8856" y="318556"/>
            <a:ext cx="6477000" cy="975581"/>
          </a:xfrm>
        </p:spPr>
        <p:txBody>
          <a:bodyPr>
            <a:normAutofit fontScale="90000"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 am learning to retrieve information from a text.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026F10-00E9-43A5-A459-C1AA7B638D0B}"/>
              </a:ext>
            </a:extLst>
          </p:cNvPr>
          <p:cNvSpPr txBox="1"/>
          <p:nvPr/>
        </p:nvSpPr>
        <p:spPr>
          <a:xfrm>
            <a:off x="2467355" y="1512064"/>
            <a:ext cx="8019670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Retrieve: 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To find certain information  or facts from a text.</a:t>
            </a:r>
          </a:p>
        </p:txBody>
      </p:sp>
      <p:pic>
        <p:nvPicPr>
          <p:cNvPr id="1026" name="Picture 2" descr="Displaying Logo and Words Retrieve.JPG | Racial, Guided reading ...">
            <a:extLst>
              <a:ext uri="{FF2B5EF4-FFF2-40B4-BE49-F238E27FC236}">
                <a16:creationId xmlns:a16="http://schemas.microsoft.com/office/drawing/2014/main" id="{96296E1F-9CCB-4574-A00D-2B9B78040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" y="3746755"/>
            <a:ext cx="2062912" cy="301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Jack and the Beanstalk Fairy Tale by Oxbridge Baby - YouTube">
            <a:extLst>
              <a:ext uri="{FF2B5EF4-FFF2-40B4-BE49-F238E27FC236}">
                <a16:creationId xmlns:a16="http://schemas.microsoft.com/office/drawing/2014/main" id="{B3DC5695-CD3D-4E51-921E-B3682FAC4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689" y="3936328"/>
            <a:ext cx="5011938" cy="281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66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94DE2-529A-4B69-AED4-80CE21307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086" y="1790700"/>
            <a:ext cx="8189214" cy="342900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Challenge 1: </a:t>
            </a:r>
            <a:br>
              <a:rPr lang="en-GB" dirty="0"/>
            </a:br>
            <a:r>
              <a:rPr lang="en-GB" dirty="0"/>
              <a:t>Read the extract from Jack and the beanstalk on the next page or the sheet.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Challenge 2: answer the questions by retrieving the information from the text.</a:t>
            </a:r>
          </a:p>
        </p:txBody>
      </p:sp>
    </p:spTree>
    <p:extLst>
      <p:ext uri="{BB962C8B-B14F-4D97-AF65-F5344CB8AC3E}">
        <p14:creationId xmlns:p14="http://schemas.microsoft.com/office/powerpoint/2010/main" val="314590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C6BC4BA-96A1-48A2-B6C7-FFA0332CB0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38" t="40129" r="53325" b="10551"/>
          <a:stretch/>
        </p:blipFill>
        <p:spPr>
          <a:xfrm>
            <a:off x="1864310" y="530481"/>
            <a:ext cx="8185212" cy="598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8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AD4FAC-A0A5-4C3E-8AE4-D60CE4ECD0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93" t="63819" r="52524" b="8738"/>
          <a:stretch/>
        </p:blipFill>
        <p:spPr>
          <a:xfrm>
            <a:off x="1837677" y="1427573"/>
            <a:ext cx="8282866" cy="335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9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68C65-B011-431F-B3D2-0955ABD7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536" y="136017"/>
            <a:ext cx="7729728" cy="1188720"/>
          </a:xfrm>
        </p:spPr>
        <p:txBody>
          <a:bodyPr>
            <a:normAutofit/>
          </a:bodyPr>
          <a:lstStyle/>
          <a:p>
            <a:r>
              <a:rPr lang="en-GB" sz="2000" dirty="0"/>
              <a:t>Can you find the answers to the questions in the text?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B9C247-411E-42AD-967F-5FC5C4AEBA6E}"/>
              </a:ext>
            </a:extLst>
          </p:cNvPr>
          <p:cNvSpPr txBox="1"/>
          <p:nvPr/>
        </p:nvSpPr>
        <p:spPr>
          <a:xfrm>
            <a:off x="780669" y="2546835"/>
            <a:ext cx="11153775" cy="41549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 </a:t>
            </a:r>
          </a:p>
          <a:p>
            <a:r>
              <a:rPr lang="en-GB" sz="3200" dirty="0"/>
              <a:t>1. What was the boy called? </a:t>
            </a:r>
          </a:p>
          <a:p>
            <a:r>
              <a:rPr lang="en-GB" sz="3200" dirty="0"/>
              <a:t>2. What animal did Jack and his mother have? </a:t>
            </a:r>
          </a:p>
          <a:p>
            <a:r>
              <a:rPr lang="en-GB" sz="3200" dirty="0"/>
              <a:t>3. What did Jack get for the cow? </a:t>
            </a:r>
          </a:p>
          <a:p>
            <a:r>
              <a:rPr lang="en-GB" sz="3200" dirty="0"/>
              <a:t>4. How did Jack’s mother feel when Jack came home? </a:t>
            </a:r>
          </a:p>
          <a:p>
            <a:r>
              <a:rPr lang="en-GB" sz="3200" dirty="0"/>
              <a:t>5. What had grown the next morning?</a:t>
            </a:r>
          </a:p>
          <a:p>
            <a:r>
              <a:rPr lang="en-GB" sz="3200" dirty="0"/>
              <a:t>6. What did the giant do after the harp sang?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Displaying Logo and Words Retrieve.JPG | Racial, Guided reading ...">
            <a:extLst>
              <a:ext uri="{FF2B5EF4-FFF2-40B4-BE49-F238E27FC236}">
                <a16:creationId xmlns:a16="http://schemas.microsoft.com/office/drawing/2014/main" id="{36ED9AAE-0FDF-4313-9FC3-2AF4D8EB4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31" y="136017"/>
            <a:ext cx="1433752" cy="209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isplaying Logo and Words Retrieve.JPG | Racial, Guided reading ...">
            <a:extLst>
              <a:ext uri="{FF2B5EF4-FFF2-40B4-BE49-F238E27FC236}">
                <a16:creationId xmlns:a16="http://schemas.microsoft.com/office/drawing/2014/main" id="{9F4CEBE3-F347-4174-9BF6-34C6B159D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692" y="136017"/>
            <a:ext cx="1433752" cy="209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5113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3275</TotalTime>
  <Words>34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Comic Sans MS</vt:lpstr>
      <vt:lpstr>Gill Sans MT</vt:lpstr>
      <vt:lpstr>Parcel</vt:lpstr>
      <vt:lpstr>I am learning to retrieve information from a text.</vt:lpstr>
      <vt:lpstr> Challenge 1:  Read the extract from Jack and the beanstalk on the next page or the sheet.   Challenge 2: answer the questions by retrieving the information from the text.</vt:lpstr>
      <vt:lpstr>PowerPoint Presentation</vt:lpstr>
      <vt:lpstr>PowerPoint Presentation</vt:lpstr>
      <vt:lpstr>Can you find the answers to the questions in the text?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learning to retrieve information from a text.</dc:title>
  <dc:creator>Hannah Cresswell</dc:creator>
  <cp:lastModifiedBy>Hannah Cresswell</cp:lastModifiedBy>
  <cp:revision>9</cp:revision>
  <dcterms:created xsi:type="dcterms:W3CDTF">2020-04-11T09:30:43Z</dcterms:created>
  <dcterms:modified xsi:type="dcterms:W3CDTF">2020-04-22T18:31:51Z</dcterms:modified>
</cp:coreProperties>
</file>