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8AD4F-195C-4232-8686-4324FF369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8F31B2-F820-4549-A514-F3AC436FA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ECC23-CED9-4F38-828B-7D3490563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3135C-6587-4E29-8EC7-251CDD954E4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9FDAC-063E-4F75-99AC-A74C6D1B0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826C08-8F69-47E8-9FB6-C1582C362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BD3FE-CBA6-4179-BEDC-80A0485B7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231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7FA01-C025-4009-A071-B249B0C30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4D7890-3F0A-4649-B73D-DAC3AC0273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F70C3-0097-4505-9D60-6583633A6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3135C-6587-4E29-8EC7-251CDD954E4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BBEE7-2246-42E1-AD6A-1B4DFBDD6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7F710-492A-44B3-ACE3-39BAD3DF7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BD3FE-CBA6-4179-BEDC-80A0485B7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613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CE1BE2-A86F-4F69-882F-BD71CC8F8E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0747BF-6162-4C42-B5A3-66E2A07F2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260FB-928F-4524-A730-A26AD03A8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3135C-6587-4E29-8EC7-251CDD954E4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E566C-1F2F-4EE4-8D59-2BD0E561D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76EF3-1CC2-48F7-8A5C-7FF7C014B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BD3FE-CBA6-4179-BEDC-80A0485B7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733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37D67-BA3C-4A4F-A77D-58783313F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A5CF4-4257-4DF2-A5CC-0084C323F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951BF-D383-4BE7-A1BA-BAB363235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3135C-6587-4E29-8EC7-251CDD954E4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5D9D3-3A75-4B56-9021-A98E7C41A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E3635-1CE1-4CFD-8F63-8E81D4324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BD3FE-CBA6-4179-BEDC-80A0485B7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294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94600-F36E-47D3-9FF0-9DC786E32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13F71-465B-4487-9C3B-1F112AEBB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2528C-217D-4793-91B2-96EC812A2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3135C-6587-4E29-8EC7-251CDD954E4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4F325-4E32-456E-9788-06366306D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B447A-F062-4065-AE6F-0F4711B9A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BD3FE-CBA6-4179-BEDC-80A0485B7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915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BD556-7F2D-4774-B125-11E8E8372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133E2-B73F-4E5A-BCBA-AE61EA9332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E598AA-60CE-43D0-A1A5-CF7FBCF3C2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BA3616-5329-4413-AF4C-EE1AF3FE0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3135C-6587-4E29-8EC7-251CDD954E4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29D17-A095-445C-A247-1B6CC1BFF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A8F9A-0B62-49E6-877D-DC00B1A2B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BD3FE-CBA6-4179-BEDC-80A0485B7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646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D92C-54E6-42D0-A404-6EA8B496B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C2C7FF-FAB5-4F13-8831-726830F07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75E3D4-8242-4F35-97A4-0C186A2DD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61EAC7-35F7-4A10-9DCC-A003FAD477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7830B2-5459-4DB6-B87D-E83A0930AE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25C7B2-BA63-4876-9E7C-0CBB440CB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3135C-6587-4E29-8EC7-251CDD954E4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28FC37-5099-44F3-AEB7-2C272A785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3B60FB-49B2-43A9-A2F2-0FDB5910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BD3FE-CBA6-4179-BEDC-80A0485B7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940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14E1D-8E47-4275-94CF-9E39F959F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C11B2F-EBEF-4E22-91FC-A30DF7C0E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3135C-6587-4E29-8EC7-251CDD954E4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600EE0-546B-4C9A-9CDB-697C783DE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ACFF24-2460-4208-BD29-3503BCCBB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BD3FE-CBA6-4179-BEDC-80A0485B7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284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7FB531-EA6E-4677-8B4A-62C2FA9C4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3135C-6587-4E29-8EC7-251CDD954E4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D162E2-BD43-4B81-B385-F12D6128F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476830-7214-4B93-B963-8259CF072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BD3FE-CBA6-4179-BEDC-80A0485B7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603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FBB90-CDAD-4197-9A78-A9E71429B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F9F84-6D56-45E8-AFC1-F32D3BC54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5C67D6-691C-4298-AF70-5E709B39F0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03B0EB-EAAE-4BBC-B2B0-718472A96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3135C-6587-4E29-8EC7-251CDD954E4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AFC6A7-582E-48BC-878D-8A5AA4A99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4055CD-E815-421B-89CA-7742BBBDB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BD3FE-CBA6-4179-BEDC-80A0485B7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936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F2BAE-7525-4CD6-B131-2791459B6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710EE8-2FF6-4DC2-9BBF-7C90883258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181F01-736A-4CD3-8467-BE1F816821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E1077-D6DE-4A30-BDB0-9FAE774F5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3135C-6587-4E29-8EC7-251CDD954E4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A507C9-AED0-45EC-AB69-CDC501803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79D705-F281-4813-A354-2E74AF020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BD3FE-CBA6-4179-BEDC-80A0485B7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140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46AB85-A3CC-4124-AE0D-8A04C8790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47041A-DD5B-4525-B7E3-E661E8719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A106D-0802-43CA-B242-4F6A2E5F25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3135C-6587-4E29-8EC7-251CDD954E4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C7F4E-979A-4BAF-8FD1-8A03766CD8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528CB-E6D2-48C6-88C9-04FC2BA88E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BD3FE-CBA6-4179-BEDC-80A0485B7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578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wdyo4ykh2W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6" title="Elmer - The Patchwork Elephant | Children&amp;#39;s Book">
            <a:hlinkClick r:id="" action="ppaction://media"/>
            <a:extLst>
              <a:ext uri="{FF2B5EF4-FFF2-40B4-BE49-F238E27FC236}">
                <a16:creationId xmlns:a16="http://schemas.microsoft.com/office/drawing/2014/main" id="{FB83FB92-BFC6-4AFA-8235-929F8C859AF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636684" y="1700211"/>
            <a:ext cx="6146800" cy="345757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00D1C4B-78A3-4312-B38F-804BAD6EF0EF}"/>
              </a:ext>
            </a:extLst>
          </p:cNvPr>
          <p:cNvSpPr/>
          <p:nvPr/>
        </p:nvSpPr>
        <p:spPr>
          <a:xfrm>
            <a:off x="3755231" y="161925"/>
            <a:ext cx="4681537" cy="6191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Day 4 – Spelling, punctuation and grammar.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49BB6A0-01AE-4653-8D3B-6DE0BC7C9E28}"/>
              </a:ext>
            </a:extLst>
          </p:cNvPr>
          <p:cNvSpPr/>
          <p:nvPr/>
        </p:nvSpPr>
        <p:spPr>
          <a:xfrm>
            <a:off x="132291" y="1557337"/>
            <a:ext cx="5172075" cy="37433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SPAG lesson – Elmer </a:t>
            </a:r>
          </a:p>
          <a:p>
            <a:pPr algn="ctr"/>
            <a:r>
              <a:rPr lang="en-GB" dirty="0"/>
              <a:t>Questions to ask prior to the lesson: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/>
              <a:t>Why does Elmer’s name have a capital letter?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/>
              <a:t>What do we need at the beginning of each sentence?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/>
              <a:t>What type of punctuation do we need at the end of a sentence?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/>
              <a:t>What type of punctuation do we need at the end of a question?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/>
              <a:t>What is a noun?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/>
              <a:t>What is an adjective?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/>
              <a:t>What is a verb?</a:t>
            </a:r>
          </a:p>
        </p:txBody>
      </p:sp>
    </p:spTree>
    <p:extLst>
      <p:ext uri="{BB962C8B-B14F-4D97-AF65-F5344CB8AC3E}">
        <p14:creationId xmlns:p14="http://schemas.microsoft.com/office/powerpoint/2010/main" val="1188941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0D1C4B-78A3-4312-B38F-804BAD6EF0EF}"/>
              </a:ext>
            </a:extLst>
          </p:cNvPr>
          <p:cNvSpPr/>
          <p:nvPr/>
        </p:nvSpPr>
        <p:spPr>
          <a:xfrm>
            <a:off x="3755231" y="161925"/>
            <a:ext cx="4681537" cy="6191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Day 4 – Spelling, punctuation and grammar.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49BB6A0-01AE-4653-8D3B-6DE0BC7C9E28}"/>
              </a:ext>
            </a:extLst>
          </p:cNvPr>
          <p:cNvSpPr/>
          <p:nvPr/>
        </p:nvSpPr>
        <p:spPr>
          <a:xfrm>
            <a:off x="166687" y="161925"/>
            <a:ext cx="3190875" cy="24955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Activity – work through the sheet on the next slide to answer the  SPAG questions. The answers to the questions will be provided on a separate sheet. </a:t>
            </a:r>
          </a:p>
          <a:p>
            <a:pPr algn="ctr"/>
            <a:endParaRPr lang="en-GB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EF40BC0-A3E5-4BE7-A7C8-DC1F5AFC0E82}"/>
              </a:ext>
            </a:extLst>
          </p:cNvPr>
          <p:cNvSpPr/>
          <p:nvPr/>
        </p:nvSpPr>
        <p:spPr>
          <a:xfrm>
            <a:off x="8667750" y="3846583"/>
            <a:ext cx="3220509" cy="8096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Adjective: describing word </a:t>
            </a:r>
          </a:p>
        </p:txBody>
      </p:sp>
      <p:pic>
        <p:nvPicPr>
          <p:cNvPr id="1026" name="Picture 2" descr="Using Capital Letters in Written English - BRIDGER JONES">
            <a:extLst>
              <a:ext uri="{FF2B5EF4-FFF2-40B4-BE49-F238E27FC236}">
                <a16:creationId xmlns:a16="http://schemas.microsoft.com/office/drawing/2014/main" id="{5855AF8B-D9CB-4F82-97B7-DBE79E370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25" y="1856006"/>
            <a:ext cx="142875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271A35F-7BFC-4CB9-96F9-7B9614BB9C01}"/>
              </a:ext>
            </a:extLst>
          </p:cNvPr>
          <p:cNvSpPr txBox="1"/>
          <p:nvPr/>
        </p:nvSpPr>
        <p:spPr>
          <a:xfrm>
            <a:off x="4667250" y="1019175"/>
            <a:ext cx="40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Reminders: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439CC6-BFF9-4E0D-8155-833A6F653CD2}"/>
              </a:ext>
            </a:extLst>
          </p:cNvPr>
          <p:cNvSpPr txBox="1"/>
          <p:nvPr/>
        </p:nvSpPr>
        <p:spPr>
          <a:xfrm>
            <a:off x="5205413" y="2303532"/>
            <a:ext cx="4000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Capital letters at the start of a sentence and for names.</a:t>
            </a:r>
          </a:p>
        </p:txBody>
      </p:sp>
      <p:pic>
        <p:nvPicPr>
          <p:cNvPr id="1028" name="Picture 4" descr="What is a Full Stop? - Twinkl Teaching Wiki">
            <a:extLst>
              <a:ext uri="{FF2B5EF4-FFF2-40B4-BE49-F238E27FC236}">
                <a16:creationId xmlns:a16="http://schemas.microsoft.com/office/drawing/2014/main" id="{290A36F7-F70A-4FFC-8384-EB59D3493B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963" y="3291240"/>
            <a:ext cx="1695450" cy="1227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Question Mark Symbol Emoticon Meaning Full Stop, PNG, 832x981px ...">
            <a:extLst>
              <a:ext uri="{FF2B5EF4-FFF2-40B4-BE49-F238E27FC236}">
                <a16:creationId xmlns:a16="http://schemas.microsoft.com/office/drawing/2014/main" id="{4CF19A26-AA34-439F-A5D4-95A5363A2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907" y="4798245"/>
            <a:ext cx="1419968" cy="1672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2F67075-3B00-41AD-98B0-CDD4A0C6EB29}"/>
              </a:ext>
            </a:extLst>
          </p:cNvPr>
          <p:cNvSpPr/>
          <p:nvPr/>
        </p:nvSpPr>
        <p:spPr>
          <a:xfrm>
            <a:off x="8667750" y="4798245"/>
            <a:ext cx="3220509" cy="8096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Verb: doing/action word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82E263B-5D2A-4D28-A970-E5BE3C895007}"/>
              </a:ext>
            </a:extLst>
          </p:cNvPr>
          <p:cNvSpPr/>
          <p:nvPr/>
        </p:nvSpPr>
        <p:spPr>
          <a:xfrm>
            <a:off x="8667750" y="5749907"/>
            <a:ext cx="3220509" cy="8096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Noun: name of a place, person or thing.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7EAD9E-141C-401C-B5E7-3B107662F309}"/>
              </a:ext>
            </a:extLst>
          </p:cNvPr>
          <p:cNvSpPr txBox="1"/>
          <p:nvPr/>
        </p:nvSpPr>
        <p:spPr>
          <a:xfrm>
            <a:off x="5300663" y="3704546"/>
            <a:ext cx="32205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Full stop at the end of a sentence.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9A7B327-BF9A-466C-8319-826D6F895EA6}"/>
              </a:ext>
            </a:extLst>
          </p:cNvPr>
          <p:cNvSpPr txBox="1"/>
          <p:nvPr/>
        </p:nvSpPr>
        <p:spPr>
          <a:xfrm>
            <a:off x="5205413" y="5484882"/>
            <a:ext cx="32205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Question mark at the end of a question.</a:t>
            </a:r>
          </a:p>
        </p:txBody>
      </p:sp>
    </p:spTree>
    <p:extLst>
      <p:ext uri="{BB962C8B-B14F-4D97-AF65-F5344CB8AC3E}">
        <p14:creationId xmlns:p14="http://schemas.microsoft.com/office/powerpoint/2010/main" val="3535579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D1E8AFE-6AD9-4055-9FE9-B7CCECDB48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563" t="24861" r="37656" b="12362"/>
          <a:stretch/>
        </p:blipFill>
        <p:spPr>
          <a:xfrm>
            <a:off x="3943350" y="219594"/>
            <a:ext cx="4686300" cy="6418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61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175</Words>
  <Application>Microsoft Office PowerPoint</Application>
  <PresentationFormat>Widescreen</PresentationFormat>
  <Paragraphs>19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Cresswell</dc:creator>
  <cp:lastModifiedBy>Hannah Cresswell</cp:lastModifiedBy>
  <cp:revision>3</cp:revision>
  <dcterms:created xsi:type="dcterms:W3CDTF">2020-05-20T10:07:26Z</dcterms:created>
  <dcterms:modified xsi:type="dcterms:W3CDTF">2020-05-20T10:32:23Z</dcterms:modified>
</cp:coreProperties>
</file>