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36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0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8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0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5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8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3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F385337-9538-4D0D-9ED1-E5DCFF7F9C1F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4CFDD72-C318-435A-8BC0-81CC2C106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8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E967-78FE-44A1-AAFD-68819CA50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5194" y="223306"/>
            <a:ext cx="6705981" cy="781729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Today I am learning to use adjectives in a poster.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572E2-4C37-4F9E-BF5A-8C8384B38383}"/>
              </a:ext>
            </a:extLst>
          </p:cNvPr>
          <p:cNvSpPr txBox="1"/>
          <p:nvPr/>
        </p:nvSpPr>
        <p:spPr>
          <a:xfrm>
            <a:off x="161925" y="1762125"/>
            <a:ext cx="4400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Yesterday you read a story all about Tom wanting a pet.</a:t>
            </a:r>
          </a:p>
        </p:txBody>
      </p:sp>
      <p:pic>
        <p:nvPicPr>
          <p:cNvPr id="5" name="Picture 10" descr="Little Boy With Big Smile Illustration Royalty Free Cliparts ...">
            <a:extLst>
              <a:ext uri="{FF2B5EF4-FFF2-40B4-BE49-F238E27FC236}">
                <a16:creationId xmlns:a16="http://schemas.microsoft.com/office/drawing/2014/main" id="{1C234EEE-6E2F-4B87-8EAB-C7254015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568796"/>
            <a:ext cx="828411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62EC0-1F4A-49F7-A731-C63972530ED8}"/>
              </a:ext>
            </a:extLst>
          </p:cNvPr>
          <p:cNvSpPr txBox="1"/>
          <p:nvPr/>
        </p:nvSpPr>
        <p:spPr>
          <a:xfrm>
            <a:off x="7886700" y="1894999"/>
            <a:ext cx="4400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Today you’re going to create a poster to tell me what the perfect class pet would be!</a:t>
            </a:r>
          </a:p>
        </p:txBody>
      </p:sp>
      <p:pic>
        <p:nvPicPr>
          <p:cNvPr id="1026" name="Picture 2" descr="An Article About Pets | Brant County SPCA">
            <a:extLst>
              <a:ext uri="{FF2B5EF4-FFF2-40B4-BE49-F238E27FC236}">
                <a16:creationId xmlns:a16="http://schemas.microsoft.com/office/drawing/2014/main" id="{C8265C09-2C86-4544-B183-7FD924B6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31" y="3710881"/>
            <a:ext cx="55054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8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3154A-63BA-4587-9B2E-073FF7B0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437769"/>
            <a:ext cx="4312539" cy="590931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An adjective is…</a:t>
            </a:r>
          </a:p>
        </p:txBody>
      </p:sp>
      <p:pic>
        <p:nvPicPr>
          <p:cNvPr id="2050" name="Picture 2" descr="Thinking Child Clipart Transparent Png - Thinking Clipart, Png ...">
            <a:extLst>
              <a:ext uri="{FF2B5EF4-FFF2-40B4-BE49-F238E27FC236}">
                <a16:creationId xmlns:a16="http://schemas.microsoft.com/office/drawing/2014/main" id="{5DF537E8-2CE3-4F49-B872-77468354A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38848"/>
            <a:ext cx="1047750" cy="14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880495-F61F-4DFE-8827-D51CF9D47F11}"/>
              </a:ext>
            </a:extLst>
          </p:cNvPr>
          <p:cNvSpPr txBox="1"/>
          <p:nvPr/>
        </p:nvSpPr>
        <p:spPr>
          <a:xfrm>
            <a:off x="6686550" y="138848"/>
            <a:ext cx="4733925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A word used to describe something.</a:t>
            </a:r>
          </a:p>
        </p:txBody>
      </p:sp>
      <p:pic>
        <p:nvPicPr>
          <p:cNvPr id="2052" name="Picture 4" descr="How Much Dog Do You Need For Optimum Health?">
            <a:extLst>
              <a:ext uri="{FF2B5EF4-FFF2-40B4-BE49-F238E27FC236}">
                <a16:creationId xmlns:a16="http://schemas.microsoft.com/office/drawing/2014/main" id="{63F841BB-B4A4-4170-B746-60A5A20F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143250"/>
            <a:ext cx="36290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648DB9-CE9D-4F4D-A6E6-EDF50BA11011}"/>
              </a:ext>
            </a:extLst>
          </p:cNvPr>
          <p:cNvSpPr txBox="1"/>
          <p:nvPr/>
        </p:nvSpPr>
        <p:spPr>
          <a:xfrm>
            <a:off x="3419474" y="1845615"/>
            <a:ext cx="473392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Can you describe the dog using adjectives?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EAFAB-5692-4B65-9270-F25ACADFCA92}"/>
              </a:ext>
            </a:extLst>
          </p:cNvPr>
          <p:cNvSpPr txBox="1"/>
          <p:nvPr/>
        </p:nvSpPr>
        <p:spPr>
          <a:xfrm>
            <a:off x="230886" y="5897725"/>
            <a:ext cx="408393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dog is 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68EF8-2A8D-4FA1-850D-D186E8AF6278}"/>
              </a:ext>
            </a:extLst>
          </p:cNvPr>
          <p:cNvSpPr txBox="1"/>
          <p:nvPr/>
        </p:nvSpPr>
        <p:spPr>
          <a:xfrm>
            <a:off x="6431853" y="5897724"/>
            <a:ext cx="368617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A ___ dog.</a:t>
            </a:r>
          </a:p>
        </p:txBody>
      </p:sp>
    </p:spTree>
    <p:extLst>
      <p:ext uri="{BB962C8B-B14F-4D97-AF65-F5344CB8AC3E}">
        <p14:creationId xmlns:p14="http://schemas.microsoft.com/office/powerpoint/2010/main" val="4274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FD1BFC-54A6-421F-B58A-ED4902563958}"/>
              </a:ext>
            </a:extLst>
          </p:cNvPr>
          <p:cNvSpPr txBox="1">
            <a:spLocks/>
          </p:cNvSpPr>
          <p:nvPr/>
        </p:nvSpPr>
        <p:spPr>
          <a:xfrm>
            <a:off x="230886" y="437769"/>
            <a:ext cx="4312539" cy="59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>
                <a:latin typeface="Comic Sans MS" panose="030F0702030302020204" pitchFamily="66" charset="0"/>
              </a:rPr>
              <a:t>An adjective is…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Thinking Child Clipart Transparent Png - Thinking Clipart, Png ...">
            <a:extLst>
              <a:ext uri="{FF2B5EF4-FFF2-40B4-BE49-F238E27FC236}">
                <a16:creationId xmlns:a16="http://schemas.microsoft.com/office/drawing/2014/main" id="{46DFDD68-C032-4F0A-8873-13186F9B1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38848"/>
            <a:ext cx="1047750" cy="14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F4B9F-F1FB-458C-B83D-8C663FC61DF4}"/>
              </a:ext>
            </a:extLst>
          </p:cNvPr>
          <p:cNvSpPr txBox="1"/>
          <p:nvPr/>
        </p:nvSpPr>
        <p:spPr>
          <a:xfrm>
            <a:off x="6686550" y="138848"/>
            <a:ext cx="4733925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A word used to describe something.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56F75-EF5F-4DC1-88B8-1D1F295CEBD2}"/>
              </a:ext>
            </a:extLst>
          </p:cNvPr>
          <p:cNvSpPr txBox="1"/>
          <p:nvPr/>
        </p:nvSpPr>
        <p:spPr>
          <a:xfrm>
            <a:off x="2814637" y="1796287"/>
            <a:ext cx="656272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Can you describe the snake using adjectives?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AF63D9-FFDF-47D3-9AAF-60489E96BD37}"/>
              </a:ext>
            </a:extLst>
          </p:cNvPr>
          <p:cNvSpPr txBox="1"/>
          <p:nvPr/>
        </p:nvSpPr>
        <p:spPr>
          <a:xfrm>
            <a:off x="230886" y="5897725"/>
            <a:ext cx="447446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snake is 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221C0-61EE-4971-9F00-EE19BCE918D8}"/>
              </a:ext>
            </a:extLst>
          </p:cNvPr>
          <p:cNvSpPr txBox="1"/>
          <p:nvPr/>
        </p:nvSpPr>
        <p:spPr>
          <a:xfrm>
            <a:off x="6431853" y="5897724"/>
            <a:ext cx="368617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A ___ snake.</a:t>
            </a:r>
          </a:p>
        </p:txBody>
      </p:sp>
      <p:pic>
        <p:nvPicPr>
          <p:cNvPr id="4098" name="Picture 2" descr="Snakes Appear to Live a Cursed Life | Answers in Genesis">
            <a:extLst>
              <a:ext uri="{FF2B5EF4-FFF2-40B4-BE49-F238E27FC236}">
                <a16:creationId xmlns:a16="http://schemas.microsoft.com/office/drawing/2014/main" id="{887B888F-4E83-4AAE-901B-F7DD5765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3249854"/>
            <a:ext cx="4162425" cy="21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1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3FFDE-A6B9-4157-BA56-035E17B25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861" y="94870"/>
            <a:ext cx="5903214" cy="17053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If we could have a classroom pet in Year 1, which pet would you choose?</a:t>
            </a:r>
          </a:p>
        </p:txBody>
      </p:sp>
      <p:pic>
        <p:nvPicPr>
          <p:cNvPr id="3074" name="Picture 2" descr="Classroom Pets! | The Burlington Science Center">
            <a:extLst>
              <a:ext uri="{FF2B5EF4-FFF2-40B4-BE49-F238E27FC236}">
                <a16:creationId xmlns:a16="http://schemas.microsoft.com/office/drawing/2014/main" id="{B60C4F80-6B6B-4F78-9554-2F686F76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69339"/>
            <a:ext cx="2962275" cy="22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e Tortoises &amp; Turtles Good Classroom Pets? (It depends ...">
            <a:extLst>
              <a:ext uri="{FF2B5EF4-FFF2-40B4-BE49-F238E27FC236}">
                <a16:creationId xmlns:a16="http://schemas.microsoft.com/office/drawing/2014/main" id="{1AECDAD5-C86D-40FB-94B4-D842B6A38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1269339"/>
            <a:ext cx="2876550" cy="19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eeping pets at school is cruel, RSPCA warns - Telegraph">
            <a:extLst>
              <a:ext uri="{FF2B5EF4-FFF2-40B4-BE49-F238E27FC236}">
                <a16:creationId xmlns:a16="http://schemas.microsoft.com/office/drawing/2014/main" id="{104E5300-7CA2-4FC0-8B57-F84983F3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4133850"/>
            <a:ext cx="3848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etter Cities for Pets">
            <a:extLst>
              <a:ext uri="{FF2B5EF4-FFF2-40B4-BE49-F238E27FC236}">
                <a16:creationId xmlns:a16="http://schemas.microsoft.com/office/drawing/2014/main" id="{1CF0CA2F-C6FC-45A4-90F3-C5963B49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133850"/>
            <a:ext cx="3749895" cy="22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assroom pet Tombi inspires book series for children - anews">
            <a:extLst>
              <a:ext uri="{FF2B5EF4-FFF2-40B4-BE49-F238E27FC236}">
                <a16:creationId xmlns:a16="http://schemas.microsoft.com/office/drawing/2014/main" id="{538BB47F-D718-4A9D-838E-B47B7BBC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2" y="2124846"/>
            <a:ext cx="2857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lassroom pet brings home salmonella">
            <a:extLst>
              <a:ext uri="{FF2B5EF4-FFF2-40B4-BE49-F238E27FC236}">
                <a16:creationId xmlns:a16="http://schemas.microsoft.com/office/drawing/2014/main" id="{C5F3C2EA-5857-4907-9751-F44CC62DB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2" y="4430666"/>
            <a:ext cx="2390775" cy="1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F619-312B-4D90-B44F-31873CE50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979" y="133350"/>
            <a:ext cx="7932039" cy="65913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Our classroom pet:                                         Name: Bugsy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Our pet is a rabbit.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Our class pet is a </a:t>
            </a:r>
            <a:r>
              <a:rPr lang="en-GB" dirty="0">
                <a:solidFill>
                  <a:srgbClr val="FF0000"/>
                </a:solidFill>
              </a:rPr>
              <a:t>light grey </a:t>
            </a:r>
            <a:r>
              <a:rPr lang="en-GB" dirty="0">
                <a:solidFill>
                  <a:schemeClr val="tx1"/>
                </a:solidFill>
              </a:rPr>
              <a:t>and very </a:t>
            </a:r>
            <a:r>
              <a:rPr lang="en-GB" dirty="0">
                <a:solidFill>
                  <a:srgbClr val="FF0000"/>
                </a:solidFill>
              </a:rPr>
              <a:t>fluffy </a:t>
            </a:r>
            <a:r>
              <a:rPr lang="en-GB" dirty="0">
                <a:solidFill>
                  <a:schemeClr val="tx1"/>
                </a:solidFill>
              </a:rPr>
              <a:t>bunny rabbit</a:t>
            </a:r>
            <a:r>
              <a:rPr lang="en-GB" dirty="0"/>
              <a:t>. He has </a:t>
            </a:r>
            <a:r>
              <a:rPr lang="en-GB" dirty="0">
                <a:solidFill>
                  <a:srgbClr val="FF0000"/>
                </a:solidFill>
              </a:rPr>
              <a:t>huge, floppy</a:t>
            </a:r>
            <a:r>
              <a:rPr lang="en-GB" dirty="0"/>
              <a:t> ears and </a:t>
            </a:r>
            <a:r>
              <a:rPr lang="en-GB" dirty="0">
                <a:solidFill>
                  <a:srgbClr val="FF0000"/>
                </a:solidFill>
              </a:rPr>
              <a:t>white, delicate</a:t>
            </a:r>
            <a:r>
              <a:rPr lang="en-GB" dirty="0"/>
              <a:t> whiskers.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chose this pet because ________________________________________.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Cresswell and Mrs Cozens will like this pet because</a:t>
            </a:r>
          </a:p>
          <a:p>
            <a:pPr marL="0" indent="0">
              <a:buNone/>
            </a:pPr>
            <a:r>
              <a:rPr lang="en-GB" dirty="0"/>
              <a:t> ____________________________________________________________.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BCC17-437D-4C22-BD76-E5CC695C602A}"/>
              </a:ext>
            </a:extLst>
          </p:cNvPr>
          <p:cNvSpPr/>
          <p:nvPr/>
        </p:nvSpPr>
        <p:spPr>
          <a:xfrm>
            <a:off x="4391025" y="238125"/>
            <a:ext cx="3752850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1 Classroom Pet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1B535-913B-4CB1-9E24-01F0326F7B64}"/>
              </a:ext>
            </a:extLst>
          </p:cNvPr>
          <p:cNvSpPr/>
          <p:nvPr/>
        </p:nvSpPr>
        <p:spPr>
          <a:xfrm>
            <a:off x="4867276" y="1119187"/>
            <a:ext cx="2233612" cy="15144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CE742-5B6B-44A3-93E2-9E344E6EEA9B}"/>
              </a:ext>
            </a:extLst>
          </p:cNvPr>
          <p:cNvSpPr txBox="1"/>
          <p:nvPr/>
        </p:nvSpPr>
        <p:spPr>
          <a:xfrm>
            <a:off x="110679" y="114300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poster might look like this…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53C71D-E102-4A6E-8E21-71833586CEAC}"/>
              </a:ext>
            </a:extLst>
          </p:cNvPr>
          <p:cNvCxnSpPr>
            <a:cxnSpLocks/>
          </p:cNvCxnSpPr>
          <p:nvPr/>
        </p:nvCxnSpPr>
        <p:spPr>
          <a:xfrm flipH="1">
            <a:off x="8545734" y="1243011"/>
            <a:ext cx="1053085" cy="5715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753EF0-4C33-4E43-82D6-1CC72879F55B}"/>
              </a:ext>
            </a:extLst>
          </p:cNvPr>
          <p:cNvSpPr txBox="1"/>
          <p:nvPr/>
        </p:nvSpPr>
        <p:spPr>
          <a:xfrm>
            <a:off x="9940479" y="2371725"/>
            <a:ext cx="201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Make sure to get those adjectives into this part!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CAFEE-D39E-43AF-9E1C-03461642B17D}"/>
              </a:ext>
            </a:extLst>
          </p:cNvPr>
          <p:cNvSpPr txBox="1"/>
          <p:nvPr/>
        </p:nvSpPr>
        <p:spPr>
          <a:xfrm>
            <a:off x="110679" y="4752975"/>
            <a:ext cx="1841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 could draw a picture of our new pet in the classroom!</a:t>
            </a:r>
          </a:p>
        </p:txBody>
      </p:sp>
      <p:pic>
        <p:nvPicPr>
          <p:cNvPr id="5124" name="Picture 4" descr="Young grey Lop rabbit photo WP20669">
            <a:extLst>
              <a:ext uri="{FF2B5EF4-FFF2-40B4-BE49-F238E27FC236}">
                <a16:creationId xmlns:a16="http://schemas.microsoft.com/office/drawing/2014/main" id="{2099E993-041D-4605-9C66-BA9A4E2BF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22" y="1119187"/>
            <a:ext cx="1652786" cy="147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7EC4BC-4BE3-443C-AAB2-8895E7E24935}"/>
              </a:ext>
            </a:extLst>
          </p:cNvPr>
          <p:cNvCxnSpPr>
            <a:cxnSpLocks/>
          </p:cNvCxnSpPr>
          <p:nvPr/>
        </p:nvCxnSpPr>
        <p:spPr>
          <a:xfrm flipH="1">
            <a:off x="7289007" y="2552103"/>
            <a:ext cx="2773011" cy="533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239E97-1104-409C-90AD-1118335B757A}"/>
              </a:ext>
            </a:extLst>
          </p:cNvPr>
          <p:cNvSpPr txBox="1"/>
          <p:nvPr/>
        </p:nvSpPr>
        <p:spPr>
          <a:xfrm>
            <a:off x="10062018" y="514350"/>
            <a:ext cx="201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Remember a capital letter for your pet’s name.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FF2140-4871-4C85-8C5A-ADC88B3B5BF3}"/>
              </a:ext>
            </a:extLst>
          </p:cNvPr>
          <p:cNvCxnSpPr>
            <a:cxnSpLocks/>
          </p:cNvCxnSpPr>
          <p:nvPr/>
        </p:nvCxnSpPr>
        <p:spPr>
          <a:xfrm>
            <a:off x="3876675" y="1243011"/>
            <a:ext cx="1092895" cy="3857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B6B023-9FC3-4458-86D6-2CD4141CAF21}"/>
              </a:ext>
            </a:extLst>
          </p:cNvPr>
          <p:cNvSpPr txBox="1"/>
          <p:nvPr/>
        </p:nvSpPr>
        <p:spPr>
          <a:xfrm>
            <a:off x="2635474" y="514350"/>
            <a:ext cx="142875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Draw a picture here!</a:t>
            </a:r>
          </a:p>
        </p:txBody>
      </p:sp>
    </p:spTree>
    <p:extLst>
      <p:ext uri="{BB962C8B-B14F-4D97-AF65-F5344CB8AC3E}">
        <p14:creationId xmlns:p14="http://schemas.microsoft.com/office/powerpoint/2010/main" val="40492762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3210</TotalTime>
  <Words>217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Gill Sans MT</vt:lpstr>
      <vt:lpstr>Parcel</vt:lpstr>
      <vt:lpstr>Today I am learning to use adjectives in a poster.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I am learning to use adjectives in a poster.</dc:title>
  <dc:creator>Hannah Cresswell</dc:creator>
  <cp:lastModifiedBy>Hannah Cresswell</cp:lastModifiedBy>
  <cp:revision>6</cp:revision>
  <dcterms:created xsi:type="dcterms:W3CDTF">2020-04-11T10:07:17Z</dcterms:created>
  <dcterms:modified xsi:type="dcterms:W3CDTF">2020-04-13T15:38:16Z</dcterms:modified>
</cp:coreProperties>
</file>