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E7C9-E0BD-483F-AB48-5981AB990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51CA0-DB40-4F5F-8129-8F2377622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0B64A-B619-40A8-ABE8-90754598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D8B7A-E860-4C7D-ADBA-D9670A86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FB0ED-4EEF-428D-BBEF-99B2EA7E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41DF-4C73-45F1-90F7-6EF1BD21C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2BB01-D91C-439F-A41D-023927C3C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8EFB4-F313-4025-9D77-450BEA15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5E664-2D8D-44EF-83C9-483752E9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D3E94-D04E-4EFC-8457-1F54D80C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3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41B3CC-B7A4-47C9-BB32-180F085C4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89712-DEAE-4809-9166-0B04BDE82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98D23-37CC-4496-9ABB-B6F2BAF7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F393E-D3DE-41E2-BC5A-C84FEC25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A1F5-2434-4959-B8F1-E520E938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968BC-C427-4C40-9DEB-94F32A777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6A118-165E-48D6-9DCC-E8322078C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7216F-98DF-42B5-A667-2E89E805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CF51-5B60-4632-9024-0E8A9C6E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5E5DB-219E-4151-AEBC-611B9373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070A0-57D0-410A-AA0B-4A87D6D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F4845-7A96-418F-A0F2-5EEDEFE3F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2413A-17D2-4E4D-8115-5E5AF87E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5F63C-A745-4EE8-9D0B-31367BA7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C6CE1-11D7-482C-8BA3-FD5B4DBB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3AB8-2387-46DE-82AF-77A5619C3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BBD6C-B24E-4080-8BC9-AE9C61837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CEC0F-1209-4226-9012-C4BD28606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7DD02-9FC6-4025-9ADF-8219F529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6587D-B811-466F-9AC4-CF61E27A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5F166-2CEF-4719-BD3A-22D14A5E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29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4E52-DBD3-4DED-9660-059E3340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27270-DD9C-4EA0-A901-BDBA465E7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9CEA0-CCE1-4A31-94E2-8639AD698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B693D-8A36-47CB-9585-AC6338E68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FF31B2-FF17-4601-A14F-1BE59EE9B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E42F0-22FF-4361-809D-1665F8A7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8CC71D-E974-456E-BD81-2FA0F8206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A44001-2FBF-4F67-9058-D0E92DBB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0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42C69-48F4-4926-9CFB-03BEFA01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4FAB7-241A-4823-96CB-8BF6ACAB3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B0BFD-F2E8-4106-B7D8-3BC412B9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FA6A7-4A35-48DC-8E9E-928ADEB7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2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2FCE60-389A-4D04-8753-12DE5E9F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656E7-A304-4F86-8191-AEA839D5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CC035-5401-403A-96C7-3D25E560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68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0352-5233-4140-BF9D-5E6800AC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141AA-04AD-46D1-AAF4-C0C9DB7AB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B4EDC-70FF-4ED6-B6B2-023BF299F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760B8-DC0D-48D1-B1BB-38263ABE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2AF1C-8326-43E2-8F05-F45A8F32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1F036-D2FB-490D-80EC-594B36B9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8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3C2E-0D80-47D2-93AB-86CFAAD2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F90EB0-F8D6-4F3A-B377-40595A42C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16472-5120-4E80-B39D-D68C1C144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FD01D-CF29-4D53-8337-5430615E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2E3BD-6197-4041-BA47-7961B807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C2C7F-3457-4A1C-BCC3-FF58E22F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1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2B548F-B375-4A7C-A3DB-08EB5D78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A50C8-D2B0-459C-8864-4BB7A1A69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C7228-7C05-407D-AF98-70BEC3373C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17301-359F-48E4-ADF7-9568D87AD0F0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D70FD-779D-4AF4-B6F1-A5EEC1CEC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99264-E198-493D-9C20-01D7A48D0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918C-FEF2-47A9-8D90-B05B3D76E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4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E98711-A2C2-45B4-A783-6554677EC69E}"/>
              </a:ext>
            </a:extLst>
          </p:cNvPr>
          <p:cNvSpPr txBox="1"/>
          <p:nvPr/>
        </p:nvSpPr>
        <p:spPr>
          <a:xfrm>
            <a:off x="3300412" y="142875"/>
            <a:ext cx="559117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Learning outcome: I am learning to write a poem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9E440E6-D156-4B10-82C3-4EF924D32E52}"/>
              </a:ext>
            </a:extLst>
          </p:cNvPr>
          <p:cNvSpPr/>
          <p:nvPr/>
        </p:nvSpPr>
        <p:spPr>
          <a:xfrm>
            <a:off x="3339100" y="2185988"/>
            <a:ext cx="4667250" cy="347106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In our poem we are going to include: </a:t>
            </a:r>
          </a:p>
          <a:p>
            <a:pPr algn="ctr"/>
            <a:endParaRPr lang="en-GB" sz="20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Personal pronoun ‘I’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Exciting adjectives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Our knowledge of our senses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Our imagination to picture ourselves in a different setting.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8" name="Picture 4" descr="Five Senses: How to Protect Them as You Age - SignatureCare ER">
            <a:extLst>
              <a:ext uri="{FF2B5EF4-FFF2-40B4-BE49-F238E27FC236}">
                <a16:creationId xmlns:a16="http://schemas.microsoft.com/office/drawing/2014/main" id="{54CB6E35-1690-484E-A46C-1B414C71A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306003"/>
            <a:ext cx="2581275" cy="261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RSONAL PRONOUNS (FLASHCARDS + EXERCISES) - 10 pages - - ESL ...">
            <a:extLst>
              <a:ext uri="{FF2B5EF4-FFF2-40B4-BE49-F238E27FC236}">
                <a16:creationId xmlns:a16="http://schemas.microsoft.com/office/drawing/2014/main" id="{6ECC889A-08E2-4734-AAB5-6CE87AB624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" t="2084" r="53560" b="64166"/>
          <a:stretch/>
        </p:blipFill>
        <p:spPr bwMode="auto">
          <a:xfrm>
            <a:off x="9167812" y="438149"/>
            <a:ext cx="2095500" cy="231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68B288-3B6D-46A3-A682-6CAE7933EE44}"/>
              </a:ext>
            </a:extLst>
          </p:cNvPr>
          <p:cNvCxnSpPr>
            <a:cxnSpLocks/>
          </p:cNvCxnSpPr>
          <p:nvPr/>
        </p:nvCxnSpPr>
        <p:spPr>
          <a:xfrm flipH="1" flipV="1">
            <a:off x="2638426" y="2209800"/>
            <a:ext cx="1369220" cy="17117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9C5461-4BDB-44BE-8E24-FEE394368EE4}"/>
              </a:ext>
            </a:extLst>
          </p:cNvPr>
          <p:cNvCxnSpPr>
            <a:cxnSpLocks/>
            <a:endCxn id="1030" idx="1"/>
          </p:cNvCxnSpPr>
          <p:nvPr/>
        </p:nvCxnSpPr>
        <p:spPr>
          <a:xfrm flipV="1">
            <a:off x="6882107" y="1595437"/>
            <a:ext cx="2285705" cy="16907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2" name="Picture 8" descr="Free Thought Bubble Transparent, Download Free Clip Art, Free Clip ...">
            <a:extLst>
              <a:ext uri="{FF2B5EF4-FFF2-40B4-BE49-F238E27FC236}">
                <a16:creationId xmlns:a16="http://schemas.microsoft.com/office/drawing/2014/main" id="{C2719E15-E535-4846-AF6C-16C3BBB51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14" y="2922296"/>
            <a:ext cx="4238624" cy="3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Sunflower Field Images, Stock Photos &amp; Vectors | Shutterstock">
            <a:extLst>
              <a:ext uri="{FF2B5EF4-FFF2-40B4-BE49-F238E27FC236}">
                <a16:creationId xmlns:a16="http://schemas.microsoft.com/office/drawing/2014/main" id="{5D81BC22-B431-40AC-A457-721AAE9D7F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8551657" y="3648075"/>
            <a:ext cx="3087894" cy="114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0E9BCA-B0CE-4247-BA3B-91260E61EBB4}"/>
              </a:ext>
            </a:extLst>
          </p:cNvPr>
          <p:cNvCxnSpPr>
            <a:cxnSpLocks/>
          </p:cNvCxnSpPr>
          <p:nvPr/>
        </p:nvCxnSpPr>
        <p:spPr>
          <a:xfrm flipV="1">
            <a:off x="7038975" y="4362451"/>
            <a:ext cx="1257300" cy="2506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13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65552C-31E4-4316-89A0-0CE2566A2114}"/>
              </a:ext>
            </a:extLst>
          </p:cNvPr>
          <p:cNvSpPr txBox="1"/>
          <p:nvPr/>
        </p:nvSpPr>
        <p:spPr>
          <a:xfrm>
            <a:off x="3140868" y="123825"/>
            <a:ext cx="5910263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Poem: A type of writing put together to express a feeling or create a picture using imagination.</a:t>
            </a:r>
          </a:p>
        </p:txBody>
      </p:sp>
      <p:pic>
        <p:nvPicPr>
          <p:cNvPr id="5" name="Picture 4" descr="Five Senses: How to Protect Them as You Age - SignatureCare ER">
            <a:extLst>
              <a:ext uri="{FF2B5EF4-FFF2-40B4-BE49-F238E27FC236}">
                <a16:creationId xmlns:a16="http://schemas.microsoft.com/office/drawing/2014/main" id="{F233974A-532A-4051-BDD5-0AE461F54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11" y="1887153"/>
            <a:ext cx="2581275" cy="261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E1019C-1989-49F2-B2AD-C6015133A955}"/>
              </a:ext>
            </a:extLst>
          </p:cNvPr>
          <p:cNvSpPr/>
          <p:nvPr/>
        </p:nvSpPr>
        <p:spPr>
          <a:xfrm>
            <a:off x="149611" y="240823"/>
            <a:ext cx="2745989" cy="1511777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We are going to write a senses poem using our imagination. </a:t>
            </a:r>
          </a:p>
        </p:txBody>
      </p:sp>
      <p:pic>
        <p:nvPicPr>
          <p:cNvPr id="5122" name="Picture 2" descr="Apple Pie Five Senses Poem - From Play Learn Love | My five senses ...">
            <a:extLst>
              <a:ext uri="{FF2B5EF4-FFF2-40B4-BE49-F238E27FC236}">
                <a16:creationId xmlns:a16="http://schemas.microsoft.com/office/drawing/2014/main" id="{A1516134-DD03-481F-BB59-ED42AB9E1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905" y="1629238"/>
            <a:ext cx="4040187" cy="522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A5F988-78B8-4838-826B-2779408B657C}"/>
              </a:ext>
            </a:extLst>
          </p:cNvPr>
          <p:cNvSpPr txBox="1"/>
          <p:nvPr/>
        </p:nvSpPr>
        <p:spPr>
          <a:xfrm>
            <a:off x="8116092" y="3429463"/>
            <a:ext cx="349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Here is an example of a senses poem all about an apple pie!</a:t>
            </a:r>
          </a:p>
        </p:txBody>
      </p:sp>
    </p:spTree>
    <p:extLst>
      <p:ext uri="{BB962C8B-B14F-4D97-AF65-F5344CB8AC3E}">
        <p14:creationId xmlns:p14="http://schemas.microsoft.com/office/powerpoint/2010/main" val="366745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nflower Field Images, Stock Photos &amp; Vectors | Shutterstock">
            <a:extLst>
              <a:ext uri="{FF2B5EF4-FFF2-40B4-BE49-F238E27FC236}">
                <a16:creationId xmlns:a16="http://schemas.microsoft.com/office/drawing/2014/main" id="{33F98DB9-8034-46DE-8211-43F9395CCF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0" y="2728789"/>
            <a:ext cx="12127854" cy="405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96D77C-72AB-40D5-8B81-0A32D5892463}"/>
              </a:ext>
            </a:extLst>
          </p:cNvPr>
          <p:cNvSpPr/>
          <p:nvPr/>
        </p:nvSpPr>
        <p:spPr>
          <a:xfrm>
            <a:off x="1564481" y="76200"/>
            <a:ext cx="8377237" cy="9525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/>
                </a:solidFill>
              </a:rPr>
              <a:t>Close your eyes and imagine that you are in a huge outdoor field full of tall and bright sunflowers, just like the one in the picture below.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11C2D-35A6-4F8F-BEE0-2478AA37B246}"/>
              </a:ext>
            </a:extLst>
          </p:cNvPr>
          <p:cNvSpPr/>
          <p:nvPr/>
        </p:nvSpPr>
        <p:spPr>
          <a:xfrm>
            <a:off x="157162" y="1826233"/>
            <a:ext cx="2814638" cy="82378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What might you see?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6777A4F-4BC4-455F-8C29-880BCAF3CB58}"/>
              </a:ext>
            </a:extLst>
          </p:cNvPr>
          <p:cNvSpPr/>
          <p:nvPr/>
        </p:nvSpPr>
        <p:spPr>
          <a:xfrm>
            <a:off x="4316090" y="1785564"/>
            <a:ext cx="2814638" cy="823789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What might you hear?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ED88A8-1B25-40FC-BE61-5DAB9E1C77D1}"/>
              </a:ext>
            </a:extLst>
          </p:cNvPr>
          <p:cNvSpPr/>
          <p:nvPr/>
        </p:nvSpPr>
        <p:spPr>
          <a:xfrm>
            <a:off x="8561933" y="1771155"/>
            <a:ext cx="2814638" cy="823789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What might you feel?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F162023-6B10-4535-BD98-20004DA0E962}"/>
              </a:ext>
            </a:extLst>
          </p:cNvPr>
          <p:cNvSpPr/>
          <p:nvPr/>
        </p:nvSpPr>
        <p:spPr>
          <a:xfrm>
            <a:off x="9114307" y="5191126"/>
            <a:ext cx="2814638" cy="144987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Make a note of 1 or more thing for each of the questions above, this will help you when you write your poem.</a:t>
            </a:r>
          </a:p>
        </p:txBody>
      </p:sp>
      <p:pic>
        <p:nvPicPr>
          <p:cNvPr id="2050" name="Picture 2" descr="Free I See Cliparts, Download Free Clip Art, Free Clip Art on ...">
            <a:extLst>
              <a:ext uri="{FF2B5EF4-FFF2-40B4-BE49-F238E27FC236}">
                <a16:creationId xmlns:a16="http://schemas.microsoft.com/office/drawing/2014/main" id="{07A8BE05-D903-4715-A6D4-2CC9B1056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799" y="1826232"/>
            <a:ext cx="813198" cy="81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5+ Listening Ears Cli... Hear Clip Art | ClipartLook">
            <a:extLst>
              <a:ext uri="{FF2B5EF4-FFF2-40B4-BE49-F238E27FC236}">
                <a16:creationId xmlns:a16="http://schemas.microsoft.com/office/drawing/2014/main" id="{A6C9B401-48F2-422A-90AC-20990795F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728" y="1639688"/>
            <a:ext cx="900112" cy="107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eeling Clipart - Clip Art Library">
            <a:extLst>
              <a:ext uri="{FF2B5EF4-FFF2-40B4-BE49-F238E27FC236}">
                <a16:creationId xmlns:a16="http://schemas.microsoft.com/office/drawing/2014/main" id="{2470F419-2426-475F-90ED-B6C74DA8A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963" y="1690069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62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nflower Field Images, Stock Photos &amp; Vectors | Shutterstock">
            <a:extLst>
              <a:ext uri="{FF2B5EF4-FFF2-40B4-BE49-F238E27FC236}">
                <a16:creationId xmlns:a16="http://schemas.microsoft.com/office/drawing/2014/main" id="{33F98DB9-8034-46DE-8211-43F9395CCF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3911558" y="94872"/>
            <a:ext cx="7251742" cy="242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C702A9-BE47-4EC5-92CB-C4E2CF4DB8E8}"/>
              </a:ext>
            </a:extLst>
          </p:cNvPr>
          <p:cNvSpPr txBox="1"/>
          <p:nvPr/>
        </p:nvSpPr>
        <p:spPr>
          <a:xfrm>
            <a:off x="219075" y="1859339"/>
            <a:ext cx="75533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 can see… </a:t>
            </a:r>
          </a:p>
          <a:p>
            <a:endParaRPr lang="en-GB" sz="3600" dirty="0"/>
          </a:p>
          <a:p>
            <a:r>
              <a:rPr lang="en-GB" sz="3600" dirty="0"/>
              <a:t>I can hear… </a:t>
            </a:r>
          </a:p>
          <a:p>
            <a:endParaRPr lang="en-GB" sz="3600" dirty="0"/>
          </a:p>
          <a:p>
            <a:r>
              <a:rPr lang="en-GB" sz="3600" dirty="0"/>
              <a:t>I can feel… </a:t>
            </a:r>
          </a:p>
          <a:p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00EB942-D78F-4713-A84A-037CDD554FE9}"/>
              </a:ext>
            </a:extLst>
          </p:cNvPr>
          <p:cNvSpPr/>
          <p:nvPr/>
        </p:nvSpPr>
        <p:spPr>
          <a:xfrm>
            <a:off x="149611" y="240823"/>
            <a:ext cx="2814638" cy="144987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Here is an example of how you might structure your poem.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55172-8430-44B9-AA6E-08B32E0C16B6}"/>
              </a:ext>
            </a:extLst>
          </p:cNvPr>
          <p:cNvSpPr txBox="1"/>
          <p:nvPr/>
        </p:nvSpPr>
        <p:spPr>
          <a:xfrm>
            <a:off x="3340058" y="3324004"/>
            <a:ext cx="81629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/>
              <a:t>Can you spot the adjectives I have used in my poem? </a:t>
            </a:r>
          </a:p>
          <a:p>
            <a:endParaRPr lang="en-GB" dirty="0"/>
          </a:p>
          <a:p>
            <a:r>
              <a:rPr lang="en-GB" sz="2400" dirty="0"/>
              <a:t>I can see beautiful yellow petals. </a:t>
            </a:r>
          </a:p>
          <a:p>
            <a:endParaRPr lang="en-GB" sz="2400" dirty="0"/>
          </a:p>
          <a:p>
            <a:r>
              <a:rPr lang="en-GB" sz="2400" dirty="0"/>
              <a:t>I can hear giant glorious flowers rustling.</a:t>
            </a:r>
          </a:p>
          <a:p>
            <a:endParaRPr lang="en-GB" sz="2400" dirty="0"/>
          </a:p>
          <a:p>
            <a:r>
              <a:rPr lang="en-GB" sz="2400" dirty="0"/>
              <a:t>I can feel the large smooth leaves. </a:t>
            </a:r>
          </a:p>
        </p:txBody>
      </p:sp>
    </p:spTree>
    <p:extLst>
      <p:ext uri="{BB962C8B-B14F-4D97-AF65-F5344CB8AC3E}">
        <p14:creationId xmlns:p14="http://schemas.microsoft.com/office/powerpoint/2010/main" val="281584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nflower Field Images, Stock Photos &amp; Vectors | Shutterstock">
            <a:extLst>
              <a:ext uri="{FF2B5EF4-FFF2-40B4-BE49-F238E27FC236}">
                <a16:creationId xmlns:a16="http://schemas.microsoft.com/office/drawing/2014/main" id="{33F98DB9-8034-46DE-8211-43F9395CCF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1542825" y="0"/>
            <a:ext cx="9106350" cy="304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C255172-8430-44B9-AA6E-08B32E0C16B6}"/>
              </a:ext>
            </a:extLst>
          </p:cNvPr>
          <p:cNvSpPr txBox="1"/>
          <p:nvPr/>
        </p:nvSpPr>
        <p:spPr>
          <a:xfrm>
            <a:off x="2014537" y="4420495"/>
            <a:ext cx="81629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400" dirty="0"/>
              <a:t>I can see beautiful yellow petals </a:t>
            </a:r>
            <a:r>
              <a:rPr lang="en-GB" sz="2400" dirty="0">
                <a:solidFill>
                  <a:srgbClr val="FF0000"/>
                </a:solidFill>
              </a:rPr>
              <a:t>stretching far into the distance</a:t>
            </a:r>
            <a:r>
              <a:rPr lang="en-GB" sz="2400" dirty="0"/>
              <a:t>. </a:t>
            </a:r>
          </a:p>
          <a:p>
            <a:endParaRPr lang="en-GB" sz="2400" dirty="0"/>
          </a:p>
          <a:p>
            <a:r>
              <a:rPr lang="en-GB" sz="2400" dirty="0"/>
              <a:t>I can hear giant glorious flowers </a:t>
            </a:r>
            <a:r>
              <a:rPr lang="en-GB" sz="2400" dirty="0">
                <a:solidFill>
                  <a:srgbClr val="FF0000"/>
                </a:solidFill>
              </a:rPr>
              <a:t>rustling in the breeze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I can feel the large smooth leaves </a:t>
            </a:r>
            <a:r>
              <a:rPr lang="en-GB" sz="2400" dirty="0">
                <a:solidFill>
                  <a:srgbClr val="FF0000"/>
                </a:solidFill>
              </a:rPr>
              <a:t>as I walk past each sunflower</a:t>
            </a:r>
            <a:r>
              <a:rPr lang="en-GB" sz="2400" dirty="0"/>
              <a:t>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F175A5-B4A7-43DE-A4AD-1DC7D20631DC}"/>
              </a:ext>
            </a:extLst>
          </p:cNvPr>
          <p:cNvSpPr/>
          <p:nvPr/>
        </p:nvSpPr>
        <p:spPr>
          <a:xfrm>
            <a:off x="3476174" y="2799173"/>
            <a:ext cx="4976041" cy="144987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One way to make your poem even better is to extend your sentence: have a look at how I have done this here:</a:t>
            </a:r>
          </a:p>
        </p:txBody>
      </p:sp>
    </p:spTree>
    <p:extLst>
      <p:ext uri="{BB962C8B-B14F-4D97-AF65-F5344CB8AC3E}">
        <p14:creationId xmlns:p14="http://schemas.microsoft.com/office/powerpoint/2010/main" val="3067882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6</cp:revision>
  <dcterms:created xsi:type="dcterms:W3CDTF">2020-04-29T14:27:26Z</dcterms:created>
  <dcterms:modified xsi:type="dcterms:W3CDTF">2020-04-29T15:22:40Z</dcterms:modified>
</cp:coreProperties>
</file>