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861/boy-face-cartoo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861/boy-face-carto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1- Multiplication</a:t>
            </a:r>
            <a:endParaRPr lang="en-GB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Making equal groups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Who has made equal groups?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478A61D-2009-461A-BA67-0718173DE787}"/>
              </a:ext>
            </a:extLst>
          </p:cNvPr>
          <p:cNvGrpSpPr/>
          <p:nvPr/>
        </p:nvGrpSpPr>
        <p:grpSpPr>
          <a:xfrm>
            <a:off x="1649896" y="2171699"/>
            <a:ext cx="9322904" cy="1809750"/>
            <a:chOff x="1716157" y="2418522"/>
            <a:chExt cx="8567530" cy="1398104"/>
          </a:xfrm>
        </p:grpSpPr>
        <p:pic>
          <p:nvPicPr>
            <p:cNvPr id="5" name="Graphic 4" descr="Plate">
              <a:extLst>
                <a:ext uri="{FF2B5EF4-FFF2-40B4-BE49-F238E27FC236}">
                  <a16:creationId xmlns:a16="http://schemas.microsoft.com/office/drawing/2014/main" id="{FEBC7F26-05C0-4442-ADF9-2022CAAED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16157" y="2418522"/>
              <a:ext cx="1398104" cy="1398104"/>
            </a:xfrm>
            <a:prstGeom prst="rect">
              <a:avLst/>
            </a:prstGeom>
          </p:spPr>
        </p:pic>
        <p:pic>
          <p:nvPicPr>
            <p:cNvPr id="6" name="Graphic 5" descr="Plate">
              <a:extLst>
                <a:ext uri="{FF2B5EF4-FFF2-40B4-BE49-F238E27FC236}">
                  <a16:creationId xmlns:a16="http://schemas.microsoft.com/office/drawing/2014/main" id="{64851F87-DCA4-4B11-8D63-8B199D32A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0818" y="2418522"/>
              <a:ext cx="1398104" cy="1398104"/>
            </a:xfrm>
            <a:prstGeom prst="rect">
              <a:avLst/>
            </a:prstGeom>
          </p:spPr>
        </p:pic>
        <p:pic>
          <p:nvPicPr>
            <p:cNvPr id="7" name="Graphic 6" descr="Plate">
              <a:extLst>
                <a:ext uri="{FF2B5EF4-FFF2-40B4-BE49-F238E27FC236}">
                  <a16:creationId xmlns:a16="http://schemas.microsoft.com/office/drawing/2014/main" id="{87040CD4-CA5E-4AA0-BA1C-BE7B2BFFE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25479" y="2418522"/>
              <a:ext cx="1398104" cy="1398104"/>
            </a:xfrm>
            <a:prstGeom prst="rect">
              <a:avLst/>
            </a:prstGeom>
          </p:spPr>
        </p:pic>
        <p:pic>
          <p:nvPicPr>
            <p:cNvPr id="8" name="Graphic 7" descr="Plate">
              <a:extLst>
                <a:ext uri="{FF2B5EF4-FFF2-40B4-BE49-F238E27FC236}">
                  <a16:creationId xmlns:a16="http://schemas.microsoft.com/office/drawing/2014/main" id="{6DEF9E0A-1A9C-4079-A616-BF6383000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85583" y="2418522"/>
              <a:ext cx="1398104" cy="1398104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E53E6A6-750B-4B80-BF72-60FFBAAB300A}"/>
              </a:ext>
            </a:extLst>
          </p:cNvPr>
          <p:cNvGrpSpPr/>
          <p:nvPr/>
        </p:nvGrpSpPr>
        <p:grpSpPr>
          <a:xfrm>
            <a:off x="1742661" y="4686301"/>
            <a:ext cx="9322904" cy="1809750"/>
            <a:chOff x="1716157" y="2418522"/>
            <a:chExt cx="8567530" cy="1398104"/>
          </a:xfrm>
        </p:grpSpPr>
        <p:pic>
          <p:nvPicPr>
            <p:cNvPr id="21" name="Graphic 20" descr="Plate">
              <a:extLst>
                <a:ext uri="{FF2B5EF4-FFF2-40B4-BE49-F238E27FC236}">
                  <a16:creationId xmlns:a16="http://schemas.microsoft.com/office/drawing/2014/main" id="{6782385F-1EFB-4EC9-B1C7-6EBBCE655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16157" y="2418522"/>
              <a:ext cx="1398104" cy="1398104"/>
            </a:xfrm>
            <a:prstGeom prst="rect">
              <a:avLst/>
            </a:prstGeom>
          </p:spPr>
        </p:pic>
        <p:pic>
          <p:nvPicPr>
            <p:cNvPr id="22" name="Graphic 21" descr="Plate">
              <a:extLst>
                <a:ext uri="{FF2B5EF4-FFF2-40B4-BE49-F238E27FC236}">
                  <a16:creationId xmlns:a16="http://schemas.microsoft.com/office/drawing/2014/main" id="{600B3183-98E1-4135-9E40-7E2E69D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0818" y="2418522"/>
              <a:ext cx="1398104" cy="1398104"/>
            </a:xfrm>
            <a:prstGeom prst="rect">
              <a:avLst/>
            </a:prstGeom>
          </p:spPr>
        </p:pic>
        <p:pic>
          <p:nvPicPr>
            <p:cNvPr id="23" name="Graphic 22" descr="Plate">
              <a:extLst>
                <a:ext uri="{FF2B5EF4-FFF2-40B4-BE49-F238E27FC236}">
                  <a16:creationId xmlns:a16="http://schemas.microsoft.com/office/drawing/2014/main" id="{62FC7A78-8687-464D-B82A-BFAF221D5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25479" y="2418522"/>
              <a:ext cx="1398104" cy="1398104"/>
            </a:xfrm>
            <a:prstGeom prst="rect">
              <a:avLst/>
            </a:prstGeom>
          </p:spPr>
        </p:pic>
        <p:pic>
          <p:nvPicPr>
            <p:cNvPr id="24" name="Graphic 23" descr="Plate">
              <a:extLst>
                <a:ext uri="{FF2B5EF4-FFF2-40B4-BE49-F238E27FC236}">
                  <a16:creationId xmlns:a16="http://schemas.microsoft.com/office/drawing/2014/main" id="{4B0DBDCE-1EF6-493E-9412-43C67DD12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85583" y="2418522"/>
              <a:ext cx="1398104" cy="1398104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E79D9FD-47C9-4C5D-8140-114252CA6C38}"/>
              </a:ext>
            </a:extLst>
          </p:cNvPr>
          <p:cNvGrpSpPr/>
          <p:nvPr/>
        </p:nvGrpSpPr>
        <p:grpSpPr>
          <a:xfrm>
            <a:off x="1861931" y="2647951"/>
            <a:ext cx="1146314" cy="457201"/>
            <a:chOff x="1861931" y="2647951"/>
            <a:chExt cx="1146314" cy="457201"/>
          </a:xfrm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CDD255FF-425D-4FE8-B9B3-63CFE28D9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E0B0937B-97BC-47B8-AF58-69E61C5D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51017D11-BDC4-4FE8-89B9-BFD5857D8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057FED-6938-40D0-9B3A-030DE99BD815}"/>
              </a:ext>
            </a:extLst>
          </p:cNvPr>
          <p:cNvGrpSpPr/>
          <p:nvPr/>
        </p:nvGrpSpPr>
        <p:grpSpPr>
          <a:xfrm>
            <a:off x="4515456" y="2651263"/>
            <a:ext cx="1146314" cy="457201"/>
            <a:chOff x="1861931" y="2647951"/>
            <a:chExt cx="1146314" cy="457201"/>
          </a:xfrm>
        </p:grpSpPr>
        <p:pic>
          <p:nvPicPr>
            <p:cNvPr id="31" name="Graphic 30" descr="Cupcake">
              <a:extLst>
                <a:ext uri="{FF2B5EF4-FFF2-40B4-BE49-F238E27FC236}">
                  <a16:creationId xmlns:a16="http://schemas.microsoft.com/office/drawing/2014/main" id="{FF731EFD-ABF2-4D55-9780-AACE588BA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2" name="Graphic 31" descr="Cupcake">
              <a:extLst>
                <a:ext uri="{FF2B5EF4-FFF2-40B4-BE49-F238E27FC236}">
                  <a16:creationId xmlns:a16="http://schemas.microsoft.com/office/drawing/2014/main" id="{7507A3D0-C2FF-4F08-8EAB-6FF81ACAC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3" name="Graphic 32" descr="Cupcake">
              <a:extLst>
                <a:ext uri="{FF2B5EF4-FFF2-40B4-BE49-F238E27FC236}">
                  <a16:creationId xmlns:a16="http://schemas.microsoft.com/office/drawing/2014/main" id="{4552DF08-7C40-477B-A6F1-48691939D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12E266-8150-4BFE-8D02-B9CE3C883A2F}"/>
              </a:ext>
            </a:extLst>
          </p:cNvPr>
          <p:cNvGrpSpPr/>
          <p:nvPr/>
        </p:nvGrpSpPr>
        <p:grpSpPr>
          <a:xfrm>
            <a:off x="7288403" y="2743199"/>
            <a:ext cx="1146314" cy="457201"/>
            <a:chOff x="1861931" y="2647951"/>
            <a:chExt cx="1146314" cy="457201"/>
          </a:xfrm>
        </p:grpSpPr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9B986D4F-439D-42B3-A023-F6F84E416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78F73278-DF60-4463-87DE-2DFDA77F1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Cupcake">
              <a:extLst>
                <a:ext uri="{FF2B5EF4-FFF2-40B4-BE49-F238E27FC236}">
                  <a16:creationId xmlns:a16="http://schemas.microsoft.com/office/drawing/2014/main" id="{C5365EBC-1A67-48DA-8FBA-EFAA38D18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02FFAC7-C32D-4ADF-8293-28D09D862CB7}"/>
              </a:ext>
            </a:extLst>
          </p:cNvPr>
          <p:cNvGrpSpPr/>
          <p:nvPr/>
        </p:nvGrpSpPr>
        <p:grpSpPr>
          <a:xfrm>
            <a:off x="9638957" y="2647951"/>
            <a:ext cx="1146314" cy="457201"/>
            <a:chOff x="1861931" y="2647951"/>
            <a:chExt cx="1146314" cy="457201"/>
          </a:xfrm>
        </p:grpSpPr>
        <p:pic>
          <p:nvPicPr>
            <p:cNvPr id="39" name="Graphic 38" descr="Cupcake">
              <a:extLst>
                <a:ext uri="{FF2B5EF4-FFF2-40B4-BE49-F238E27FC236}">
                  <a16:creationId xmlns:a16="http://schemas.microsoft.com/office/drawing/2014/main" id="{52D67FC5-C8A1-4CD7-AE71-16A08020A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Cupcake">
              <a:extLst>
                <a:ext uri="{FF2B5EF4-FFF2-40B4-BE49-F238E27FC236}">
                  <a16:creationId xmlns:a16="http://schemas.microsoft.com/office/drawing/2014/main" id="{D4826380-EC63-4AF0-A5BF-3EFF93BEF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Cupcake">
              <a:extLst>
                <a:ext uri="{FF2B5EF4-FFF2-40B4-BE49-F238E27FC236}">
                  <a16:creationId xmlns:a16="http://schemas.microsoft.com/office/drawing/2014/main" id="{33CA3516-1143-496A-BDFC-4A484D87A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43" name="Graphic 42" descr="Cupcake">
            <a:extLst>
              <a:ext uri="{FF2B5EF4-FFF2-40B4-BE49-F238E27FC236}">
                <a16:creationId xmlns:a16="http://schemas.microsoft.com/office/drawing/2014/main" id="{1410BE81-75AA-4B94-A9ED-4CDB009E5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0758" y="5165865"/>
            <a:ext cx="457200" cy="457200"/>
          </a:xfrm>
          <a:prstGeom prst="rect">
            <a:avLst/>
          </a:prstGeom>
        </p:spPr>
      </p:pic>
      <p:pic>
        <p:nvPicPr>
          <p:cNvPr id="44" name="Graphic 43" descr="Cupcake">
            <a:extLst>
              <a:ext uri="{FF2B5EF4-FFF2-40B4-BE49-F238E27FC236}">
                <a16:creationId xmlns:a16="http://schemas.microsoft.com/office/drawing/2014/main" id="{4D218FD6-5C6E-42F1-ADFC-67A22F781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5315" y="5165864"/>
            <a:ext cx="457200" cy="457200"/>
          </a:xfrm>
          <a:prstGeom prst="rect">
            <a:avLst/>
          </a:prstGeom>
        </p:spPr>
      </p:pic>
      <p:pic>
        <p:nvPicPr>
          <p:cNvPr id="45" name="Graphic 44" descr="Cupcake">
            <a:extLst>
              <a:ext uri="{FF2B5EF4-FFF2-40B4-BE49-F238E27FC236}">
                <a16:creationId xmlns:a16="http://schemas.microsoft.com/office/drawing/2014/main" id="{E83E16F7-ED9C-4424-9FCB-570B5231B3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93845" y="5133976"/>
            <a:ext cx="457200" cy="457200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60D998AC-AB40-4FDC-A423-B878C91A1AEA}"/>
              </a:ext>
            </a:extLst>
          </p:cNvPr>
          <p:cNvGrpSpPr/>
          <p:nvPr/>
        </p:nvGrpSpPr>
        <p:grpSpPr>
          <a:xfrm>
            <a:off x="7381168" y="5165863"/>
            <a:ext cx="1146314" cy="457201"/>
            <a:chOff x="1861931" y="2647951"/>
            <a:chExt cx="1146314" cy="457201"/>
          </a:xfrm>
        </p:grpSpPr>
        <p:pic>
          <p:nvPicPr>
            <p:cNvPr id="47" name="Graphic 46" descr="Cupcake">
              <a:extLst>
                <a:ext uri="{FF2B5EF4-FFF2-40B4-BE49-F238E27FC236}">
                  <a16:creationId xmlns:a16="http://schemas.microsoft.com/office/drawing/2014/main" id="{1AF0DBC5-53E6-4E3A-A6E0-723A99B2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8" name="Graphic 47" descr="Cupcake">
              <a:extLst>
                <a:ext uri="{FF2B5EF4-FFF2-40B4-BE49-F238E27FC236}">
                  <a16:creationId xmlns:a16="http://schemas.microsoft.com/office/drawing/2014/main" id="{5D309658-29E5-4B87-A2BC-E796E42AF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9" name="Graphic 48" descr="Cupcake">
              <a:extLst>
                <a:ext uri="{FF2B5EF4-FFF2-40B4-BE49-F238E27FC236}">
                  <a16:creationId xmlns:a16="http://schemas.microsoft.com/office/drawing/2014/main" id="{72E6147C-6775-4E3B-B6FD-63043A640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4" name="Graphic 53" descr="Cupcake">
            <a:extLst>
              <a:ext uri="{FF2B5EF4-FFF2-40B4-BE49-F238E27FC236}">
                <a16:creationId xmlns:a16="http://schemas.microsoft.com/office/drawing/2014/main" id="{A38F14D2-B131-4A63-AD83-5F989B126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92139" y="5185743"/>
            <a:ext cx="457200" cy="45720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87012" y="2675292"/>
            <a:ext cx="764790" cy="8597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21068" y="5133976"/>
            <a:ext cx="723187" cy="7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Who has made equal groups?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478A61D-2009-461A-BA67-0718173DE787}"/>
              </a:ext>
            </a:extLst>
          </p:cNvPr>
          <p:cNvGrpSpPr/>
          <p:nvPr/>
        </p:nvGrpSpPr>
        <p:grpSpPr>
          <a:xfrm>
            <a:off x="1649896" y="2171699"/>
            <a:ext cx="9322904" cy="1809750"/>
            <a:chOff x="1716157" y="2418522"/>
            <a:chExt cx="8567530" cy="1398104"/>
          </a:xfrm>
        </p:grpSpPr>
        <p:pic>
          <p:nvPicPr>
            <p:cNvPr id="5" name="Graphic 4" descr="Plate">
              <a:extLst>
                <a:ext uri="{FF2B5EF4-FFF2-40B4-BE49-F238E27FC236}">
                  <a16:creationId xmlns:a16="http://schemas.microsoft.com/office/drawing/2014/main" id="{FEBC7F26-05C0-4442-ADF9-2022CAAED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16157" y="2418522"/>
              <a:ext cx="1398104" cy="1398104"/>
            </a:xfrm>
            <a:prstGeom prst="rect">
              <a:avLst/>
            </a:prstGeom>
          </p:spPr>
        </p:pic>
        <p:pic>
          <p:nvPicPr>
            <p:cNvPr id="6" name="Graphic 5" descr="Plate">
              <a:extLst>
                <a:ext uri="{FF2B5EF4-FFF2-40B4-BE49-F238E27FC236}">
                  <a16:creationId xmlns:a16="http://schemas.microsoft.com/office/drawing/2014/main" id="{64851F87-DCA4-4B11-8D63-8B199D32A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0818" y="2418522"/>
              <a:ext cx="1398104" cy="1398104"/>
            </a:xfrm>
            <a:prstGeom prst="rect">
              <a:avLst/>
            </a:prstGeom>
          </p:spPr>
        </p:pic>
        <p:pic>
          <p:nvPicPr>
            <p:cNvPr id="7" name="Graphic 6" descr="Plate">
              <a:extLst>
                <a:ext uri="{FF2B5EF4-FFF2-40B4-BE49-F238E27FC236}">
                  <a16:creationId xmlns:a16="http://schemas.microsoft.com/office/drawing/2014/main" id="{87040CD4-CA5E-4AA0-BA1C-BE7B2BFFE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25479" y="2418522"/>
              <a:ext cx="1398104" cy="1398104"/>
            </a:xfrm>
            <a:prstGeom prst="rect">
              <a:avLst/>
            </a:prstGeom>
          </p:spPr>
        </p:pic>
        <p:pic>
          <p:nvPicPr>
            <p:cNvPr id="8" name="Graphic 7" descr="Plate">
              <a:extLst>
                <a:ext uri="{FF2B5EF4-FFF2-40B4-BE49-F238E27FC236}">
                  <a16:creationId xmlns:a16="http://schemas.microsoft.com/office/drawing/2014/main" id="{6DEF9E0A-1A9C-4079-A616-BF6383000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85583" y="2418522"/>
              <a:ext cx="1398104" cy="1398104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E53E6A6-750B-4B80-BF72-60FFBAAB300A}"/>
              </a:ext>
            </a:extLst>
          </p:cNvPr>
          <p:cNvGrpSpPr/>
          <p:nvPr/>
        </p:nvGrpSpPr>
        <p:grpSpPr>
          <a:xfrm>
            <a:off x="1742661" y="4686301"/>
            <a:ext cx="9322904" cy="1809750"/>
            <a:chOff x="1716157" y="2418522"/>
            <a:chExt cx="8567530" cy="1398104"/>
          </a:xfrm>
        </p:grpSpPr>
        <p:pic>
          <p:nvPicPr>
            <p:cNvPr id="21" name="Graphic 20" descr="Plate">
              <a:extLst>
                <a:ext uri="{FF2B5EF4-FFF2-40B4-BE49-F238E27FC236}">
                  <a16:creationId xmlns:a16="http://schemas.microsoft.com/office/drawing/2014/main" id="{6782385F-1EFB-4EC9-B1C7-6EBBCE655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16157" y="2418522"/>
              <a:ext cx="1398104" cy="1398104"/>
            </a:xfrm>
            <a:prstGeom prst="rect">
              <a:avLst/>
            </a:prstGeom>
          </p:spPr>
        </p:pic>
        <p:pic>
          <p:nvPicPr>
            <p:cNvPr id="22" name="Graphic 21" descr="Plate">
              <a:extLst>
                <a:ext uri="{FF2B5EF4-FFF2-40B4-BE49-F238E27FC236}">
                  <a16:creationId xmlns:a16="http://schemas.microsoft.com/office/drawing/2014/main" id="{600B3183-98E1-4135-9E40-7E2E69D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0818" y="2418522"/>
              <a:ext cx="1398104" cy="1398104"/>
            </a:xfrm>
            <a:prstGeom prst="rect">
              <a:avLst/>
            </a:prstGeom>
          </p:spPr>
        </p:pic>
        <p:pic>
          <p:nvPicPr>
            <p:cNvPr id="23" name="Graphic 22" descr="Plate">
              <a:extLst>
                <a:ext uri="{FF2B5EF4-FFF2-40B4-BE49-F238E27FC236}">
                  <a16:creationId xmlns:a16="http://schemas.microsoft.com/office/drawing/2014/main" id="{62FC7A78-8687-464D-B82A-BFAF221D5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25479" y="2418522"/>
              <a:ext cx="1398104" cy="1398104"/>
            </a:xfrm>
            <a:prstGeom prst="rect">
              <a:avLst/>
            </a:prstGeom>
          </p:spPr>
        </p:pic>
        <p:pic>
          <p:nvPicPr>
            <p:cNvPr id="24" name="Graphic 23" descr="Plate">
              <a:extLst>
                <a:ext uri="{FF2B5EF4-FFF2-40B4-BE49-F238E27FC236}">
                  <a16:creationId xmlns:a16="http://schemas.microsoft.com/office/drawing/2014/main" id="{4B0DBDCE-1EF6-493E-9412-43C67DD12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85583" y="2418522"/>
              <a:ext cx="1398104" cy="1398104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E79D9FD-47C9-4C5D-8140-114252CA6C38}"/>
              </a:ext>
            </a:extLst>
          </p:cNvPr>
          <p:cNvGrpSpPr/>
          <p:nvPr/>
        </p:nvGrpSpPr>
        <p:grpSpPr>
          <a:xfrm>
            <a:off x="1861931" y="2647951"/>
            <a:ext cx="1146314" cy="457201"/>
            <a:chOff x="1861931" y="2647951"/>
            <a:chExt cx="1146314" cy="457201"/>
          </a:xfrm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CDD255FF-425D-4FE8-B9B3-63CFE28D9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E0B0937B-97BC-47B8-AF58-69E61C5D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51017D11-BDC4-4FE8-89B9-BFD5857D8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057FED-6938-40D0-9B3A-030DE99BD815}"/>
              </a:ext>
            </a:extLst>
          </p:cNvPr>
          <p:cNvGrpSpPr/>
          <p:nvPr/>
        </p:nvGrpSpPr>
        <p:grpSpPr>
          <a:xfrm>
            <a:off x="4515456" y="2651263"/>
            <a:ext cx="1146314" cy="457201"/>
            <a:chOff x="1861931" y="2647951"/>
            <a:chExt cx="1146314" cy="457201"/>
          </a:xfrm>
        </p:grpSpPr>
        <p:pic>
          <p:nvPicPr>
            <p:cNvPr id="31" name="Graphic 30" descr="Cupcake">
              <a:extLst>
                <a:ext uri="{FF2B5EF4-FFF2-40B4-BE49-F238E27FC236}">
                  <a16:creationId xmlns:a16="http://schemas.microsoft.com/office/drawing/2014/main" id="{FF731EFD-ABF2-4D55-9780-AACE588BA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2" name="Graphic 31" descr="Cupcake">
              <a:extLst>
                <a:ext uri="{FF2B5EF4-FFF2-40B4-BE49-F238E27FC236}">
                  <a16:creationId xmlns:a16="http://schemas.microsoft.com/office/drawing/2014/main" id="{7507A3D0-C2FF-4F08-8EAB-6FF81ACAC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3" name="Graphic 32" descr="Cupcake">
              <a:extLst>
                <a:ext uri="{FF2B5EF4-FFF2-40B4-BE49-F238E27FC236}">
                  <a16:creationId xmlns:a16="http://schemas.microsoft.com/office/drawing/2014/main" id="{4552DF08-7C40-477B-A6F1-48691939D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12E266-8150-4BFE-8D02-B9CE3C883A2F}"/>
              </a:ext>
            </a:extLst>
          </p:cNvPr>
          <p:cNvGrpSpPr/>
          <p:nvPr/>
        </p:nvGrpSpPr>
        <p:grpSpPr>
          <a:xfrm>
            <a:off x="7288403" y="2743199"/>
            <a:ext cx="1146314" cy="457201"/>
            <a:chOff x="1861931" y="2647951"/>
            <a:chExt cx="1146314" cy="457201"/>
          </a:xfrm>
        </p:grpSpPr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9B986D4F-439D-42B3-A023-F6F84E416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78F73278-DF60-4463-87DE-2DFDA77F1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Cupcake">
              <a:extLst>
                <a:ext uri="{FF2B5EF4-FFF2-40B4-BE49-F238E27FC236}">
                  <a16:creationId xmlns:a16="http://schemas.microsoft.com/office/drawing/2014/main" id="{C5365EBC-1A67-48DA-8FBA-EFAA38D18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02FFAC7-C32D-4ADF-8293-28D09D862CB7}"/>
              </a:ext>
            </a:extLst>
          </p:cNvPr>
          <p:cNvGrpSpPr/>
          <p:nvPr/>
        </p:nvGrpSpPr>
        <p:grpSpPr>
          <a:xfrm>
            <a:off x="9638957" y="2647951"/>
            <a:ext cx="1146314" cy="457201"/>
            <a:chOff x="1861931" y="2647951"/>
            <a:chExt cx="1146314" cy="457201"/>
          </a:xfrm>
        </p:grpSpPr>
        <p:pic>
          <p:nvPicPr>
            <p:cNvPr id="39" name="Graphic 38" descr="Cupcake">
              <a:extLst>
                <a:ext uri="{FF2B5EF4-FFF2-40B4-BE49-F238E27FC236}">
                  <a16:creationId xmlns:a16="http://schemas.microsoft.com/office/drawing/2014/main" id="{52D67FC5-C8A1-4CD7-AE71-16A08020A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Cupcake">
              <a:extLst>
                <a:ext uri="{FF2B5EF4-FFF2-40B4-BE49-F238E27FC236}">
                  <a16:creationId xmlns:a16="http://schemas.microsoft.com/office/drawing/2014/main" id="{D4826380-EC63-4AF0-A5BF-3EFF93BEF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Cupcake">
              <a:extLst>
                <a:ext uri="{FF2B5EF4-FFF2-40B4-BE49-F238E27FC236}">
                  <a16:creationId xmlns:a16="http://schemas.microsoft.com/office/drawing/2014/main" id="{33CA3516-1143-496A-BDFC-4A484D87A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43" name="Graphic 42" descr="Cupcake">
            <a:extLst>
              <a:ext uri="{FF2B5EF4-FFF2-40B4-BE49-F238E27FC236}">
                <a16:creationId xmlns:a16="http://schemas.microsoft.com/office/drawing/2014/main" id="{1410BE81-75AA-4B94-A9ED-4CDB009E5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50758" y="5165865"/>
            <a:ext cx="457200" cy="457200"/>
          </a:xfrm>
          <a:prstGeom prst="rect">
            <a:avLst/>
          </a:prstGeom>
        </p:spPr>
      </p:pic>
      <p:pic>
        <p:nvPicPr>
          <p:cNvPr id="44" name="Graphic 43" descr="Cupcake">
            <a:extLst>
              <a:ext uri="{FF2B5EF4-FFF2-40B4-BE49-F238E27FC236}">
                <a16:creationId xmlns:a16="http://schemas.microsoft.com/office/drawing/2014/main" id="{4D218FD6-5C6E-42F1-ADFC-67A22F781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5315" y="5165864"/>
            <a:ext cx="457200" cy="457200"/>
          </a:xfrm>
          <a:prstGeom prst="rect">
            <a:avLst/>
          </a:prstGeom>
        </p:spPr>
      </p:pic>
      <p:pic>
        <p:nvPicPr>
          <p:cNvPr id="45" name="Graphic 44" descr="Cupcake">
            <a:extLst>
              <a:ext uri="{FF2B5EF4-FFF2-40B4-BE49-F238E27FC236}">
                <a16:creationId xmlns:a16="http://schemas.microsoft.com/office/drawing/2014/main" id="{E83E16F7-ED9C-4424-9FCB-570B5231B3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93845" y="5133976"/>
            <a:ext cx="457200" cy="457200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60D998AC-AB40-4FDC-A423-B878C91A1AEA}"/>
              </a:ext>
            </a:extLst>
          </p:cNvPr>
          <p:cNvGrpSpPr/>
          <p:nvPr/>
        </p:nvGrpSpPr>
        <p:grpSpPr>
          <a:xfrm>
            <a:off x="7381168" y="5165863"/>
            <a:ext cx="1146314" cy="457201"/>
            <a:chOff x="1861931" y="2647951"/>
            <a:chExt cx="1146314" cy="457201"/>
          </a:xfrm>
        </p:grpSpPr>
        <p:pic>
          <p:nvPicPr>
            <p:cNvPr id="47" name="Graphic 46" descr="Cupcake">
              <a:extLst>
                <a:ext uri="{FF2B5EF4-FFF2-40B4-BE49-F238E27FC236}">
                  <a16:creationId xmlns:a16="http://schemas.microsoft.com/office/drawing/2014/main" id="{1AF0DBC5-53E6-4E3A-A6E0-723A99B2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8" name="Graphic 47" descr="Cupcake">
              <a:extLst>
                <a:ext uri="{FF2B5EF4-FFF2-40B4-BE49-F238E27FC236}">
                  <a16:creationId xmlns:a16="http://schemas.microsoft.com/office/drawing/2014/main" id="{5D309658-29E5-4B87-A2BC-E796E42AF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9" name="Graphic 48" descr="Cupcake">
              <a:extLst>
                <a:ext uri="{FF2B5EF4-FFF2-40B4-BE49-F238E27FC236}">
                  <a16:creationId xmlns:a16="http://schemas.microsoft.com/office/drawing/2014/main" id="{72E6147C-6775-4E3B-B6FD-63043A640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4" name="Graphic 53" descr="Cupcake">
            <a:extLst>
              <a:ext uri="{FF2B5EF4-FFF2-40B4-BE49-F238E27FC236}">
                <a16:creationId xmlns:a16="http://schemas.microsoft.com/office/drawing/2014/main" id="{A38F14D2-B131-4A63-AD83-5F989B126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92139" y="5185743"/>
            <a:ext cx="457200" cy="457200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87012" y="2675292"/>
            <a:ext cx="764790" cy="8597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821068" y="5133976"/>
            <a:ext cx="723187" cy="7357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4968B8-C424-460E-A3B6-548FAE81E630}"/>
              </a:ext>
            </a:extLst>
          </p:cNvPr>
          <p:cNvSpPr txBox="1"/>
          <p:nvPr/>
        </p:nvSpPr>
        <p:spPr>
          <a:xfrm>
            <a:off x="1613596" y="3505192"/>
            <a:ext cx="155767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One plate of 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825888C-59B9-4F35-819F-A7D3F3E9CD7B}"/>
              </a:ext>
            </a:extLst>
          </p:cNvPr>
          <p:cNvSpPr txBox="1"/>
          <p:nvPr/>
        </p:nvSpPr>
        <p:spPr>
          <a:xfrm>
            <a:off x="4349777" y="3505192"/>
            <a:ext cx="164109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Two plates of 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D3ACA2A-38D3-4028-ADA7-A4CB03D4D2D6}"/>
              </a:ext>
            </a:extLst>
          </p:cNvPr>
          <p:cNvSpPr txBox="1"/>
          <p:nvPr/>
        </p:nvSpPr>
        <p:spPr>
          <a:xfrm>
            <a:off x="7040837" y="3505192"/>
            <a:ext cx="182697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Three plates of 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32F8351-0B24-4982-A3AF-ED95163FB8B3}"/>
              </a:ext>
            </a:extLst>
          </p:cNvPr>
          <p:cNvSpPr txBox="1"/>
          <p:nvPr/>
        </p:nvSpPr>
        <p:spPr>
          <a:xfrm>
            <a:off x="9526043" y="3496119"/>
            <a:ext cx="170713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Four plates of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A693469-EE74-4B75-AAA5-408E18400C10}"/>
              </a:ext>
            </a:extLst>
          </p:cNvPr>
          <p:cNvSpPr txBox="1"/>
          <p:nvPr/>
        </p:nvSpPr>
        <p:spPr>
          <a:xfrm>
            <a:off x="1717053" y="6070058"/>
            <a:ext cx="155767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One plate of 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D61DC9E-7247-48EE-AF65-4ED863901AF3}"/>
              </a:ext>
            </a:extLst>
          </p:cNvPr>
          <p:cNvSpPr txBox="1"/>
          <p:nvPr/>
        </p:nvSpPr>
        <p:spPr>
          <a:xfrm>
            <a:off x="4460688" y="6090278"/>
            <a:ext cx="155767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One plate of 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F2DA835-2B45-4B66-9134-8DBE9139FB6F}"/>
              </a:ext>
            </a:extLst>
          </p:cNvPr>
          <p:cNvSpPr txBox="1"/>
          <p:nvPr/>
        </p:nvSpPr>
        <p:spPr>
          <a:xfrm>
            <a:off x="7157340" y="6070058"/>
            <a:ext cx="155767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One plate of 3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8B3A684-891F-4E39-B883-BC3B21F1CB8B}"/>
              </a:ext>
            </a:extLst>
          </p:cNvPr>
          <p:cNvSpPr txBox="1"/>
          <p:nvPr/>
        </p:nvSpPr>
        <p:spPr>
          <a:xfrm>
            <a:off x="9600774" y="6070058"/>
            <a:ext cx="192456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Another plate of 1</a:t>
            </a:r>
          </a:p>
        </p:txBody>
      </p:sp>
    </p:spTree>
    <p:extLst>
      <p:ext uri="{BB962C8B-B14F-4D97-AF65-F5344CB8AC3E}">
        <p14:creationId xmlns:p14="http://schemas.microsoft.com/office/powerpoint/2010/main" val="170997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7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Who has made equal groups?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478A61D-2009-461A-BA67-0718173DE787}"/>
              </a:ext>
            </a:extLst>
          </p:cNvPr>
          <p:cNvGrpSpPr/>
          <p:nvPr/>
        </p:nvGrpSpPr>
        <p:grpSpPr>
          <a:xfrm>
            <a:off x="1649896" y="2171699"/>
            <a:ext cx="9322904" cy="1809750"/>
            <a:chOff x="1716157" y="2418522"/>
            <a:chExt cx="8567530" cy="1398104"/>
          </a:xfrm>
        </p:grpSpPr>
        <p:pic>
          <p:nvPicPr>
            <p:cNvPr id="5" name="Graphic 4" descr="Plate">
              <a:extLst>
                <a:ext uri="{FF2B5EF4-FFF2-40B4-BE49-F238E27FC236}">
                  <a16:creationId xmlns:a16="http://schemas.microsoft.com/office/drawing/2014/main" id="{FEBC7F26-05C0-4442-ADF9-2022CAAED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16157" y="2418522"/>
              <a:ext cx="1398104" cy="1398104"/>
            </a:xfrm>
            <a:prstGeom prst="rect">
              <a:avLst/>
            </a:prstGeom>
          </p:spPr>
        </p:pic>
        <p:pic>
          <p:nvPicPr>
            <p:cNvPr id="6" name="Graphic 5" descr="Plate">
              <a:extLst>
                <a:ext uri="{FF2B5EF4-FFF2-40B4-BE49-F238E27FC236}">
                  <a16:creationId xmlns:a16="http://schemas.microsoft.com/office/drawing/2014/main" id="{64851F87-DCA4-4B11-8D63-8B199D32A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0818" y="2418522"/>
              <a:ext cx="1398104" cy="1398104"/>
            </a:xfrm>
            <a:prstGeom prst="rect">
              <a:avLst/>
            </a:prstGeom>
          </p:spPr>
        </p:pic>
        <p:pic>
          <p:nvPicPr>
            <p:cNvPr id="7" name="Graphic 6" descr="Plate">
              <a:extLst>
                <a:ext uri="{FF2B5EF4-FFF2-40B4-BE49-F238E27FC236}">
                  <a16:creationId xmlns:a16="http://schemas.microsoft.com/office/drawing/2014/main" id="{87040CD4-CA5E-4AA0-BA1C-BE7B2BFFE9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25479" y="2418522"/>
              <a:ext cx="1398104" cy="1398104"/>
            </a:xfrm>
            <a:prstGeom prst="rect">
              <a:avLst/>
            </a:prstGeom>
          </p:spPr>
        </p:pic>
        <p:pic>
          <p:nvPicPr>
            <p:cNvPr id="8" name="Graphic 7" descr="Plate">
              <a:extLst>
                <a:ext uri="{FF2B5EF4-FFF2-40B4-BE49-F238E27FC236}">
                  <a16:creationId xmlns:a16="http://schemas.microsoft.com/office/drawing/2014/main" id="{6DEF9E0A-1A9C-4079-A616-BF6383000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85583" y="2418522"/>
              <a:ext cx="1398104" cy="1398104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E79D9FD-47C9-4C5D-8140-114252CA6C38}"/>
              </a:ext>
            </a:extLst>
          </p:cNvPr>
          <p:cNvGrpSpPr/>
          <p:nvPr/>
        </p:nvGrpSpPr>
        <p:grpSpPr>
          <a:xfrm>
            <a:off x="1861931" y="2647951"/>
            <a:ext cx="1146314" cy="457201"/>
            <a:chOff x="1861931" y="2647951"/>
            <a:chExt cx="1146314" cy="457201"/>
          </a:xfrm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CDD255FF-425D-4FE8-B9B3-63CFE28D9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E0B0937B-97BC-47B8-AF58-69E61C5D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51017D11-BDC4-4FE8-89B9-BFD5857D8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057FED-6938-40D0-9B3A-030DE99BD815}"/>
              </a:ext>
            </a:extLst>
          </p:cNvPr>
          <p:cNvGrpSpPr/>
          <p:nvPr/>
        </p:nvGrpSpPr>
        <p:grpSpPr>
          <a:xfrm>
            <a:off x="4515456" y="2651263"/>
            <a:ext cx="1146314" cy="457201"/>
            <a:chOff x="1861931" y="2647951"/>
            <a:chExt cx="1146314" cy="457201"/>
          </a:xfrm>
        </p:grpSpPr>
        <p:pic>
          <p:nvPicPr>
            <p:cNvPr id="31" name="Graphic 30" descr="Cupcake">
              <a:extLst>
                <a:ext uri="{FF2B5EF4-FFF2-40B4-BE49-F238E27FC236}">
                  <a16:creationId xmlns:a16="http://schemas.microsoft.com/office/drawing/2014/main" id="{FF731EFD-ABF2-4D55-9780-AACE588BA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2" name="Graphic 31" descr="Cupcake">
              <a:extLst>
                <a:ext uri="{FF2B5EF4-FFF2-40B4-BE49-F238E27FC236}">
                  <a16:creationId xmlns:a16="http://schemas.microsoft.com/office/drawing/2014/main" id="{7507A3D0-C2FF-4F08-8EAB-6FF81ACAC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3" name="Graphic 32" descr="Cupcake">
              <a:extLst>
                <a:ext uri="{FF2B5EF4-FFF2-40B4-BE49-F238E27FC236}">
                  <a16:creationId xmlns:a16="http://schemas.microsoft.com/office/drawing/2014/main" id="{4552DF08-7C40-477B-A6F1-48691939D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12E266-8150-4BFE-8D02-B9CE3C883A2F}"/>
              </a:ext>
            </a:extLst>
          </p:cNvPr>
          <p:cNvGrpSpPr/>
          <p:nvPr/>
        </p:nvGrpSpPr>
        <p:grpSpPr>
          <a:xfrm>
            <a:off x="7288403" y="2743199"/>
            <a:ext cx="1146314" cy="457201"/>
            <a:chOff x="1861931" y="2647951"/>
            <a:chExt cx="1146314" cy="457201"/>
          </a:xfrm>
        </p:grpSpPr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9B986D4F-439D-42B3-A023-F6F84E416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78F73278-DF60-4463-87DE-2DFDA77F1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Cupcake">
              <a:extLst>
                <a:ext uri="{FF2B5EF4-FFF2-40B4-BE49-F238E27FC236}">
                  <a16:creationId xmlns:a16="http://schemas.microsoft.com/office/drawing/2014/main" id="{C5365EBC-1A67-48DA-8FBA-EFAA38D18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02FFAC7-C32D-4ADF-8293-28D09D862CB7}"/>
              </a:ext>
            </a:extLst>
          </p:cNvPr>
          <p:cNvGrpSpPr/>
          <p:nvPr/>
        </p:nvGrpSpPr>
        <p:grpSpPr>
          <a:xfrm>
            <a:off x="9638957" y="2647951"/>
            <a:ext cx="1146314" cy="457201"/>
            <a:chOff x="1861931" y="2647951"/>
            <a:chExt cx="1146314" cy="457201"/>
          </a:xfrm>
        </p:grpSpPr>
        <p:pic>
          <p:nvPicPr>
            <p:cNvPr id="39" name="Graphic 38" descr="Cupcake">
              <a:extLst>
                <a:ext uri="{FF2B5EF4-FFF2-40B4-BE49-F238E27FC236}">
                  <a16:creationId xmlns:a16="http://schemas.microsoft.com/office/drawing/2014/main" id="{52D67FC5-C8A1-4CD7-AE71-16A08020A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Cupcake">
              <a:extLst>
                <a:ext uri="{FF2B5EF4-FFF2-40B4-BE49-F238E27FC236}">
                  <a16:creationId xmlns:a16="http://schemas.microsoft.com/office/drawing/2014/main" id="{D4826380-EC63-4AF0-A5BF-3EFF93BEF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Cupcake">
              <a:extLst>
                <a:ext uri="{FF2B5EF4-FFF2-40B4-BE49-F238E27FC236}">
                  <a16:creationId xmlns:a16="http://schemas.microsoft.com/office/drawing/2014/main" id="{33CA3516-1143-496A-BDFC-4A484D87A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206488" y="4504082"/>
            <a:ext cx="764790" cy="859717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2F1395F2-A428-4C28-A221-C476C4C7DA75}"/>
              </a:ext>
            </a:extLst>
          </p:cNvPr>
          <p:cNvSpPr/>
          <p:nvPr/>
        </p:nvSpPr>
        <p:spPr>
          <a:xfrm>
            <a:off x="3763617" y="4147930"/>
            <a:ext cx="7209183" cy="1616766"/>
          </a:xfrm>
          <a:prstGeom prst="wedgeRoundRectCallout">
            <a:avLst>
              <a:gd name="adj1" fmla="val -54657"/>
              <a:gd name="adj2" fmla="val 723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have made equal groups because there are the same amount of cakes on each plate.  There are 4 plates and there are 3 cakes on each plate. </a:t>
            </a:r>
          </a:p>
        </p:txBody>
      </p:sp>
    </p:spTree>
    <p:extLst>
      <p:ext uri="{BB962C8B-B14F-4D97-AF65-F5344CB8AC3E}">
        <p14:creationId xmlns:p14="http://schemas.microsoft.com/office/powerpoint/2010/main" val="407388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Who has made equal groups?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E53E6A6-750B-4B80-BF72-60FFBAAB300A}"/>
              </a:ext>
            </a:extLst>
          </p:cNvPr>
          <p:cNvGrpSpPr/>
          <p:nvPr/>
        </p:nvGrpSpPr>
        <p:grpSpPr>
          <a:xfrm>
            <a:off x="1914939" y="1619250"/>
            <a:ext cx="9322904" cy="1809750"/>
            <a:chOff x="1716157" y="2418522"/>
            <a:chExt cx="8567530" cy="1398104"/>
          </a:xfrm>
        </p:grpSpPr>
        <p:pic>
          <p:nvPicPr>
            <p:cNvPr id="21" name="Graphic 20" descr="Plate">
              <a:extLst>
                <a:ext uri="{FF2B5EF4-FFF2-40B4-BE49-F238E27FC236}">
                  <a16:creationId xmlns:a16="http://schemas.microsoft.com/office/drawing/2014/main" id="{6782385F-1EFB-4EC9-B1C7-6EBBCE655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16157" y="2418522"/>
              <a:ext cx="1398104" cy="1398104"/>
            </a:xfrm>
            <a:prstGeom prst="rect">
              <a:avLst/>
            </a:prstGeom>
          </p:spPr>
        </p:pic>
        <p:pic>
          <p:nvPicPr>
            <p:cNvPr id="22" name="Graphic 21" descr="Plate">
              <a:extLst>
                <a:ext uri="{FF2B5EF4-FFF2-40B4-BE49-F238E27FC236}">
                  <a16:creationId xmlns:a16="http://schemas.microsoft.com/office/drawing/2014/main" id="{600B3183-98E1-4135-9E40-7E2E69D020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0818" y="2418522"/>
              <a:ext cx="1398104" cy="1398104"/>
            </a:xfrm>
            <a:prstGeom prst="rect">
              <a:avLst/>
            </a:prstGeom>
          </p:spPr>
        </p:pic>
        <p:pic>
          <p:nvPicPr>
            <p:cNvPr id="23" name="Graphic 22" descr="Plate">
              <a:extLst>
                <a:ext uri="{FF2B5EF4-FFF2-40B4-BE49-F238E27FC236}">
                  <a16:creationId xmlns:a16="http://schemas.microsoft.com/office/drawing/2014/main" id="{62FC7A78-8687-464D-B82A-BFAF221D5D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725479" y="2418522"/>
              <a:ext cx="1398104" cy="1398104"/>
            </a:xfrm>
            <a:prstGeom prst="rect">
              <a:avLst/>
            </a:prstGeom>
          </p:spPr>
        </p:pic>
        <p:pic>
          <p:nvPicPr>
            <p:cNvPr id="24" name="Graphic 23" descr="Plate">
              <a:extLst>
                <a:ext uri="{FF2B5EF4-FFF2-40B4-BE49-F238E27FC236}">
                  <a16:creationId xmlns:a16="http://schemas.microsoft.com/office/drawing/2014/main" id="{4B0DBDCE-1EF6-493E-9412-43C67DD12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85583" y="2418522"/>
              <a:ext cx="1398104" cy="1398104"/>
            </a:xfrm>
            <a:prstGeom prst="rect">
              <a:avLst/>
            </a:prstGeom>
          </p:spPr>
        </p:pic>
      </p:grpSp>
      <p:pic>
        <p:nvPicPr>
          <p:cNvPr id="43" name="Graphic 42" descr="Cupcake">
            <a:extLst>
              <a:ext uri="{FF2B5EF4-FFF2-40B4-BE49-F238E27FC236}">
                <a16:creationId xmlns:a16="http://schemas.microsoft.com/office/drawing/2014/main" id="{1410BE81-75AA-4B94-A9ED-4CDB009E52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23036" y="2098814"/>
            <a:ext cx="457200" cy="457200"/>
          </a:xfrm>
          <a:prstGeom prst="rect">
            <a:avLst/>
          </a:prstGeom>
        </p:spPr>
      </p:pic>
      <p:pic>
        <p:nvPicPr>
          <p:cNvPr id="44" name="Graphic 43" descr="Cupcake">
            <a:extLst>
              <a:ext uri="{FF2B5EF4-FFF2-40B4-BE49-F238E27FC236}">
                <a16:creationId xmlns:a16="http://schemas.microsoft.com/office/drawing/2014/main" id="{4D218FD6-5C6E-42F1-ADFC-67A22F7810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67593" y="2098813"/>
            <a:ext cx="457200" cy="457200"/>
          </a:xfrm>
          <a:prstGeom prst="rect">
            <a:avLst/>
          </a:prstGeom>
        </p:spPr>
      </p:pic>
      <p:pic>
        <p:nvPicPr>
          <p:cNvPr id="45" name="Graphic 44" descr="Cupcake">
            <a:extLst>
              <a:ext uri="{FF2B5EF4-FFF2-40B4-BE49-F238E27FC236}">
                <a16:creationId xmlns:a16="http://schemas.microsoft.com/office/drawing/2014/main" id="{E83E16F7-ED9C-4424-9FCB-570B5231B3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66123" y="2066925"/>
            <a:ext cx="457200" cy="457200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60D998AC-AB40-4FDC-A423-B878C91A1AEA}"/>
              </a:ext>
            </a:extLst>
          </p:cNvPr>
          <p:cNvGrpSpPr/>
          <p:nvPr/>
        </p:nvGrpSpPr>
        <p:grpSpPr>
          <a:xfrm>
            <a:off x="7553446" y="2098812"/>
            <a:ext cx="1146314" cy="457201"/>
            <a:chOff x="1861931" y="2647951"/>
            <a:chExt cx="1146314" cy="457201"/>
          </a:xfrm>
        </p:grpSpPr>
        <p:pic>
          <p:nvPicPr>
            <p:cNvPr id="47" name="Graphic 46" descr="Cupcake">
              <a:extLst>
                <a:ext uri="{FF2B5EF4-FFF2-40B4-BE49-F238E27FC236}">
                  <a16:creationId xmlns:a16="http://schemas.microsoft.com/office/drawing/2014/main" id="{1AF0DBC5-53E6-4E3A-A6E0-723A99B2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8" name="Graphic 47" descr="Cupcake">
              <a:extLst>
                <a:ext uri="{FF2B5EF4-FFF2-40B4-BE49-F238E27FC236}">
                  <a16:creationId xmlns:a16="http://schemas.microsoft.com/office/drawing/2014/main" id="{5D309658-29E5-4B87-A2BC-E796E42AF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9" name="Graphic 48" descr="Cupcake">
              <a:extLst>
                <a:ext uri="{FF2B5EF4-FFF2-40B4-BE49-F238E27FC236}">
                  <a16:creationId xmlns:a16="http://schemas.microsoft.com/office/drawing/2014/main" id="{72E6147C-6775-4E3B-B6FD-63043A640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4" name="Graphic 53" descr="Cupcake">
            <a:extLst>
              <a:ext uri="{FF2B5EF4-FFF2-40B4-BE49-F238E27FC236}">
                <a16:creationId xmlns:a16="http://schemas.microsoft.com/office/drawing/2014/main" id="{A38F14D2-B131-4A63-AD83-5F989B126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64417" y="2118692"/>
            <a:ext cx="457200" cy="457200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857606" y="1953454"/>
            <a:ext cx="723187" cy="735756"/>
          </a:xfrm>
          <a:prstGeom prst="rect">
            <a:avLst/>
          </a:prstGeom>
        </p:spPr>
      </p:pic>
      <p:sp>
        <p:nvSpPr>
          <p:cNvPr id="42" name="Speech Bubble: Rectangle with Corners Rounded 41">
            <a:extLst>
              <a:ext uri="{FF2B5EF4-FFF2-40B4-BE49-F238E27FC236}">
                <a16:creationId xmlns:a16="http://schemas.microsoft.com/office/drawing/2014/main" id="{1DAAED40-BEB7-45F4-A873-36F88C8BE02A}"/>
              </a:ext>
            </a:extLst>
          </p:cNvPr>
          <p:cNvSpPr/>
          <p:nvPr/>
        </p:nvSpPr>
        <p:spPr>
          <a:xfrm>
            <a:off x="3948854" y="3877918"/>
            <a:ext cx="7209183" cy="1616766"/>
          </a:xfrm>
          <a:prstGeom prst="wedgeRoundRectCallout">
            <a:avLst>
              <a:gd name="adj1" fmla="val -54657"/>
              <a:gd name="adj2" fmla="val 723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 have not made equal groups because the number of cakes on each plate is different. They are not the same. 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9B065452-6BE4-49DE-B6D4-F751C193E7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009603" y="5436444"/>
            <a:ext cx="723187" cy="73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68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8E5B-E531-481C-A228-9BC129A0C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/>
          <a:lstStyle/>
          <a:p>
            <a:pPr algn="ctr"/>
            <a:r>
              <a:rPr lang="en-GB" dirty="0"/>
              <a:t>Making equal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FB96F-00BE-423A-A491-90CA74820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130" y="1484243"/>
            <a:ext cx="9601200" cy="42407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Let’s make 2 equal groups of 3.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7CB252-5FBE-4DA6-9090-ED5EF2F600EE}"/>
              </a:ext>
            </a:extLst>
          </p:cNvPr>
          <p:cNvSpPr/>
          <p:nvPr/>
        </p:nvSpPr>
        <p:spPr>
          <a:xfrm>
            <a:off x="2226365" y="2557670"/>
            <a:ext cx="3154018" cy="31672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AE572D-BDFC-449B-886A-5A6FB1D6C2FD}"/>
              </a:ext>
            </a:extLst>
          </p:cNvPr>
          <p:cNvSpPr/>
          <p:nvPr/>
        </p:nvSpPr>
        <p:spPr>
          <a:xfrm>
            <a:off x="6811617" y="2557669"/>
            <a:ext cx="3154018" cy="31672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07256-B17A-45DD-8ECB-7EA59985B1FA}"/>
              </a:ext>
            </a:extLst>
          </p:cNvPr>
          <p:cNvSpPr txBox="1"/>
          <p:nvPr/>
        </p:nvSpPr>
        <p:spPr>
          <a:xfrm>
            <a:off x="3291535" y="5987534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713EFA-DAAD-4D51-ACC3-E481185A8AD7}"/>
              </a:ext>
            </a:extLst>
          </p:cNvPr>
          <p:cNvSpPr txBox="1"/>
          <p:nvPr/>
        </p:nvSpPr>
        <p:spPr>
          <a:xfrm>
            <a:off x="7777396" y="5987534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4686315-B80B-4015-9BC6-D971AE473E7A}"/>
              </a:ext>
            </a:extLst>
          </p:cNvPr>
          <p:cNvSpPr/>
          <p:nvPr/>
        </p:nvSpPr>
        <p:spPr>
          <a:xfrm>
            <a:off x="3074504" y="3299791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BC0F50-5B4A-43A6-9B99-A4D895C15DCD}"/>
              </a:ext>
            </a:extLst>
          </p:cNvPr>
          <p:cNvSpPr/>
          <p:nvPr/>
        </p:nvSpPr>
        <p:spPr>
          <a:xfrm>
            <a:off x="4151243" y="3299791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0B6F42C-7F6D-4418-B69D-0D7177FC112E}"/>
              </a:ext>
            </a:extLst>
          </p:cNvPr>
          <p:cNvSpPr/>
          <p:nvPr/>
        </p:nvSpPr>
        <p:spPr>
          <a:xfrm>
            <a:off x="3684104" y="4353338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41E8AB-13A3-464B-AFD5-E8D1ABF05DBA}"/>
              </a:ext>
            </a:extLst>
          </p:cNvPr>
          <p:cNvSpPr/>
          <p:nvPr/>
        </p:nvSpPr>
        <p:spPr>
          <a:xfrm>
            <a:off x="7419535" y="3299791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AA64451-3FCC-4880-84AF-FE62162B80D4}"/>
              </a:ext>
            </a:extLst>
          </p:cNvPr>
          <p:cNvSpPr/>
          <p:nvPr/>
        </p:nvSpPr>
        <p:spPr>
          <a:xfrm>
            <a:off x="8496274" y="3299791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C5126F8-1D10-4634-9D5D-A1EBD4B6EC9D}"/>
              </a:ext>
            </a:extLst>
          </p:cNvPr>
          <p:cNvSpPr/>
          <p:nvPr/>
        </p:nvSpPr>
        <p:spPr>
          <a:xfrm>
            <a:off x="8029135" y="4353338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13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8E5B-E531-481C-A228-9BC129A0C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/>
          <a:lstStyle/>
          <a:p>
            <a:pPr algn="ctr"/>
            <a:r>
              <a:rPr lang="en-GB" dirty="0"/>
              <a:t>Making equal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FB96F-00BE-423A-A491-90CA74820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130" y="1484243"/>
            <a:ext cx="9601200" cy="42407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Let’s make 3 equal groups of 4.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7CB252-5FBE-4DA6-9090-ED5EF2F600EE}"/>
              </a:ext>
            </a:extLst>
          </p:cNvPr>
          <p:cNvSpPr/>
          <p:nvPr/>
        </p:nvSpPr>
        <p:spPr>
          <a:xfrm>
            <a:off x="1371600" y="2557669"/>
            <a:ext cx="3154018" cy="31672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AE572D-BDFC-449B-886A-5A6FB1D6C2FD}"/>
              </a:ext>
            </a:extLst>
          </p:cNvPr>
          <p:cNvSpPr/>
          <p:nvPr/>
        </p:nvSpPr>
        <p:spPr>
          <a:xfrm>
            <a:off x="4780721" y="2396195"/>
            <a:ext cx="3154018" cy="31672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07256-B17A-45DD-8ECB-7EA59985B1FA}"/>
              </a:ext>
            </a:extLst>
          </p:cNvPr>
          <p:cNvSpPr txBox="1"/>
          <p:nvPr/>
        </p:nvSpPr>
        <p:spPr>
          <a:xfrm>
            <a:off x="1924931" y="5985085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1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713EFA-DAAD-4D51-ACC3-E481185A8AD7}"/>
              </a:ext>
            </a:extLst>
          </p:cNvPr>
          <p:cNvSpPr txBox="1"/>
          <p:nvPr/>
        </p:nvSpPr>
        <p:spPr>
          <a:xfrm>
            <a:off x="5845891" y="5985085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2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25F7A4F-4C66-48DF-8F12-F6D18295CB1E}"/>
              </a:ext>
            </a:extLst>
          </p:cNvPr>
          <p:cNvSpPr/>
          <p:nvPr/>
        </p:nvSpPr>
        <p:spPr>
          <a:xfrm>
            <a:off x="8189842" y="2332383"/>
            <a:ext cx="3154018" cy="316726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C67F9F-8F0F-4C91-8483-5C1EC973D991}"/>
              </a:ext>
            </a:extLst>
          </p:cNvPr>
          <p:cNvSpPr txBox="1"/>
          <p:nvPr/>
        </p:nvSpPr>
        <p:spPr>
          <a:xfrm>
            <a:off x="9351091" y="5985085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Group 3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2B2D20E-7960-4AC8-8523-D359F0280F7D}"/>
              </a:ext>
            </a:extLst>
          </p:cNvPr>
          <p:cNvGrpSpPr/>
          <p:nvPr/>
        </p:nvGrpSpPr>
        <p:grpSpPr>
          <a:xfrm>
            <a:off x="2131970" y="3117574"/>
            <a:ext cx="1503281" cy="1485107"/>
            <a:chOff x="2131970" y="3117574"/>
            <a:chExt cx="1503281" cy="148510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8C30052-A40F-4E65-ABB7-E1D5A0FA9EB7}"/>
                </a:ext>
              </a:extLst>
            </p:cNvPr>
            <p:cNvSpPr/>
            <p:nvPr/>
          </p:nvSpPr>
          <p:spPr>
            <a:xfrm>
              <a:off x="2131970" y="3117574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333AF76-9F2D-4171-AEB4-7DA4B8B87B71}"/>
                </a:ext>
              </a:extLst>
            </p:cNvPr>
            <p:cNvSpPr/>
            <p:nvPr/>
          </p:nvSpPr>
          <p:spPr>
            <a:xfrm>
              <a:off x="2948609" y="3117574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7D97481-BEB7-4CA0-9027-F8E3E0E20038}"/>
                </a:ext>
              </a:extLst>
            </p:cNvPr>
            <p:cNvSpPr/>
            <p:nvPr/>
          </p:nvSpPr>
          <p:spPr>
            <a:xfrm>
              <a:off x="2135285" y="3979829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D0B3274-5A8B-42AC-9D51-9D9C955300AA}"/>
                </a:ext>
              </a:extLst>
            </p:cNvPr>
            <p:cNvSpPr/>
            <p:nvPr/>
          </p:nvSpPr>
          <p:spPr>
            <a:xfrm>
              <a:off x="3025651" y="3906078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80FE18E-2094-46C9-908E-4F1BC1086685}"/>
              </a:ext>
            </a:extLst>
          </p:cNvPr>
          <p:cNvGrpSpPr/>
          <p:nvPr/>
        </p:nvGrpSpPr>
        <p:grpSpPr>
          <a:xfrm>
            <a:off x="5606089" y="3117574"/>
            <a:ext cx="1503281" cy="1485107"/>
            <a:chOff x="2131970" y="3117574"/>
            <a:chExt cx="1503281" cy="148510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942BF46-709F-46E0-A7EE-4FD9C9036AA5}"/>
                </a:ext>
              </a:extLst>
            </p:cNvPr>
            <p:cNvSpPr/>
            <p:nvPr/>
          </p:nvSpPr>
          <p:spPr>
            <a:xfrm>
              <a:off x="2131970" y="3117574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CBD5C11-CC5D-4771-B3E9-74226A082C83}"/>
                </a:ext>
              </a:extLst>
            </p:cNvPr>
            <p:cNvSpPr/>
            <p:nvPr/>
          </p:nvSpPr>
          <p:spPr>
            <a:xfrm>
              <a:off x="2948609" y="3117574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2768F66-6795-43E0-B1DE-CFEC6C542D1C}"/>
                </a:ext>
              </a:extLst>
            </p:cNvPr>
            <p:cNvSpPr/>
            <p:nvPr/>
          </p:nvSpPr>
          <p:spPr>
            <a:xfrm>
              <a:off x="2135285" y="3979829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BED530D-702D-453C-8AB7-C056CFD55794}"/>
                </a:ext>
              </a:extLst>
            </p:cNvPr>
            <p:cNvSpPr/>
            <p:nvPr/>
          </p:nvSpPr>
          <p:spPr>
            <a:xfrm>
              <a:off x="3025651" y="3906078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51A0CF0-F263-4690-A3E1-BAF453B5CDE7}"/>
              </a:ext>
            </a:extLst>
          </p:cNvPr>
          <p:cNvGrpSpPr/>
          <p:nvPr/>
        </p:nvGrpSpPr>
        <p:grpSpPr>
          <a:xfrm>
            <a:off x="9015210" y="3117574"/>
            <a:ext cx="1503281" cy="1485107"/>
            <a:chOff x="2131970" y="3117574"/>
            <a:chExt cx="1503281" cy="1485107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EE918EA-A682-4AB7-AB08-4AA10E8214EC}"/>
                </a:ext>
              </a:extLst>
            </p:cNvPr>
            <p:cNvSpPr/>
            <p:nvPr/>
          </p:nvSpPr>
          <p:spPr>
            <a:xfrm>
              <a:off x="2131970" y="3117574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BE6DEBE-0E23-40DB-968A-10B8960B6156}"/>
                </a:ext>
              </a:extLst>
            </p:cNvPr>
            <p:cNvSpPr/>
            <p:nvPr/>
          </p:nvSpPr>
          <p:spPr>
            <a:xfrm>
              <a:off x="2948609" y="3117574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349F236-280D-4F0C-AA8F-490ACA32146B}"/>
                </a:ext>
              </a:extLst>
            </p:cNvPr>
            <p:cNvSpPr/>
            <p:nvPr/>
          </p:nvSpPr>
          <p:spPr>
            <a:xfrm>
              <a:off x="2135285" y="3979829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3CABDD3-B023-40E8-A0AB-693A0F95836B}"/>
                </a:ext>
              </a:extLst>
            </p:cNvPr>
            <p:cNvSpPr/>
            <p:nvPr/>
          </p:nvSpPr>
          <p:spPr>
            <a:xfrm>
              <a:off x="3025651" y="3906078"/>
              <a:ext cx="609600" cy="6228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6037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4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2031-3AAA-4830-B140-E703773F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8687"/>
          </a:xfrm>
        </p:spPr>
        <p:txBody>
          <a:bodyPr/>
          <a:lstStyle/>
          <a:p>
            <a:pPr algn="ctr"/>
            <a:r>
              <a:rPr lang="en-GB" dirty="0"/>
              <a:t>Are my groups equal?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AD2972-59F6-4026-8932-E83681B77E7F}"/>
              </a:ext>
            </a:extLst>
          </p:cNvPr>
          <p:cNvSpPr/>
          <p:nvPr/>
        </p:nvSpPr>
        <p:spPr>
          <a:xfrm>
            <a:off x="1371600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AD8C307-7D63-45BE-9AEB-A1FE5B3DA258}"/>
              </a:ext>
            </a:extLst>
          </p:cNvPr>
          <p:cNvSpPr/>
          <p:nvPr/>
        </p:nvSpPr>
        <p:spPr>
          <a:xfrm>
            <a:off x="4108174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4757EB-BD2E-4064-89FD-71183C520B87}"/>
              </a:ext>
            </a:extLst>
          </p:cNvPr>
          <p:cNvSpPr/>
          <p:nvPr/>
        </p:nvSpPr>
        <p:spPr>
          <a:xfrm>
            <a:off x="6844748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5054452-8E7B-472C-BF43-05FEB1368947}"/>
              </a:ext>
            </a:extLst>
          </p:cNvPr>
          <p:cNvSpPr/>
          <p:nvPr/>
        </p:nvSpPr>
        <p:spPr>
          <a:xfrm>
            <a:off x="9581322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3F0153-D356-4DE2-842F-0BFB2ACEE3CA}"/>
              </a:ext>
            </a:extLst>
          </p:cNvPr>
          <p:cNvSpPr/>
          <p:nvPr/>
        </p:nvSpPr>
        <p:spPr>
          <a:xfrm>
            <a:off x="1984513" y="2743632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ED4CF2-35D4-4E70-9FC9-62F8C78D5524}"/>
              </a:ext>
            </a:extLst>
          </p:cNvPr>
          <p:cNvSpPr/>
          <p:nvPr/>
        </p:nvSpPr>
        <p:spPr>
          <a:xfrm>
            <a:off x="4721087" y="2693505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8B1B7FC-C53B-4625-B4F7-2DB86611AA63}"/>
              </a:ext>
            </a:extLst>
          </p:cNvPr>
          <p:cNvSpPr/>
          <p:nvPr/>
        </p:nvSpPr>
        <p:spPr>
          <a:xfrm>
            <a:off x="4735182" y="3429000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590CA5-C227-4F04-B5F3-E1642C61D9A9}"/>
              </a:ext>
            </a:extLst>
          </p:cNvPr>
          <p:cNvSpPr/>
          <p:nvPr/>
        </p:nvSpPr>
        <p:spPr>
          <a:xfrm>
            <a:off x="5573382" y="3117574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EE8A903-F471-4574-A3E2-AFA91865D4C1}"/>
              </a:ext>
            </a:extLst>
          </p:cNvPr>
          <p:cNvSpPr/>
          <p:nvPr/>
        </p:nvSpPr>
        <p:spPr>
          <a:xfrm>
            <a:off x="7408808" y="2594114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E09E62-C620-49A5-8CE3-C4AB4B908E86}"/>
              </a:ext>
            </a:extLst>
          </p:cNvPr>
          <p:cNvSpPr/>
          <p:nvPr/>
        </p:nvSpPr>
        <p:spPr>
          <a:xfrm>
            <a:off x="7422903" y="3329609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56B8DCD-9BC4-4197-83FD-A329EE18F5E3}"/>
              </a:ext>
            </a:extLst>
          </p:cNvPr>
          <p:cNvSpPr/>
          <p:nvPr/>
        </p:nvSpPr>
        <p:spPr>
          <a:xfrm>
            <a:off x="8261103" y="3018183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E5741C-55E5-459E-95A5-54DC28E87C98}"/>
              </a:ext>
            </a:extLst>
          </p:cNvPr>
          <p:cNvSpPr/>
          <p:nvPr/>
        </p:nvSpPr>
        <p:spPr>
          <a:xfrm>
            <a:off x="10079964" y="3001619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5A165E8-377B-46C6-84FE-14610806C859}"/>
              </a:ext>
            </a:extLst>
          </p:cNvPr>
          <p:cNvSpPr/>
          <p:nvPr/>
        </p:nvSpPr>
        <p:spPr>
          <a:xfrm>
            <a:off x="10883406" y="2991681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1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2031-3AAA-4830-B140-E703773F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8687"/>
          </a:xfrm>
        </p:spPr>
        <p:txBody>
          <a:bodyPr/>
          <a:lstStyle/>
          <a:p>
            <a:pPr algn="ctr"/>
            <a:r>
              <a:rPr lang="en-GB" dirty="0"/>
              <a:t>Are my groups equal?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2AD2972-59F6-4026-8932-E83681B77E7F}"/>
              </a:ext>
            </a:extLst>
          </p:cNvPr>
          <p:cNvSpPr/>
          <p:nvPr/>
        </p:nvSpPr>
        <p:spPr>
          <a:xfrm>
            <a:off x="1371600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AD8C307-7D63-45BE-9AEB-A1FE5B3DA258}"/>
              </a:ext>
            </a:extLst>
          </p:cNvPr>
          <p:cNvSpPr/>
          <p:nvPr/>
        </p:nvSpPr>
        <p:spPr>
          <a:xfrm>
            <a:off x="4108174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4757EB-BD2E-4064-89FD-71183C520B87}"/>
              </a:ext>
            </a:extLst>
          </p:cNvPr>
          <p:cNvSpPr/>
          <p:nvPr/>
        </p:nvSpPr>
        <p:spPr>
          <a:xfrm>
            <a:off x="6844748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5054452-8E7B-472C-BF43-05FEB1368947}"/>
              </a:ext>
            </a:extLst>
          </p:cNvPr>
          <p:cNvSpPr/>
          <p:nvPr/>
        </p:nvSpPr>
        <p:spPr>
          <a:xfrm>
            <a:off x="9581322" y="2130287"/>
            <a:ext cx="2445026" cy="23721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03F0153-D356-4DE2-842F-0BFB2ACEE3CA}"/>
              </a:ext>
            </a:extLst>
          </p:cNvPr>
          <p:cNvSpPr/>
          <p:nvPr/>
        </p:nvSpPr>
        <p:spPr>
          <a:xfrm>
            <a:off x="1984513" y="2743632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ED4CF2-35D4-4E70-9FC9-62F8C78D5524}"/>
              </a:ext>
            </a:extLst>
          </p:cNvPr>
          <p:cNvSpPr/>
          <p:nvPr/>
        </p:nvSpPr>
        <p:spPr>
          <a:xfrm>
            <a:off x="4721087" y="2693505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8B1B7FC-C53B-4625-B4F7-2DB86611AA63}"/>
              </a:ext>
            </a:extLst>
          </p:cNvPr>
          <p:cNvSpPr/>
          <p:nvPr/>
        </p:nvSpPr>
        <p:spPr>
          <a:xfrm>
            <a:off x="4735182" y="3429000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E590CA5-C227-4F04-B5F3-E1642C61D9A9}"/>
              </a:ext>
            </a:extLst>
          </p:cNvPr>
          <p:cNvSpPr/>
          <p:nvPr/>
        </p:nvSpPr>
        <p:spPr>
          <a:xfrm>
            <a:off x="5573382" y="3117574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EE8A903-F471-4574-A3E2-AFA91865D4C1}"/>
              </a:ext>
            </a:extLst>
          </p:cNvPr>
          <p:cNvSpPr/>
          <p:nvPr/>
        </p:nvSpPr>
        <p:spPr>
          <a:xfrm>
            <a:off x="7408808" y="2594114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E09E62-C620-49A5-8CE3-C4AB4B908E86}"/>
              </a:ext>
            </a:extLst>
          </p:cNvPr>
          <p:cNvSpPr/>
          <p:nvPr/>
        </p:nvSpPr>
        <p:spPr>
          <a:xfrm>
            <a:off x="7422903" y="3329609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56B8DCD-9BC4-4197-83FD-A329EE18F5E3}"/>
              </a:ext>
            </a:extLst>
          </p:cNvPr>
          <p:cNvSpPr/>
          <p:nvPr/>
        </p:nvSpPr>
        <p:spPr>
          <a:xfrm>
            <a:off x="8261103" y="3018183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E5741C-55E5-459E-95A5-54DC28E87C98}"/>
              </a:ext>
            </a:extLst>
          </p:cNvPr>
          <p:cNvSpPr/>
          <p:nvPr/>
        </p:nvSpPr>
        <p:spPr>
          <a:xfrm>
            <a:off x="10079964" y="3001619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5A165E8-377B-46C6-84FE-14610806C859}"/>
              </a:ext>
            </a:extLst>
          </p:cNvPr>
          <p:cNvSpPr/>
          <p:nvPr/>
        </p:nvSpPr>
        <p:spPr>
          <a:xfrm>
            <a:off x="10883406" y="2991681"/>
            <a:ext cx="609600" cy="6228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6BCA4F1-C0BE-42FB-BCB7-F03880EB3951}"/>
              </a:ext>
            </a:extLst>
          </p:cNvPr>
          <p:cNvSpPr/>
          <p:nvPr/>
        </p:nvSpPr>
        <p:spPr>
          <a:xfrm>
            <a:off x="1371600" y="4929809"/>
            <a:ext cx="10462591" cy="14842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Well done if you said no. These groups aren’t equal.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Equal groups are where there are the same amount in each group.  </a:t>
            </a:r>
          </a:p>
        </p:txBody>
      </p:sp>
    </p:spTree>
    <p:extLst>
      <p:ext uri="{BB962C8B-B14F-4D97-AF65-F5344CB8AC3E}">
        <p14:creationId xmlns:p14="http://schemas.microsoft.com/office/powerpoint/2010/main" val="105450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123</TotalTime>
  <Words>185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1- Multiplication</vt:lpstr>
      <vt:lpstr>Who has made equal groups? </vt:lpstr>
      <vt:lpstr>Who has made equal groups? </vt:lpstr>
      <vt:lpstr>Who has made equal groups? </vt:lpstr>
      <vt:lpstr>Who has made equal groups? </vt:lpstr>
      <vt:lpstr>Making equal groups</vt:lpstr>
      <vt:lpstr>Making equal groups</vt:lpstr>
      <vt:lpstr>Are my groups equal? </vt:lpstr>
      <vt:lpstr>Are my groups equal?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8</cp:revision>
  <dcterms:created xsi:type="dcterms:W3CDTF">2020-03-20T11:22:32Z</dcterms:created>
  <dcterms:modified xsi:type="dcterms:W3CDTF">2020-04-07T07:04:59Z</dcterms:modified>
</cp:coreProperties>
</file>