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5" r:id="rId4"/>
    <p:sldId id="266" r:id="rId5"/>
    <p:sldId id="270" r:id="rId6"/>
    <p:sldId id="268" r:id="rId7"/>
    <p:sldId id="2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openclipart.org/detail/861/boy-face-carto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openclipart.org/detail/861/boy-face-carto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2 – Grouping using pictures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20-04-19 at 13.33.1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232" y="2896430"/>
            <a:ext cx="4386668" cy="31233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9601200" cy="18321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There are 6 cherries.</a:t>
            </a:r>
            <a:br>
              <a:rPr lang="en-GB" dirty="0"/>
            </a:br>
            <a:r>
              <a:rPr lang="en-GB" dirty="0"/>
              <a:t>I can put 3 on each cake.</a:t>
            </a:r>
            <a:br>
              <a:rPr lang="en-GB" dirty="0"/>
            </a:br>
            <a:r>
              <a:rPr lang="en-GB" dirty="0"/>
              <a:t>How many cakes do I need?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2338752" y="226347"/>
            <a:ext cx="7657526" cy="1986824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7407340" y="3124752"/>
            <a:ext cx="927917" cy="11553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dirty="0"/>
              <a:t>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13206" y="2283654"/>
            <a:ext cx="1063365" cy="1081846"/>
          </a:xfrm>
          <a:prstGeom prst="rect">
            <a:avLst/>
          </a:prstGeom>
        </p:spPr>
      </p:pic>
      <p:pic>
        <p:nvPicPr>
          <p:cNvPr id="4" name="Picture 3" descr="Screen Shot 2020-04-19 at 13.32.43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0" y="2958370"/>
            <a:ext cx="1295400" cy="245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6160186" cy="1832179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There are 6 cherries.</a:t>
            </a:r>
            <a:br>
              <a:rPr lang="en-GB" sz="3200" dirty="0"/>
            </a:br>
            <a:r>
              <a:rPr lang="en-GB" sz="3200" dirty="0"/>
              <a:t>I can put 3 on each cake.</a:t>
            </a:r>
            <a:br>
              <a:rPr lang="en-GB" sz="3200" dirty="0"/>
            </a:br>
            <a:r>
              <a:rPr lang="en-GB" sz="3200" dirty="0"/>
              <a:t>How many cakes do we need?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1559168" y="289221"/>
            <a:ext cx="5746287" cy="1634728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152101" y="2598860"/>
            <a:ext cx="3830983" cy="13753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Then, we need to count how many groups of 3 we have circled.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024427" y="1699104"/>
            <a:ext cx="2198925" cy="13062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363564" y="5584729"/>
            <a:ext cx="11494855" cy="1513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rgbClr val="FF0000"/>
                </a:solidFill>
              </a:rPr>
              <a:t>     1             2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5553" y="2175446"/>
            <a:ext cx="309574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We need 2 cakes because there are 2 groups of 3.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665204" y="661336"/>
            <a:ext cx="3143483" cy="1092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First, we need to circle groups of 3.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618049" y="1034014"/>
            <a:ext cx="2132251" cy="73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061381" y="4464066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315117" y="36230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855796" y="4390119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711568" y="4390119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928982" y="3722151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934897" y="4350892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9606" y="2016954"/>
            <a:ext cx="1063365" cy="1081846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1346200" y="3237851"/>
            <a:ext cx="2438400" cy="2172349"/>
          </a:xfrm>
          <a:custGeom>
            <a:avLst/>
            <a:gdLst>
              <a:gd name="connsiteX0" fmla="*/ 1435100 w 2438400"/>
              <a:gd name="connsiteY0" fmla="*/ 64149 h 2172349"/>
              <a:gd name="connsiteX1" fmla="*/ 1435100 w 2438400"/>
              <a:gd name="connsiteY1" fmla="*/ 64149 h 2172349"/>
              <a:gd name="connsiteX2" fmla="*/ 1231900 w 2438400"/>
              <a:gd name="connsiteY2" fmla="*/ 649 h 2172349"/>
              <a:gd name="connsiteX3" fmla="*/ 977900 w 2438400"/>
              <a:gd name="connsiteY3" fmla="*/ 38749 h 2172349"/>
              <a:gd name="connsiteX4" fmla="*/ 939800 w 2438400"/>
              <a:gd name="connsiteY4" fmla="*/ 51449 h 2172349"/>
              <a:gd name="connsiteX5" fmla="*/ 850900 w 2438400"/>
              <a:gd name="connsiteY5" fmla="*/ 89549 h 2172349"/>
              <a:gd name="connsiteX6" fmla="*/ 825500 w 2438400"/>
              <a:gd name="connsiteY6" fmla="*/ 127649 h 2172349"/>
              <a:gd name="connsiteX7" fmla="*/ 787400 w 2438400"/>
              <a:gd name="connsiteY7" fmla="*/ 153049 h 2172349"/>
              <a:gd name="connsiteX8" fmla="*/ 749300 w 2438400"/>
              <a:gd name="connsiteY8" fmla="*/ 216549 h 2172349"/>
              <a:gd name="connsiteX9" fmla="*/ 673100 w 2438400"/>
              <a:gd name="connsiteY9" fmla="*/ 280049 h 2172349"/>
              <a:gd name="connsiteX10" fmla="*/ 609600 w 2438400"/>
              <a:gd name="connsiteY10" fmla="*/ 368949 h 2172349"/>
              <a:gd name="connsiteX11" fmla="*/ 571500 w 2438400"/>
              <a:gd name="connsiteY11" fmla="*/ 445149 h 2172349"/>
              <a:gd name="connsiteX12" fmla="*/ 482600 w 2438400"/>
              <a:gd name="connsiteY12" fmla="*/ 521349 h 2172349"/>
              <a:gd name="connsiteX13" fmla="*/ 406400 w 2438400"/>
              <a:gd name="connsiteY13" fmla="*/ 597549 h 2172349"/>
              <a:gd name="connsiteX14" fmla="*/ 368300 w 2438400"/>
              <a:gd name="connsiteY14" fmla="*/ 648349 h 2172349"/>
              <a:gd name="connsiteX15" fmla="*/ 304800 w 2438400"/>
              <a:gd name="connsiteY15" fmla="*/ 686449 h 2172349"/>
              <a:gd name="connsiteX16" fmla="*/ 228600 w 2438400"/>
              <a:gd name="connsiteY16" fmla="*/ 775349 h 2172349"/>
              <a:gd name="connsiteX17" fmla="*/ 203200 w 2438400"/>
              <a:gd name="connsiteY17" fmla="*/ 813449 h 2172349"/>
              <a:gd name="connsiteX18" fmla="*/ 165100 w 2438400"/>
              <a:gd name="connsiteY18" fmla="*/ 826149 h 2172349"/>
              <a:gd name="connsiteX19" fmla="*/ 101600 w 2438400"/>
              <a:gd name="connsiteY19" fmla="*/ 915049 h 2172349"/>
              <a:gd name="connsiteX20" fmla="*/ 88900 w 2438400"/>
              <a:gd name="connsiteY20" fmla="*/ 953149 h 2172349"/>
              <a:gd name="connsiteX21" fmla="*/ 63500 w 2438400"/>
              <a:gd name="connsiteY21" fmla="*/ 991249 h 2172349"/>
              <a:gd name="connsiteX22" fmla="*/ 38100 w 2438400"/>
              <a:gd name="connsiteY22" fmla="*/ 1067449 h 2172349"/>
              <a:gd name="connsiteX23" fmla="*/ 0 w 2438400"/>
              <a:gd name="connsiteY23" fmla="*/ 1156349 h 2172349"/>
              <a:gd name="connsiteX24" fmla="*/ 12700 w 2438400"/>
              <a:gd name="connsiteY24" fmla="*/ 1537349 h 2172349"/>
              <a:gd name="connsiteX25" fmla="*/ 38100 w 2438400"/>
              <a:gd name="connsiteY25" fmla="*/ 1575449 h 2172349"/>
              <a:gd name="connsiteX26" fmla="*/ 63500 w 2438400"/>
              <a:gd name="connsiteY26" fmla="*/ 1626249 h 2172349"/>
              <a:gd name="connsiteX27" fmla="*/ 88900 w 2438400"/>
              <a:gd name="connsiteY27" fmla="*/ 1715149 h 2172349"/>
              <a:gd name="connsiteX28" fmla="*/ 101600 w 2438400"/>
              <a:gd name="connsiteY28" fmla="*/ 1778649 h 2172349"/>
              <a:gd name="connsiteX29" fmla="*/ 215900 w 2438400"/>
              <a:gd name="connsiteY29" fmla="*/ 1905649 h 2172349"/>
              <a:gd name="connsiteX30" fmla="*/ 254000 w 2438400"/>
              <a:gd name="connsiteY30" fmla="*/ 1918349 h 2172349"/>
              <a:gd name="connsiteX31" fmla="*/ 469900 w 2438400"/>
              <a:gd name="connsiteY31" fmla="*/ 2019949 h 2172349"/>
              <a:gd name="connsiteX32" fmla="*/ 584200 w 2438400"/>
              <a:gd name="connsiteY32" fmla="*/ 2045349 h 2172349"/>
              <a:gd name="connsiteX33" fmla="*/ 622300 w 2438400"/>
              <a:gd name="connsiteY33" fmla="*/ 2058049 h 2172349"/>
              <a:gd name="connsiteX34" fmla="*/ 723900 w 2438400"/>
              <a:gd name="connsiteY34" fmla="*/ 2070749 h 2172349"/>
              <a:gd name="connsiteX35" fmla="*/ 838200 w 2438400"/>
              <a:gd name="connsiteY35" fmla="*/ 2083449 h 2172349"/>
              <a:gd name="connsiteX36" fmla="*/ 1016000 w 2438400"/>
              <a:gd name="connsiteY36" fmla="*/ 2096149 h 2172349"/>
              <a:gd name="connsiteX37" fmla="*/ 1206500 w 2438400"/>
              <a:gd name="connsiteY37" fmla="*/ 2121549 h 2172349"/>
              <a:gd name="connsiteX38" fmla="*/ 1498600 w 2438400"/>
              <a:gd name="connsiteY38" fmla="*/ 2146949 h 2172349"/>
              <a:gd name="connsiteX39" fmla="*/ 1739900 w 2438400"/>
              <a:gd name="connsiteY39" fmla="*/ 2172349 h 2172349"/>
              <a:gd name="connsiteX40" fmla="*/ 1993900 w 2438400"/>
              <a:gd name="connsiteY40" fmla="*/ 2146949 h 2172349"/>
              <a:gd name="connsiteX41" fmla="*/ 2044700 w 2438400"/>
              <a:gd name="connsiteY41" fmla="*/ 2121549 h 2172349"/>
              <a:gd name="connsiteX42" fmla="*/ 2120900 w 2438400"/>
              <a:gd name="connsiteY42" fmla="*/ 2070749 h 2172349"/>
              <a:gd name="connsiteX43" fmla="*/ 2146300 w 2438400"/>
              <a:gd name="connsiteY43" fmla="*/ 2032649 h 2172349"/>
              <a:gd name="connsiteX44" fmla="*/ 2222500 w 2438400"/>
              <a:gd name="connsiteY44" fmla="*/ 1956449 h 2172349"/>
              <a:gd name="connsiteX45" fmla="*/ 2273300 w 2438400"/>
              <a:gd name="connsiteY45" fmla="*/ 1892949 h 2172349"/>
              <a:gd name="connsiteX46" fmla="*/ 2298700 w 2438400"/>
              <a:gd name="connsiteY46" fmla="*/ 1842149 h 2172349"/>
              <a:gd name="connsiteX47" fmla="*/ 2336800 w 2438400"/>
              <a:gd name="connsiteY47" fmla="*/ 1804049 h 2172349"/>
              <a:gd name="connsiteX48" fmla="*/ 2349500 w 2438400"/>
              <a:gd name="connsiteY48" fmla="*/ 1765949 h 2172349"/>
              <a:gd name="connsiteX49" fmla="*/ 2374900 w 2438400"/>
              <a:gd name="connsiteY49" fmla="*/ 1702449 h 2172349"/>
              <a:gd name="connsiteX50" fmla="*/ 2400300 w 2438400"/>
              <a:gd name="connsiteY50" fmla="*/ 1600849 h 2172349"/>
              <a:gd name="connsiteX51" fmla="*/ 2438400 w 2438400"/>
              <a:gd name="connsiteY51" fmla="*/ 1397649 h 2172349"/>
              <a:gd name="connsiteX52" fmla="*/ 2413000 w 2438400"/>
              <a:gd name="connsiteY52" fmla="*/ 953149 h 2172349"/>
              <a:gd name="connsiteX53" fmla="*/ 2400300 w 2438400"/>
              <a:gd name="connsiteY53" fmla="*/ 889649 h 2172349"/>
              <a:gd name="connsiteX54" fmla="*/ 2374900 w 2438400"/>
              <a:gd name="connsiteY54" fmla="*/ 800749 h 2172349"/>
              <a:gd name="connsiteX55" fmla="*/ 2349500 w 2438400"/>
              <a:gd name="connsiteY55" fmla="*/ 737249 h 2172349"/>
              <a:gd name="connsiteX56" fmla="*/ 2311400 w 2438400"/>
              <a:gd name="connsiteY56" fmla="*/ 648349 h 2172349"/>
              <a:gd name="connsiteX57" fmla="*/ 2273300 w 2438400"/>
              <a:gd name="connsiteY57" fmla="*/ 597549 h 2172349"/>
              <a:gd name="connsiteX58" fmla="*/ 2247900 w 2438400"/>
              <a:gd name="connsiteY58" fmla="*/ 534049 h 2172349"/>
              <a:gd name="connsiteX59" fmla="*/ 2184400 w 2438400"/>
              <a:gd name="connsiteY59" fmla="*/ 457849 h 2172349"/>
              <a:gd name="connsiteX60" fmla="*/ 2159000 w 2438400"/>
              <a:gd name="connsiteY60" fmla="*/ 419749 h 2172349"/>
              <a:gd name="connsiteX61" fmla="*/ 2108200 w 2438400"/>
              <a:gd name="connsiteY61" fmla="*/ 381649 h 2172349"/>
              <a:gd name="connsiteX62" fmla="*/ 2070100 w 2438400"/>
              <a:gd name="connsiteY62" fmla="*/ 330849 h 2172349"/>
              <a:gd name="connsiteX63" fmla="*/ 1981200 w 2438400"/>
              <a:gd name="connsiteY63" fmla="*/ 267349 h 2172349"/>
              <a:gd name="connsiteX64" fmla="*/ 1905000 w 2438400"/>
              <a:gd name="connsiteY64" fmla="*/ 216549 h 2172349"/>
              <a:gd name="connsiteX65" fmla="*/ 1828800 w 2438400"/>
              <a:gd name="connsiteY65" fmla="*/ 165749 h 2172349"/>
              <a:gd name="connsiteX66" fmla="*/ 1511300 w 2438400"/>
              <a:gd name="connsiteY66" fmla="*/ 102249 h 2172349"/>
              <a:gd name="connsiteX67" fmla="*/ 1460500 w 2438400"/>
              <a:gd name="connsiteY67" fmla="*/ 76849 h 2172349"/>
              <a:gd name="connsiteX68" fmla="*/ 1397000 w 2438400"/>
              <a:gd name="connsiteY68" fmla="*/ 64149 h 2172349"/>
              <a:gd name="connsiteX69" fmla="*/ 1346200 w 2438400"/>
              <a:gd name="connsiteY69" fmla="*/ 26049 h 2172349"/>
              <a:gd name="connsiteX70" fmla="*/ 1346200 w 2438400"/>
              <a:gd name="connsiteY70" fmla="*/ 26049 h 217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438400" h="2172349">
                <a:moveTo>
                  <a:pt x="1435100" y="64149"/>
                </a:moveTo>
                <a:lnTo>
                  <a:pt x="1435100" y="64149"/>
                </a:lnTo>
                <a:cubicBezTo>
                  <a:pt x="1367367" y="42982"/>
                  <a:pt x="1302554" y="7273"/>
                  <a:pt x="1231900" y="649"/>
                </a:cubicBezTo>
                <a:cubicBezTo>
                  <a:pt x="1181576" y="-4069"/>
                  <a:pt x="1051403" y="17748"/>
                  <a:pt x="977900" y="38749"/>
                </a:cubicBezTo>
                <a:cubicBezTo>
                  <a:pt x="965028" y="42427"/>
                  <a:pt x="952105" y="46176"/>
                  <a:pt x="939800" y="51449"/>
                </a:cubicBezTo>
                <a:cubicBezTo>
                  <a:pt x="829946" y="98529"/>
                  <a:pt x="940251" y="59765"/>
                  <a:pt x="850900" y="89549"/>
                </a:cubicBezTo>
                <a:cubicBezTo>
                  <a:pt x="842433" y="102249"/>
                  <a:pt x="836293" y="116856"/>
                  <a:pt x="825500" y="127649"/>
                </a:cubicBezTo>
                <a:cubicBezTo>
                  <a:pt x="814707" y="138442"/>
                  <a:pt x="797333" y="141460"/>
                  <a:pt x="787400" y="153049"/>
                </a:cubicBezTo>
                <a:cubicBezTo>
                  <a:pt x="771336" y="171791"/>
                  <a:pt x="764111" y="196802"/>
                  <a:pt x="749300" y="216549"/>
                </a:cubicBezTo>
                <a:cubicBezTo>
                  <a:pt x="724854" y="249144"/>
                  <a:pt x="705369" y="258537"/>
                  <a:pt x="673100" y="280049"/>
                </a:cubicBezTo>
                <a:cubicBezTo>
                  <a:pt x="626100" y="374049"/>
                  <a:pt x="673959" y="291719"/>
                  <a:pt x="609600" y="368949"/>
                </a:cubicBezTo>
                <a:cubicBezTo>
                  <a:pt x="509682" y="488850"/>
                  <a:pt x="647870" y="330593"/>
                  <a:pt x="571500" y="445149"/>
                </a:cubicBezTo>
                <a:cubicBezTo>
                  <a:pt x="548831" y="479152"/>
                  <a:pt x="511944" y="494940"/>
                  <a:pt x="482600" y="521349"/>
                </a:cubicBezTo>
                <a:cubicBezTo>
                  <a:pt x="455900" y="545379"/>
                  <a:pt x="427953" y="568812"/>
                  <a:pt x="406400" y="597549"/>
                </a:cubicBezTo>
                <a:cubicBezTo>
                  <a:pt x="393700" y="614482"/>
                  <a:pt x="384230" y="634411"/>
                  <a:pt x="368300" y="648349"/>
                </a:cubicBezTo>
                <a:cubicBezTo>
                  <a:pt x="349723" y="664604"/>
                  <a:pt x="324547" y="671638"/>
                  <a:pt x="304800" y="686449"/>
                </a:cubicBezTo>
                <a:cubicBezTo>
                  <a:pt x="276397" y="707751"/>
                  <a:pt x="248409" y="747616"/>
                  <a:pt x="228600" y="775349"/>
                </a:cubicBezTo>
                <a:cubicBezTo>
                  <a:pt x="219728" y="787769"/>
                  <a:pt x="215119" y="803914"/>
                  <a:pt x="203200" y="813449"/>
                </a:cubicBezTo>
                <a:cubicBezTo>
                  <a:pt x="192747" y="821812"/>
                  <a:pt x="177800" y="821916"/>
                  <a:pt x="165100" y="826149"/>
                </a:cubicBezTo>
                <a:cubicBezTo>
                  <a:pt x="156471" y="837654"/>
                  <a:pt x="110885" y="896478"/>
                  <a:pt x="101600" y="915049"/>
                </a:cubicBezTo>
                <a:cubicBezTo>
                  <a:pt x="95613" y="927023"/>
                  <a:pt x="94887" y="941175"/>
                  <a:pt x="88900" y="953149"/>
                </a:cubicBezTo>
                <a:cubicBezTo>
                  <a:pt x="82074" y="966801"/>
                  <a:pt x="69699" y="977301"/>
                  <a:pt x="63500" y="991249"/>
                </a:cubicBezTo>
                <a:cubicBezTo>
                  <a:pt x="52626" y="1015715"/>
                  <a:pt x="50074" y="1043502"/>
                  <a:pt x="38100" y="1067449"/>
                </a:cubicBezTo>
                <a:cubicBezTo>
                  <a:pt x="6713" y="1130223"/>
                  <a:pt x="18687" y="1100288"/>
                  <a:pt x="0" y="1156349"/>
                </a:cubicBezTo>
                <a:cubicBezTo>
                  <a:pt x="4233" y="1283349"/>
                  <a:pt x="1196" y="1410800"/>
                  <a:pt x="12700" y="1537349"/>
                </a:cubicBezTo>
                <a:cubicBezTo>
                  <a:pt x="14082" y="1552550"/>
                  <a:pt x="30527" y="1562197"/>
                  <a:pt x="38100" y="1575449"/>
                </a:cubicBezTo>
                <a:cubicBezTo>
                  <a:pt x="47493" y="1591887"/>
                  <a:pt x="57030" y="1608457"/>
                  <a:pt x="63500" y="1626249"/>
                </a:cubicBezTo>
                <a:cubicBezTo>
                  <a:pt x="74032" y="1655213"/>
                  <a:pt x="81425" y="1685250"/>
                  <a:pt x="88900" y="1715149"/>
                </a:cubicBezTo>
                <a:cubicBezTo>
                  <a:pt x="94135" y="1736090"/>
                  <a:pt x="92833" y="1758924"/>
                  <a:pt x="101600" y="1778649"/>
                </a:cubicBezTo>
                <a:cubicBezTo>
                  <a:pt x="114038" y="1806634"/>
                  <a:pt x="204859" y="1901969"/>
                  <a:pt x="215900" y="1905649"/>
                </a:cubicBezTo>
                <a:cubicBezTo>
                  <a:pt x="228600" y="1909882"/>
                  <a:pt x="242248" y="1911939"/>
                  <a:pt x="254000" y="1918349"/>
                </a:cubicBezTo>
                <a:cubicBezTo>
                  <a:pt x="371018" y="1982177"/>
                  <a:pt x="336456" y="1990295"/>
                  <a:pt x="469900" y="2019949"/>
                </a:cubicBezTo>
                <a:cubicBezTo>
                  <a:pt x="508000" y="2028416"/>
                  <a:pt x="546336" y="2035883"/>
                  <a:pt x="584200" y="2045349"/>
                </a:cubicBezTo>
                <a:cubicBezTo>
                  <a:pt x="597187" y="2048596"/>
                  <a:pt x="609129" y="2055654"/>
                  <a:pt x="622300" y="2058049"/>
                </a:cubicBezTo>
                <a:cubicBezTo>
                  <a:pt x="655880" y="2064154"/>
                  <a:pt x="690004" y="2066761"/>
                  <a:pt x="723900" y="2070749"/>
                </a:cubicBezTo>
                <a:cubicBezTo>
                  <a:pt x="761972" y="2075228"/>
                  <a:pt x="800010" y="2080128"/>
                  <a:pt x="838200" y="2083449"/>
                </a:cubicBezTo>
                <a:cubicBezTo>
                  <a:pt x="897394" y="2088596"/>
                  <a:pt x="956898" y="2090035"/>
                  <a:pt x="1016000" y="2096149"/>
                </a:cubicBezTo>
                <a:cubicBezTo>
                  <a:pt x="1079722" y="2102741"/>
                  <a:pt x="1142790" y="2114843"/>
                  <a:pt x="1206500" y="2121549"/>
                </a:cubicBezTo>
                <a:cubicBezTo>
                  <a:pt x="1303697" y="2131780"/>
                  <a:pt x="1401403" y="2136718"/>
                  <a:pt x="1498600" y="2146949"/>
                </a:cubicBezTo>
                <a:lnTo>
                  <a:pt x="1739900" y="2172349"/>
                </a:lnTo>
                <a:cubicBezTo>
                  <a:pt x="1761930" y="2170775"/>
                  <a:pt x="1937729" y="2163800"/>
                  <a:pt x="1993900" y="2146949"/>
                </a:cubicBezTo>
                <a:cubicBezTo>
                  <a:pt x="2012034" y="2141509"/>
                  <a:pt x="2028466" y="2131289"/>
                  <a:pt x="2044700" y="2121549"/>
                </a:cubicBezTo>
                <a:cubicBezTo>
                  <a:pt x="2070877" y="2105843"/>
                  <a:pt x="2120900" y="2070749"/>
                  <a:pt x="2120900" y="2070749"/>
                </a:cubicBezTo>
                <a:cubicBezTo>
                  <a:pt x="2129367" y="2058049"/>
                  <a:pt x="2136159" y="2044057"/>
                  <a:pt x="2146300" y="2032649"/>
                </a:cubicBezTo>
                <a:cubicBezTo>
                  <a:pt x="2170165" y="2005801"/>
                  <a:pt x="2222500" y="1956449"/>
                  <a:pt x="2222500" y="1956449"/>
                </a:cubicBezTo>
                <a:cubicBezTo>
                  <a:pt x="2252822" y="1865482"/>
                  <a:pt x="2209472" y="1969542"/>
                  <a:pt x="2273300" y="1892949"/>
                </a:cubicBezTo>
                <a:cubicBezTo>
                  <a:pt x="2285420" y="1878405"/>
                  <a:pt x="2287696" y="1857555"/>
                  <a:pt x="2298700" y="1842149"/>
                </a:cubicBezTo>
                <a:cubicBezTo>
                  <a:pt x="2309139" y="1827534"/>
                  <a:pt x="2324100" y="1816749"/>
                  <a:pt x="2336800" y="1804049"/>
                </a:cubicBezTo>
                <a:cubicBezTo>
                  <a:pt x="2341033" y="1791349"/>
                  <a:pt x="2344800" y="1778484"/>
                  <a:pt x="2349500" y="1765949"/>
                </a:cubicBezTo>
                <a:cubicBezTo>
                  <a:pt x="2357505" y="1744603"/>
                  <a:pt x="2368196" y="1724238"/>
                  <a:pt x="2374900" y="1702449"/>
                </a:cubicBezTo>
                <a:cubicBezTo>
                  <a:pt x="2385166" y="1669084"/>
                  <a:pt x="2393867" y="1635160"/>
                  <a:pt x="2400300" y="1600849"/>
                </a:cubicBezTo>
                <a:lnTo>
                  <a:pt x="2438400" y="1397649"/>
                </a:lnTo>
                <a:cubicBezTo>
                  <a:pt x="2429933" y="1249482"/>
                  <a:pt x="2424099" y="1101142"/>
                  <a:pt x="2413000" y="953149"/>
                </a:cubicBezTo>
                <a:cubicBezTo>
                  <a:pt x="2411386" y="931624"/>
                  <a:pt x="2404983" y="910721"/>
                  <a:pt x="2400300" y="889649"/>
                </a:cubicBezTo>
                <a:cubicBezTo>
                  <a:pt x="2393021" y="856896"/>
                  <a:pt x="2386471" y="831606"/>
                  <a:pt x="2374900" y="800749"/>
                </a:cubicBezTo>
                <a:cubicBezTo>
                  <a:pt x="2366895" y="779403"/>
                  <a:pt x="2357505" y="758595"/>
                  <a:pt x="2349500" y="737249"/>
                </a:cubicBezTo>
                <a:cubicBezTo>
                  <a:pt x="2333296" y="694039"/>
                  <a:pt x="2339275" y="692949"/>
                  <a:pt x="2311400" y="648349"/>
                </a:cubicBezTo>
                <a:cubicBezTo>
                  <a:pt x="2300182" y="630400"/>
                  <a:pt x="2283579" y="616052"/>
                  <a:pt x="2273300" y="597549"/>
                </a:cubicBezTo>
                <a:cubicBezTo>
                  <a:pt x="2262229" y="577621"/>
                  <a:pt x="2258095" y="554439"/>
                  <a:pt x="2247900" y="534049"/>
                </a:cubicBezTo>
                <a:cubicBezTo>
                  <a:pt x="2224251" y="486751"/>
                  <a:pt x="2219509" y="499980"/>
                  <a:pt x="2184400" y="457849"/>
                </a:cubicBezTo>
                <a:cubicBezTo>
                  <a:pt x="2174629" y="446123"/>
                  <a:pt x="2169793" y="430542"/>
                  <a:pt x="2159000" y="419749"/>
                </a:cubicBezTo>
                <a:cubicBezTo>
                  <a:pt x="2144033" y="404782"/>
                  <a:pt x="2123167" y="396616"/>
                  <a:pt x="2108200" y="381649"/>
                </a:cubicBezTo>
                <a:cubicBezTo>
                  <a:pt x="2093233" y="366682"/>
                  <a:pt x="2085067" y="345816"/>
                  <a:pt x="2070100" y="330849"/>
                </a:cubicBezTo>
                <a:cubicBezTo>
                  <a:pt x="2024347" y="285096"/>
                  <a:pt x="2024467" y="303405"/>
                  <a:pt x="1981200" y="267349"/>
                </a:cubicBezTo>
                <a:cubicBezTo>
                  <a:pt x="1917779" y="214498"/>
                  <a:pt x="1971957" y="238868"/>
                  <a:pt x="1905000" y="216549"/>
                </a:cubicBezTo>
                <a:cubicBezTo>
                  <a:pt x="1855575" y="142411"/>
                  <a:pt x="1910810" y="206754"/>
                  <a:pt x="1828800" y="165749"/>
                </a:cubicBezTo>
                <a:cubicBezTo>
                  <a:pt x="1632227" y="67463"/>
                  <a:pt x="1923862" y="123963"/>
                  <a:pt x="1511300" y="102249"/>
                </a:cubicBezTo>
                <a:cubicBezTo>
                  <a:pt x="1494367" y="93782"/>
                  <a:pt x="1478461" y="82836"/>
                  <a:pt x="1460500" y="76849"/>
                </a:cubicBezTo>
                <a:cubicBezTo>
                  <a:pt x="1440022" y="70023"/>
                  <a:pt x="1417211" y="71728"/>
                  <a:pt x="1397000" y="64149"/>
                </a:cubicBezTo>
                <a:cubicBezTo>
                  <a:pt x="1374023" y="55533"/>
                  <a:pt x="1361807" y="41656"/>
                  <a:pt x="1346200" y="26049"/>
                </a:cubicBezTo>
                <a:lnTo>
                  <a:pt x="1346200" y="26049"/>
                </a:lnTo>
              </a:path>
            </a:pathLst>
          </a:custGeom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822674" y="3479322"/>
            <a:ext cx="3060726" cy="1841978"/>
          </a:xfrm>
          <a:custGeom>
            <a:avLst/>
            <a:gdLst>
              <a:gd name="connsiteX0" fmla="*/ 1828826 w 3060726"/>
              <a:gd name="connsiteY0" fmla="*/ 51278 h 1841978"/>
              <a:gd name="connsiteX1" fmla="*/ 1828826 w 3060726"/>
              <a:gd name="connsiteY1" fmla="*/ 51278 h 1841978"/>
              <a:gd name="connsiteX2" fmla="*/ 1701826 w 3060726"/>
              <a:gd name="connsiteY2" fmla="*/ 13178 h 1841978"/>
              <a:gd name="connsiteX3" fmla="*/ 1257326 w 3060726"/>
              <a:gd name="connsiteY3" fmla="*/ 13178 h 1841978"/>
              <a:gd name="connsiteX4" fmla="*/ 1181126 w 3060726"/>
              <a:gd name="connsiteY4" fmla="*/ 38578 h 1841978"/>
              <a:gd name="connsiteX5" fmla="*/ 1104926 w 3060726"/>
              <a:gd name="connsiteY5" fmla="*/ 89378 h 1841978"/>
              <a:gd name="connsiteX6" fmla="*/ 1066826 w 3060726"/>
              <a:gd name="connsiteY6" fmla="*/ 114778 h 1841978"/>
              <a:gd name="connsiteX7" fmla="*/ 1028726 w 3060726"/>
              <a:gd name="connsiteY7" fmla="*/ 152878 h 1841978"/>
              <a:gd name="connsiteX8" fmla="*/ 990626 w 3060726"/>
              <a:gd name="connsiteY8" fmla="*/ 178278 h 1841978"/>
              <a:gd name="connsiteX9" fmla="*/ 914426 w 3060726"/>
              <a:gd name="connsiteY9" fmla="*/ 254478 h 1841978"/>
              <a:gd name="connsiteX10" fmla="*/ 876326 w 3060726"/>
              <a:gd name="connsiteY10" fmla="*/ 292578 h 1841978"/>
              <a:gd name="connsiteX11" fmla="*/ 838226 w 3060726"/>
              <a:gd name="connsiteY11" fmla="*/ 330678 h 1841978"/>
              <a:gd name="connsiteX12" fmla="*/ 812826 w 3060726"/>
              <a:gd name="connsiteY12" fmla="*/ 368778 h 1841978"/>
              <a:gd name="connsiteX13" fmla="*/ 774726 w 3060726"/>
              <a:gd name="connsiteY13" fmla="*/ 381478 h 1841978"/>
              <a:gd name="connsiteX14" fmla="*/ 723926 w 3060726"/>
              <a:gd name="connsiteY14" fmla="*/ 419578 h 1841978"/>
              <a:gd name="connsiteX15" fmla="*/ 685826 w 3060726"/>
              <a:gd name="connsiteY15" fmla="*/ 444978 h 1841978"/>
              <a:gd name="connsiteX16" fmla="*/ 660426 w 3060726"/>
              <a:gd name="connsiteY16" fmla="*/ 483078 h 1841978"/>
              <a:gd name="connsiteX17" fmla="*/ 622326 w 3060726"/>
              <a:gd name="connsiteY17" fmla="*/ 508478 h 1841978"/>
              <a:gd name="connsiteX18" fmla="*/ 584226 w 3060726"/>
              <a:gd name="connsiteY18" fmla="*/ 546578 h 1841978"/>
              <a:gd name="connsiteX19" fmla="*/ 546126 w 3060726"/>
              <a:gd name="connsiteY19" fmla="*/ 559278 h 1841978"/>
              <a:gd name="connsiteX20" fmla="*/ 508026 w 3060726"/>
              <a:gd name="connsiteY20" fmla="*/ 584678 h 1841978"/>
              <a:gd name="connsiteX21" fmla="*/ 419126 w 3060726"/>
              <a:gd name="connsiteY21" fmla="*/ 622778 h 1841978"/>
              <a:gd name="connsiteX22" fmla="*/ 330226 w 3060726"/>
              <a:gd name="connsiteY22" fmla="*/ 686278 h 1841978"/>
              <a:gd name="connsiteX23" fmla="*/ 292126 w 3060726"/>
              <a:gd name="connsiteY23" fmla="*/ 698978 h 1841978"/>
              <a:gd name="connsiteX24" fmla="*/ 254026 w 3060726"/>
              <a:gd name="connsiteY24" fmla="*/ 737078 h 1841978"/>
              <a:gd name="connsiteX25" fmla="*/ 215926 w 3060726"/>
              <a:gd name="connsiteY25" fmla="*/ 762478 h 1841978"/>
              <a:gd name="connsiteX26" fmla="*/ 152426 w 3060726"/>
              <a:gd name="connsiteY26" fmla="*/ 851378 h 1841978"/>
              <a:gd name="connsiteX27" fmla="*/ 114326 w 3060726"/>
              <a:gd name="connsiteY27" fmla="*/ 889478 h 1841978"/>
              <a:gd name="connsiteX28" fmla="*/ 88926 w 3060726"/>
              <a:gd name="connsiteY28" fmla="*/ 965678 h 1841978"/>
              <a:gd name="connsiteX29" fmla="*/ 50826 w 3060726"/>
              <a:gd name="connsiteY29" fmla="*/ 1105378 h 1841978"/>
              <a:gd name="connsiteX30" fmla="*/ 38126 w 3060726"/>
              <a:gd name="connsiteY30" fmla="*/ 1143478 h 1841978"/>
              <a:gd name="connsiteX31" fmla="*/ 12726 w 3060726"/>
              <a:gd name="connsiteY31" fmla="*/ 1181578 h 1841978"/>
              <a:gd name="connsiteX32" fmla="*/ 26 w 3060726"/>
              <a:gd name="connsiteY32" fmla="*/ 1232378 h 1841978"/>
              <a:gd name="connsiteX33" fmla="*/ 25426 w 3060726"/>
              <a:gd name="connsiteY33" fmla="*/ 1562578 h 1841978"/>
              <a:gd name="connsiteX34" fmla="*/ 38126 w 3060726"/>
              <a:gd name="connsiteY34" fmla="*/ 1613378 h 1841978"/>
              <a:gd name="connsiteX35" fmla="*/ 76226 w 3060726"/>
              <a:gd name="connsiteY35" fmla="*/ 1651478 h 1841978"/>
              <a:gd name="connsiteX36" fmla="*/ 101626 w 3060726"/>
              <a:gd name="connsiteY36" fmla="*/ 1689578 h 1841978"/>
              <a:gd name="connsiteX37" fmla="*/ 203226 w 3060726"/>
              <a:gd name="connsiteY37" fmla="*/ 1765778 h 1841978"/>
              <a:gd name="connsiteX38" fmla="*/ 254026 w 3060726"/>
              <a:gd name="connsiteY38" fmla="*/ 1803878 h 1841978"/>
              <a:gd name="connsiteX39" fmla="*/ 330226 w 3060726"/>
              <a:gd name="connsiteY39" fmla="*/ 1816578 h 1841978"/>
              <a:gd name="connsiteX40" fmla="*/ 368326 w 3060726"/>
              <a:gd name="connsiteY40" fmla="*/ 1829278 h 1841978"/>
              <a:gd name="connsiteX41" fmla="*/ 431826 w 3060726"/>
              <a:gd name="connsiteY41" fmla="*/ 1841978 h 1841978"/>
              <a:gd name="connsiteX42" fmla="*/ 1079526 w 3060726"/>
              <a:gd name="connsiteY42" fmla="*/ 1829278 h 1841978"/>
              <a:gd name="connsiteX43" fmla="*/ 1181126 w 3060726"/>
              <a:gd name="connsiteY43" fmla="*/ 1803878 h 1841978"/>
              <a:gd name="connsiteX44" fmla="*/ 1498626 w 3060726"/>
              <a:gd name="connsiteY44" fmla="*/ 1791178 h 1841978"/>
              <a:gd name="connsiteX45" fmla="*/ 2108226 w 3060726"/>
              <a:gd name="connsiteY45" fmla="*/ 1816578 h 1841978"/>
              <a:gd name="connsiteX46" fmla="*/ 2603526 w 3060726"/>
              <a:gd name="connsiteY46" fmla="*/ 1803878 h 1841978"/>
              <a:gd name="connsiteX47" fmla="*/ 2679726 w 3060726"/>
              <a:gd name="connsiteY47" fmla="*/ 1765778 h 1841978"/>
              <a:gd name="connsiteX48" fmla="*/ 2717826 w 3060726"/>
              <a:gd name="connsiteY48" fmla="*/ 1753078 h 1841978"/>
              <a:gd name="connsiteX49" fmla="*/ 2794026 w 3060726"/>
              <a:gd name="connsiteY49" fmla="*/ 1702278 h 1841978"/>
              <a:gd name="connsiteX50" fmla="*/ 2921026 w 3060726"/>
              <a:gd name="connsiteY50" fmla="*/ 1600678 h 1841978"/>
              <a:gd name="connsiteX51" fmla="*/ 2946426 w 3060726"/>
              <a:gd name="connsiteY51" fmla="*/ 1562578 h 1841978"/>
              <a:gd name="connsiteX52" fmla="*/ 2984526 w 3060726"/>
              <a:gd name="connsiteY52" fmla="*/ 1511778 h 1841978"/>
              <a:gd name="connsiteX53" fmla="*/ 3035326 w 3060726"/>
              <a:gd name="connsiteY53" fmla="*/ 1422878 h 1841978"/>
              <a:gd name="connsiteX54" fmla="*/ 3060726 w 3060726"/>
              <a:gd name="connsiteY54" fmla="*/ 1295878 h 1841978"/>
              <a:gd name="connsiteX55" fmla="*/ 3048026 w 3060726"/>
              <a:gd name="connsiteY55" fmla="*/ 940278 h 1841978"/>
              <a:gd name="connsiteX56" fmla="*/ 3022626 w 3060726"/>
              <a:gd name="connsiteY56" fmla="*/ 889478 h 1841978"/>
              <a:gd name="connsiteX57" fmla="*/ 3009926 w 3060726"/>
              <a:gd name="connsiteY57" fmla="*/ 838678 h 1841978"/>
              <a:gd name="connsiteX58" fmla="*/ 2997226 w 3060726"/>
              <a:gd name="connsiteY58" fmla="*/ 775178 h 1841978"/>
              <a:gd name="connsiteX59" fmla="*/ 2959126 w 3060726"/>
              <a:gd name="connsiteY59" fmla="*/ 737078 h 1841978"/>
              <a:gd name="connsiteX60" fmla="*/ 2908326 w 3060726"/>
              <a:gd name="connsiteY60" fmla="*/ 660878 h 1841978"/>
              <a:gd name="connsiteX61" fmla="*/ 2882926 w 3060726"/>
              <a:gd name="connsiteY61" fmla="*/ 622778 h 1841978"/>
              <a:gd name="connsiteX62" fmla="*/ 2794026 w 3060726"/>
              <a:gd name="connsiteY62" fmla="*/ 559278 h 1841978"/>
              <a:gd name="connsiteX63" fmla="*/ 2755926 w 3060726"/>
              <a:gd name="connsiteY63" fmla="*/ 546578 h 1841978"/>
              <a:gd name="connsiteX64" fmla="*/ 2641626 w 3060726"/>
              <a:gd name="connsiteY64" fmla="*/ 457678 h 1841978"/>
              <a:gd name="connsiteX65" fmla="*/ 2527326 w 3060726"/>
              <a:gd name="connsiteY65" fmla="*/ 419578 h 1841978"/>
              <a:gd name="connsiteX66" fmla="*/ 2438426 w 3060726"/>
              <a:gd name="connsiteY66" fmla="*/ 394178 h 1841978"/>
              <a:gd name="connsiteX67" fmla="*/ 2387626 w 3060726"/>
              <a:gd name="connsiteY67" fmla="*/ 381478 h 1841978"/>
              <a:gd name="connsiteX68" fmla="*/ 2349526 w 3060726"/>
              <a:gd name="connsiteY68" fmla="*/ 368778 h 1841978"/>
              <a:gd name="connsiteX69" fmla="*/ 2235226 w 3060726"/>
              <a:gd name="connsiteY69" fmla="*/ 330678 h 1841978"/>
              <a:gd name="connsiteX70" fmla="*/ 2146326 w 3060726"/>
              <a:gd name="connsiteY70" fmla="*/ 292578 h 1841978"/>
              <a:gd name="connsiteX71" fmla="*/ 2070126 w 3060726"/>
              <a:gd name="connsiteY71" fmla="*/ 241778 h 1841978"/>
              <a:gd name="connsiteX72" fmla="*/ 2032026 w 3060726"/>
              <a:gd name="connsiteY72" fmla="*/ 216378 h 1841978"/>
              <a:gd name="connsiteX73" fmla="*/ 1993926 w 3060726"/>
              <a:gd name="connsiteY73" fmla="*/ 190978 h 1841978"/>
              <a:gd name="connsiteX74" fmla="*/ 1943126 w 3060726"/>
              <a:gd name="connsiteY74" fmla="*/ 152878 h 1841978"/>
              <a:gd name="connsiteX75" fmla="*/ 1905026 w 3060726"/>
              <a:gd name="connsiteY75" fmla="*/ 114778 h 1841978"/>
              <a:gd name="connsiteX76" fmla="*/ 1828826 w 3060726"/>
              <a:gd name="connsiteY76" fmla="*/ 76678 h 1841978"/>
              <a:gd name="connsiteX77" fmla="*/ 1752626 w 3060726"/>
              <a:gd name="connsiteY77" fmla="*/ 25878 h 1841978"/>
              <a:gd name="connsiteX78" fmla="*/ 1752626 w 3060726"/>
              <a:gd name="connsiteY78" fmla="*/ 25878 h 184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060726" h="1841978">
                <a:moveTo>
                  <a:pt x="1828826" y="51278"/>
                </a:moveTo>
                <a:lnTo>
                  <a:pt x="1828826" y="51278"/>
                </a:lnTo>
                <a:cubicBezTo>
                  <a:pt x="1786493" y="38578"/>
                  <a:pt x="1745165" y="21846"/>
                  <a:pt x="1701826" y="13178"/>
                </a:cubicBezTo>
                <a:cubicBezTo>
                  <a:pt x="1566264" y="-13934"/>
                  <a:pt x="1376270" y="8420"/>
                  <a:pt x="1257326" y="13178"/>
                </a:cubicBezTo>
                <a:cubicBezTo>
                  <a:pt x="1231926" y="21645"/>
                  <a:pt x="1203403" y="23726"/>
                  <a:pt x="1181126" y="38578"/>
                </a:cubicBezTo>
                <a:lnTo>
                  <a:pt x="1104926" y="89378"/>
                </a:lnTo>
                <a:cubicBezTo>
                  <a:pt x="1092226" y="97845"/>
                  <a:pt x="1077619" y="103985"/>
                  <a:pt x="1066826" y="114778"/>
                </a:cubicBezTo>
                <a:cubicBezTo>
                  <a:pt x="1054126" y="127478"/>
                  <a:pt x="1042524" y="141380"/>
                  <a:pt x="1028726" y="152878"/>
                </a:cubicBezTo>
                <a:cubicBezTo>
                  <a:pt x="1017000" y="162649"/>
                  <a:pt x="1002034" y="168137"/>
                  <a:pt x="990626" y="178278"/>
                </a:cubicBezTo>
                <a:cubicBezTo>
                  <a:pt x="963778" y="202143"/>
                  <a:pt x="939826" y="229078"/>
                  <a:pt x="914426" y="254478"/>
                </a:cubicBezTo>
                <a:lnTo>
                  <a:pt x="876326" y="292578"/>
                </a:lnTo>
                <a:cubicBezTo>
                  <a:pt x="863626" y="305278"/>
                  <a:pt x="848189" y="315734"/>
                  <a:pt x="838226" y="330678"/>
                </a:cubicBezTo>
                <a:cubicBezTo>
                  <a:pt x="829759" y="343378"/>
                  <a:pt x="824745" y="359243"/>
                  <a:pt x="812826" y="368778"/>
                </a:cubicBezTo>
                <a:cubicBezTo>
                  <a:pt x="802373" y="377141"/>
                  <a:pt x="787426" y="377245"/>
                  <a:pt x="774726" y="381478"/>
                </a:cubicBezTo>
                <a:cubicBezTo>
                  <a:pt x="757793" y="394178"/>
                  <a:pt x="741150" y="407275"/>
                  <a:pt x="723926" y="419578"/>
                </a:cubicBezTo>
                <a:cubicBezTo>
                  <a:pt x="711506" y="428450"/>
                  <a:pt x="696619" y="434185"/>
                  <a:pt x="685826" y="444978"/>
                </a:cubicBezTo>
                <a:cubicBezTo>
                  <a:pt x="675033" y="455771"/>
                  <a:pt x="671219" y="472285"/>
                  <a:pt x="660426" y="483078"/>
                </a:cubicBezTo>
                <a:cubicBezTo>
                  <a:pt x="649633" y="493871"/>
                  <a:pt x="634052" y="498707"/>
                  <a:pt x="622326" y="508478"/>
                </a:cubicBezTo>
                <a:cubicBezTo>
                  <a:pt x="608528" y="519976"/>
                  <a:pt x="599170" y="536615"/>
                  <a:pt x="584226" y="546578"/>
                </a:cubicBezTo>
                <a:cubicBezTo>
                  <a:pt x="573087" y="554004"/>
                  <a:pt x="558100" y="553291"/>
                  <a:pt x="546126" y="559278"/>
                </a:cubicBezTo>
                <a:cubicBezTo>
                  <a:pt x="532474" y="566104"/>
                  <a:pt x="521278" y="577105"/>
                  <a:pt x="508026" y="584678"/>
                </a:cubicBezTo>
                <a:cubicBezTo>
                  <a:pt x="464084" y="609787"/>
                  <a:pt x="461870" y="608530"/>
                  <a:pt x="419126" y="622778"/>
                </a:cubicBezTo>
                <a:cubicBezTo>
                  <a:pt x="407621" y="631407"/>
                  <a:pt x="348797" y="676993"/>
                  <a:pt x="330226" y="686278"/>
                </a:cubicBezTo>
                <a:cubicBezTo>
                  <a:pt x="318252" y="692265"/>
                  <a:pt x="304826" y="694745"/>
                  <a:pt x="292126" y="698978"/>
                </a:cubicBezTo>
                <a:cubicBezTo>
                  <a:pt x="279426" y="711678"/>
                  <a:pt x="267824" y="725580"/>
                  <a:pt x="254026" y="737078"/>
                </a:cubicBezTo>
                <a:cubicBezTo>
                  <a:pt x="242300" y="746849"/>
                  <a:pt x="226719" y="751685"/>
                  <a:pt x="215926" y="762478"/>
                </a:cubicBezTo>
                <a:cubicBezTo>
                  <a:pt x="170173" y="808231"/>
                  <a:pt x="188482" y="808111"/>
                  <a:pt x="152426" y="851378"/>
                </a:cubicBezTo>
                <a:cubicBezTo>
                  <a:pt x="140928" y="865176"/>
                  <a:pt x="127026" y="876778"/>
                  <a:pt x="114326" y="889478"/>
                </a:cubicBezTo>
                <a:cubicBezTo>
                  <a:pt x="105859" y="914878"/>
                  <a:pt x="94177" y="939424"/>
                  <a:pt x="88926" y="965678"/>
                </a:cubicBezTo>
                <a:cubicBezTo>
                  <a:pt x="70975" y="1055432"/>
                  <a:pt x="83052" y="1008700"/>
                  <a:pt x="50826" y="1105378"/>
                </a:cubicBezTo>
                <a:cubicBezTo>
                  <a:pt x="46593" y="1118078"/>
                  <a:pt x="45552" y="1132339"/>
                  <a:pt x="38126" y="1143478"/>
                </a:cubicBezTo>
                <a:lnTo>
                  <a:pt x="12726" y="1181578"/>
                </a:lnTo>
                <a:cubicBezTo>
                  <a:pt x="8493" y="1198511"/>
                  <a:pt x="-555" y="1214933"/>
                  <a:pt x="26" y="1232378"/>
                </a:cubicBezTo>
                <a:cubicBezTo>
                  <a:pt x="3704" y="1342709"/>
                  <a:pt x="14442" y="1452734"/>
                  <a:pt x="25426" y="1562578"/>
                </a:cubicBezTo>
                <a:cubicBezTo>
                  <a:pt x="27163" y="1579946"/>
                  <a:pt x="29466" y="1598223"/>
                  <a:pt x="38126" y="1613378"/>
                </a:cubicBezTo>
                <a:cubicBezTo>
                  <a:pt x="47037" y="1628972"/>
                  <a:pt x="64728" y="1637680"/>
                  <a:pt x="76226" y="1651478"/>
                </a:cubicBezTo>
                <a:cubicBezTo>
                  <a:pt x="85997" y="1663204"/>
                  <a:pt x="90281" y="1679367"/>
                  <a:pt x="101626" y="1689578"/>
                </a:cubicBezTo>
                <a:cubicBezTo>
                  <a:pt x="133092" y="1717898"/>
                  <a:pt x="169359" y="1740378"/>
                  <a:pt x="203226" y="1765778"/>
                </a:cubicBezTo>
                <a:cubicBezTo>
                  <a:pt x="220159" y="1778478"/>
                  <a:pt x="233147" y="1800398"/>
                  <a:pt x="254026" y="1803878"/>
                </a:cubicBezTo>
                <a:cubicBezTo>
                  <a:pt x="279426" y="1808111"/>
                  <a:pt x="305089" y="1810992"/>
                  <a:pt x="330226" y="1816578"/>
                </a:cubicBezTo>
                <a:cubicBezTo>
                  <a:pt x="343294" y="1819482"/>
                  <a:pt x="355339" y="1826031"/>
                  <a:pt x="368326" y="1829278"/>
                </a:cubicBezTo>
                <a:cubicBezTo>
                  <a:pt x="389267" y="1834513"/>
                  <a:pt x="410659" y="1837745"/>
                  <a:pt x="431826" y="1841978"/>
                </a:cubicBezTo>
                <a:cubicBezTo>
                  <a:pt x="647726" y="1837745"/>
                  <a:pt x="863863" y="1840244"/>
                  <a:pt x="1079526" y="1829278"/>
                </a:cubicBezTo>
                <a:cubicBezTo>
                  <a:pt x="1114390" y="1827505"/>
                  <a:pt x="1146360" y="1807039"/>
                  <a:pt x="1181126" y="1803878"/>
                </a:cubicBezTo>
                <a:cubicBezTo>
                  <a:pt x="1286609" y="1794289"/>
                  <a:pt x="1392793" y="1795411"/>
                  <a:pt x="1498626" y="1791178"/>
                </a:cubicBezTo>
                <a:lnTo>
                  <a:pt x="2108226" y="1816578"/>
                </a:lnTo>
                <a:cubicBezTo>
                  <a:pt x="2273380" y="1816578"/>
                  <a:pt x="2438426" y="1808111"/>
                  <a:pt x="2603526" y="1803878"/>
                </a:cubicBezTo>
                <a:cubicBezTo>
                  <a:pt x="2699291" y="1771956"/>
                  <a:pt x="2581249" y="1815017"/>
                  <a:pt x="2679726" y="1765778"/>
                </a:cubicBezTo>
                <a:cubicBezTo>
                  <a:pt x="2691700" y="1759791"/>
                  <a:pt x="2706124" y="1759579"/>
                  <a:pt x="2717826" y="1753078"/>
                </a:cubicBezTo>
                <a:cubicBezTo>
                  <a:pt x="2744511" y="1738253"/>
                  <a:pt x="2768626" y="1719211"/>
                  <a:pt x="2794026" y="1702278"/>
                </a:cubicBezTo>
                <a:cubicBezTo>
                  <a:pt x="2839161" y="1672188"/>
                  <a:pt x="2885849" y="1642890"/>
                  <a:pt x="2921026" y="1600678"/>
                </a:cubicBezTo>
                <a:cubicBezTo>
                  <a:pt x="2930797" y="1588952"/>
                  <a:pt x="2937554" y="1574998"/>
                  <a:pt x="2946426" y="1562578"/>
                </a:cubicBezTo>
                <a:cubicBezTo>
                  <a:pt x="2958729" y="1545354"/>
                  <a:pt x="2972223" y="1529002"/>
                  <a:pt x="2984526" y="1511778"/>
                </a:cubicBezTo>
                <a:cubicBezTo>
                  <a:pt x="3003919" y="1484628"/>
                  <a:pt x="3023577" y="1454210"/>
                  <a:pt x="3035326" y="1422878"/>
                </a:cubicBezTo>
                <a:cubicBezTo>
                  <a:pt x="3046693" y="1392565"/>
                  <a:pt x="3056336" y="1322215"/>
                  <a:pt x="3060726" y="1295878"/>
                </a:cubicBezTo>
                <a:cubicBezTo>
                  <a:pt x="3056493" y="1177345"/>
                  <a:pt x="3059097" y="1058369"/>
                  <a:pt x="3048026" y="940278"/>
                </a:cubicBezTo>
                <a:cubicBezTo>
                  <a:pt x="3046259" y="921429"/>
                  <a:pt x="3029273" y="907205"/>
                  <a:pt x="3022626" y="889478"/>
                </a:cubicBezTo>
                <a:cubicBezTo>
                  <a:pt x="3016497" y="873135"/>
                  <a:pt x="3013712" y="855717"/>
                  <a:pt x="3009926" y="838678"/>
                </a:cubicBezTo>
                <a:cubicBezTo>
                  <a:pt x="3005243" y="817606"/>
                  <a:pt x="3006879" y="794485"/>
                  <a:pt x="2997226" y="775178"/>
                </a:cubicBezTo>
                <a:cubicBezTo>
                  <a:pt x="2989194" y="759114"/>
                  <a:pt x="2971826" y="749778"/>
                  <a:pt x="2959126" y="737078"/>
                </a:cubicBezTo>
                <a:cubicBezTo>
                  <a:pt x="2936807" y="670121"/>
                  <a:pt x="2961177" y="724299"/>
                  <a:pt x="2908326" y="660878"/>
                </a:cubicBezTo>
                <a:cubicBezTo>
                  <a:pt x="2898555" y="649152"/>
                  <a:pt x="2893719" y="633571"/>
                  <a:pt x="2882926" y="622778"/>
                </a:cubicBezTo>
                <a:cubicBezTo>
                  <a:pt x="2877173" y="617025"/>
                  <a:pt x="2808448" y="566489"/>
                  <a:pt x="2794026" y="559278"/>
                </a:cubicBezTo>
                <a:cubicBezTo>
                  <a:pt x="2782052" y="553291"/>
                  <a:pt x="2768626" y="550811"/>
                  <a:pt x="2755926" y="546578"/>
                </a:cubicBezTo>
                <a:cubicBezTo>
                  <a:pt x="2723052" y="513704"/>
                  <a:pt x="2687198" y="472869"/>
                  <a:pt x="2641626" y="457678"/>
                </a:cubicBezTo>
                <a:cubicBezTo>
                  <a:pt x="2603526" y="444978"/>
                  <a:pt x="2566288" y="429318"/>
                  <a:pt x="2527326" y="419578"/>
                </a:cubicBezTo>
                <a:cubicBezTo>
                  <a:pt x="2368517" y="379876"/>
                  <a:pt x="2565963" y="430617"/>
                  <a:pt x="2438426" y="394178"/>
                </a:cubicBezTo>
                <a:cubicBezTo>
                  <a:pt x="2421643" y="389383"/>
                  <a:pt x="2404409" y="386273"/>
                  <a:pt x="2387626" y="381478"/>
                </a:cubicBezTo>
                <a:cubicBezTo>
                  <a:pt x="2374754" y="377800"/>
                  <a:pt x="2362398" y="372456"/>
                  <a:pt x="2349526" y="368778"/>
                </a:cubicBezTo>
                <a:cubicBezTo>
                  <a:pt x="2230355" y="334729"/>
                  <a:pt x="2375344" y="383222"/>
                  <a:pt x="2235226" y="330678"/>
                </a:cubicBezTo>
                <a:cubicBezTo>
                  <a:pt x="2188512" y="313160"/>
                  <a:pt x="2195882" y="322312"/>
                  <a:pt x="2146326" y="292578"/>
                </a:cubicBezTo>
                <a:cubicBezTo>
                  <a:pt x="2120149" y="276872"/>
                  <a:pt x="2095526" y="258711"/>
                  <a:pt x="2070126" y="241778"/>
                </a:cubicBezTo>
                <a:lnTo>
                  <a:pt x="2032026" y="216378"/>
                </a:lnTo>
                <a:cubicBezTo>
                  <a:pt x="2019326" y="207911"/>
                  <a:pt x="2006137" y="200136"/>
                  <a:pt x="1993926" y="190978"/>
                </a:cubicBezTo>
                <a:cubicBezTo>
                  <a:pt x="1976993" y="178278"/>
                  <a:pt x="1959197" y="166653"/>
                  <a:pt x="1943126" y="152878"/>
                </a:cubicBezTo>
                <a:cubicBezTo>
                  <a:pt x="1929489" y="141189"/>
                  <a:pt x="1918824" y="126276"/>
                  <a:pt x="1905026" y="114778"/>
                </a:cubicBezTo>
                <a:cubicBezTo>
                  <a:pt x="1837370" y="58398"/>
                  <a:pt x="1897559" y="114863"/>
                  <a:pt x="1828826" y="76678"/>
                </a:cubicBezTo>
                <a:cubicBezTo>
                  <a:pt x="1802141" y="61853"/>
                  <a:pt x="1752626" y="25878"/>
                  <a:pt x="1752626" y="25878"/>
                </a:cubicBezTo>
                <a:lnTo>
                  <a:pt x="1752626" y="25878"/>
                </a:lnTo>
              </a:path>
            </a:pathLst>
          </a:custGeom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1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13" grpId="0" animBg="1"/>
      <p:bldP spid="26" grpId="0"/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20-04-19 at 13.33.1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232" y="2896430"/>
            <a:ext cx="4386668" cy="31233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9601200" cy="18321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There are 15 sweets.</a:t>
            </a:r>
            <a:br>
              <a:rPr lang="en-GB" dirty="0"/>
            </a:br>
            <a:r>
              <a:rPr lang="en-GB" dirty="0"/>
              <a:t>I can put 3 on each cake.</a:t>
            </a:r>
            <a:br>
              <a:rPr lang="en-GB" dirty="0"/>
            </a:br>
            <a:r>
              <a:rPr lang="en-GB" dirty="0"/>
              <a:t>How many cakes do I need?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2338752" y="226347"/>
            <a:ext cx="7657526" cy="1986824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7370879" y="3153407"/>
            <a:ext cx="927917" cy="11553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dirty="0"/>
              <a:t>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13206" y="2283654"/>
            <a:ext cx="1063365" cy="1081846"/>
          </a:xfrm>
          <a:prstGeom prst="rect">
            <a:avLst/>
          </a:prstGeom>
        </p:spPr>
      </p:pic>
      <p:pic>
        <p:nvPicPr>
          <p:cNvPr id="6" name="Picture 5" descr="Screen Shot 2020-04-19 at 13.39.59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3467100"/>
            <a:ext cx="1363428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7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6160186" cy="1832179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There are 15 sweets.</a:t>
            </a:r>
            <a:br>
              <a:rPr lang="en-GB" sz="3200" dirty="0"/>
            </a:br>
            <a:r>
              <a:rPr lang="en-GB" sz="3200" dirty="0"/>
              <a:t>I can put 3 on each cake.</a:t>
            </a:r>
            <a:br>
              <a:rPr lang="en-GB" sz="3200" dirty="0"/>
            </a:br>
            <a:r>
              <a:rPr lang="en-GB" sz="3200" dirty="0"/>
              <a:t>How many cakes do I need?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1559168" y="289221"/>
            <a:ext cx="5746287" cy="1634728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139401" y="3017960"/>
            <a:ext cx="3830983" cy="13753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Then, we need to count how many groups of 3 we have circled.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024427" y="1699104"/>
            <a:ext cx="2198925" cy="13062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066800" y="5584729"/>
            <a:ext cx="11791619" cy="1513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rgbClr val="FF0000"/>
                </a:solidFill>
              </a:rPr>
              <a:t> 1      2      3      4      5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5553" y="2175446"/>
            <a:ext cx="315924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We need 5 cakes because there are 5 groups of 3.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639804" y="1486836"/>
            <a:ext cx="3143483" cy="1092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First, we need to circle groups of 3.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731000" y="1117600"/>
            <a:ext cx="2083327" cy="605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835028" y="4467320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781717" y="44358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87043" y="3510382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189629" y="3499617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546618" y="3475343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987381" y="4320677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1206" y="1953454"/>
            <a:ext cx="1063365" cy="1081846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803817" y="44739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216817" y="34579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007017" y="34706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864517" y="44866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740817" y="45374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420517" y="34706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455317" y="37119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064917" y="45628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794917" y="44612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7700" y="3200400"/>
            <a:ext cx="1943191" cy="2095500"/>
          </a:xfrm>
          <a:custGeom>
            <a:avLst/>
            <a:gdLst>
              <a:gd name="connsiteX0" fmla="*/ 901700 w 1943191"/>
              <a:gd name="connsiteY0" fmla="*/ 38100 h 2095500"/>
              <a:gd name="connsiteX1" fmla="*/ 901700 w 1943191"/>
              <a:gd name="connsiteY1" fmla="*/ 38100 h 2095500"/>
              <a:gd name="connsiteX2" fmla="*/ 444500 w 1943191"/>
              <a:gd name="connsiteY2" fmla="*/ 63500 h 2095500"/>
              <a:gd name="connsiteX3" fmla="*/ 355600 w 1943191"/>
              <a:gd name="connsiteY3" fmla="*/ 88900 h 2095500"/>
              <a:gd name="connsiteX4" fmla="*/ 304800 w 1943191"/>
              <a:gd name="connsiteY4" fmla="*/ 101600 h 2095500"/>
              <a:gd name="connsiteX5" fmla="*/ 228600 w 1943191"/>
              <a:gd name="connsiteY5" fmla="*/ 165100 h 2095500"/>
              <a:gd name="connsiteX6" fmla="*/ 152400 w 1943191"/>
              <a:gd name="connsiteY6" fmla="*/ 215900 h 2095500"/>
              <a:gd name="connsiteX7" fmla="*/ 127000 w 1943191"/>
              <a:gd name="connsiteY7" fmla="*/ 254000 h 2095500"/>
              <a:gd name="connsiteX8" fmla="*/ 88900 w 1943191"/>
              <a:gd name="connsiteY8" fmla="*/ 304800 h 2095500"/>
              <a:gd name="connsiteX9" fmla="*/ 63500 w 1943191"/>
              <a:gd name="connsiteY9" fmla="*/ 393700 h 2095500"/>
              <a:gd name="connsiteX10" fmla="*/ 101600 w 1943191"/>
              <a:gd name="connsiteY10" fmla="*/ 812800 h 2095500"/>
              <a:gd name="connsiteX11" fmla="*/ 127000 w 1943191"/>
              <a:gd name="connsiteY11" fmla="*/ 927100 h 2095500"/>
              <a:gd name="connsiteX12" fmla="*/ 139700 w 1943191"/>
              <a:gd name="connsiteY12" fmla="*/ 1028700 h 2095500"/>
              <a:gd name="connsiteX13" fmla="*/ 114300 w 1943191"/>
              <a:gd name="connsiteY13" fmla="*/ 1231900 h 2095500"/>
              <a:gd name="connsiteX14" fmla="*/ 76200 w 1943191"/>
              <a:gd name="connsiteY14" fmla="*/ 1282700 h 2095500"/>
              <a:gd name="connsiteX15" fmla="*/ 50800 w 1943191"/>
              <a:gd name="connsiteY15" fmla="*/ 1320800 h 2095500"/>
              <a:gd name="connsiteX16" fmla="*/ 25400 w 1943191"/>
              <a:gd name="connsiteY16" fmla="*/ 1371600 h 2095500"/>
              <a:gd name="connsiteX17" fmla="*/ 0 w 1943191"/>
              <a:gd name="connsiteY17" fmla="*/ 1447800 h 2095500"/>
              <a:gd name="connsiteX18" fmla="*/ 12700 w 1943191"/>
              <a:gd name="connsiteY18" fmla="*/ 1714500 h 2095500"/>
              <a:gd name="connsiteX19" fmla="*/ 38100 w 1943191"/>
              <a:gd name="connsiteY19" fmla="*/ 1752600 h 2095500"/>
              <a:gd name="connsiteX20" fmla="*/ 88900 w 1943191"/>
              <a:gd name="connsiteY20" fmla="*/ 1828800 h 2095500"/>
              <a:gd name="connsiteX21" fmla="*/ 127000 w 1943191"/>
              <a:gd name="connsiteY21" fmla="*/ 1879600 h 2095500"/>
              <a:gd name="connsiteX22" fmla="*/ 241300 w 1943191"/>
              <a:gd name="connsiteY22" fmla="*/ 1943100 h 2095500"/>
              <a:gd name="connsiteX23" fmla="*/ 342900 w 1943191"/>
              <a:gd name="connsiteY23" fmla="*/ 1981200 h 2095500"/>
              <a:gd name="connsiteX24" fmla="*/ 381000 w 1943191"/>
              <a:gd name="connsiteY24" fmla="*/ 2006600 h 2095500"/>
              <a:gd name="connsiteX25" fmla="*/ 482600 w 1943191"/>
              <a:gd name="connsiteY25" fmla="*/ 2032000 h 2095500"/>
              <a:gd name="connsiteX26" fmla="*/ 520700 w 1943191"/>
              <a:gd name="connsiteY26" fmla="*/ 2044700 h 2095500"/>
              <a:gd name="connsiteX27" fmla="*/ 596900 w 1943191"/>
              <a:gd name="connsiteY27" fmla="*/ 2057400 h 2095500"/>
              <a:gd name="connsiteX28" fmla="*/ 838200 w 1943191"/>
              <a:gd name="connsiteY28" fmla="*/ 2082800 h 2095500"/>
              <a:gd name="connsiteX29" fmla="*/ 939800 w 1943191"/>
              <a:gd name="connsiteY29" fmla="*/ 2095500 h 2095500"/>
              <a:gd name="connsiteX30" fmla="*/ 1511300 w 1943191"/>
              <a:gd name="connsiteY30" fmla="*/ 2082800 h 2095500"/>
              <a:gd name="connsiteX31" fmla="*/ 1663700 w 1943191"/>
              <a:gd name="connsiteY31" fmla="*/ 2032000 h 2095500"/>
              <a:gd name="connsiteX32" fmla="*/ 1701800 w 1943191"/>
              <a:gd name="connsiteY32" fmla="*/ 2019300 h 2095500"/>
              <a:gd name="connsiteX33" fmla="*/ 1778000 w 1943191"/>
              <a:gd name="connsiteY33" fmla="*/ 1955800 h 2095500"/>
              <a:gd name="connsiteX34" fmla="*/ 1828800 w 1943191"/>
              <a:gd name="connsiteY34" fmla="*/ 1943100 h 2095500"/>
              <a:gd name="connsiteX35" fmla="*/ 1879600 w 1943191"/>
              <a:gd name="connsiteY35" fmla="*/ 1892300 h 2095500"/>
              <a:gd name="connsiteX36" fmla="*/ 1892300 w 1943191"/>
              <a:gd name="connsiteY36" fmla="*/ 1854200 h 2095500"/>
              <a:gd name="connsiteX37" fmla="*/ 1930400 w 1943191"/>
              <a:gd name="connsiteY37" fmla="*/ 1778000 h 2095500"/>
              <a:gd name="connsiteX38" fmla="*/ 1930400 w 1943191"/>
              <a:gd name="connsiteY38" fmla="*/ 1295400 h 2095500"/>
              <a:gd name="connsiteX39" fmla="*/ 1905000 w 1943191"/>
              <a:gd name="connsiteY39" fmla="*/ 1257300 h 2095500"/>
              <a:gd name="connsiteX40" fmla="*/ 1866900 w 1943191"/>
              <a:gd name="connsiteY40" fmla="*/ 1181100 h 2095500"/>
              <a:gd name="connsiteX41" fmla="*/ 1828800 w 1943191"/>
              <a:gd name="connsiteY41" fmla="*/ 1168400 h 2095500"/>
              <a:gd name="connsiteX42" fmla="*/ 1752600 w 1943191"/>
              <a:gd name="connsiteY42" fmla="*/ 1117600 h 2095500"/>
              <a:gd name="connsiteX43" fmla="*/ 1663700 w 1943191"/>
              <a:gd name="connsiteY43" fmla="*/ 1066800 h 2095500"/>
              <a:gd name="connsiteX44" fmla="*/ 1625600 w 1943191"/>
              <a:gd name="connsiteY44" fmla="*/ 1041400 h 2095500"/>
              <a:gd name="connsiteX45" fmla="*/ 1447800 w 1943191"/>
              <a:gd name="connsiteY45" fmla="*/ 1016000 h 2095500"/>
              <a:gd name="connsiteX46" fmla="*/ 1384300 w 1943191"/>
              <a:gd name="connsiteY46" fmla="*/ 1003300 h 2095500"/>
              <a:gd name="connsiteX47" fmla="*/ 1295400 w 1943191"/>
              <a:gd name="connsiteY47" fmla="*/ 990600 h 2095500"/>
              <a:gd name="connsiteX48" fmla="*/ 1231900 w 1943191"/>
              <a:gd name="connsiteY48" fmla="*/ 927100 h 2095500"/>
              <a:gd name="connsiteX49" fmla="*/ 1206500 w 1943191"/>
              <a:gd name="connsiteY49" fmla="*/ 889000 h 2095500"/>
              <a:gd name="connsiteX50" fmla="*/ 1193800 w 1943191"/>
              <a:gd name="connsiteY50" fmla="*/ 850900 h 2095500"/>
              <a:gd name="connsiteX51" fmla="*/ 1168400 w 1943191"/>
              <a:gd name="connsiteY51" fmla="*/ 723900 h 2095500"/>
              <a:gd name="connsiteX52" fmla="*/ 1155700 w 1943191"/>
              <a:gd name="connsiteY52" fmla="*/ 673100 h 2095500"/>
              <a:gd name="connsiteX53" fmla="*/ 1130300 w 1943191"/>
              <a:gd name="connsiteY53" fmla="*/ 558800 h 2095500"/>
              <a:gd name="connsiteX54" fmla="*/ 1117600 w 1943191"/>
              <a:gd name="connsiteY54" fmla="*/ 304800 h 2095500"/>
              <a:gd name="connsiteX55" fmla="*/ 1104900 w 1943191"/>
              <a:gd name="connsiteY55" fmla="*/ 241300 h 2095500"/>
              <a:gd name="connsiteX56" fmla="*/ 1041400 w 1943191"/>
              <a:gd name="connsiteY56" fmla="*/ 152400 h 2095500"/>
              <a:gd name="connsiteX57" fmla="*/ 990600 w 1943191"/>
              <a:gd name="connsiteY57" fmla="*/ 88900 h 2095500"/>
              <a:gd name="connsiteX58" fmla="*/ 977900 w 1943191"/>
              <a:gd name="connsiteY58" fmla="*/ 50800 h 2095500"/>
              <a:gd name="connsiteX59" fmla="*/ 901700 w 1943191"/>
              <a:gd name="connsiteY59" fmla="*/ 0 h 2095500"/>
              <a:gd name="connsiteX60" fmla="*/ 774700 w 1943191"/>
              <a:gd name="connsiteY60" fmla="*/ 12700 h 2095500"/>
              <a:gd name="connsiteX61" fmla="*/ 774700 w 1943191"/>
              <a:gd name="connsiteY61" fmla="*/ 1270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943191" h="2095500">
                <a:moveTo>
                  <a:pt x="901700" y="38100"/>
                </a:moveTo>
                <a:lnTo>
                  <a:pt x="901700" y="38100"/>
                </a:lnTo>
                <a:cubicBezTo>
                  <a:pt x="769353" y="43002"/>
                  <a:pt x="589072" y="41258"/>
                  <a:pt x="444500" y="63500"/>
                </a:cubicBezTo>
                <a:cubicBezTo>
                  <a:pt x="401489" y="70117"/>
                  <a:pt x="394324" y="77836"/>
                  <a:pt x="355600" y="88900"/>
                </a:cubicBezTo>
                <a:cubicBezTo>
                  <a:pt x="338817" y="93695"/>
                  <a:pt x="321733" y="97367"/>
                  <a:pt x="304800" y="101600"/>
                </a:cubicBezTo>
                <a:cubicBezTo>
                  <a:pt x="168654" y="192364"/>
                  <a:pt x="375279" y="51017"/>
                  <a:pt x="228600" y="165100"/>
                </a:cubicBezTo>
                <a:cubicBezTo>
                  <a:pt x="204503" y="183842"/>
                  <a:pt x="152400" y="215900"/>
                  <a:pt x="152400" y="215900"/>
                </a:cubicBezTo>
                <a:cubicBezTo>
                  <a:pt x="143933" y="228600"/>
                  <a:pt x="135872" y="241580"/>
                  <a:pt x="127000" y="254000"/>
                </a:cubicBezTo>
                <a:cubicBezTo>
                  <a:pt x="114697" y="271224"/>
                  <a:pt x="99402" y="286422"/>
                  <a:pt x="88900" y="304800"/>
                </a:cubicBezTo>
                <a:cubicBezTo>
                  <a:pt x="80802" y="318971"/>
                  <a:pt x="66249" y="382703"/>
                  <a:pt x="63500" y="393700"/>
                </a:cubicBezTo>
                <a:cubicBezTo>
                  <a:pt x="76200" y="533400"/>
                  <a:pt x="67578" y="676712"/>
                  <a:pt x="101600" y="812800"/>
                </a:cubicBezTo>
                <a:cubicBezTo>
                  <a:pt x="111713" y="853252"/>
                  <a:pt x="120551" y="885180"/>
                  <a:pt x="127000" y="927100"/>
                </a:cubicBezTo>
                <a:cubicBezTo>
                  <a:pt x="132190" y="960833"/>
                  <a:pt x="135467" y="994833"/>
                  <a:pt x="139700" y="1028700"/>
                </a:cubicBezTo>
                <a:cubicBezTo>
                  <a:pt x="139622" y="1029475"/>
                  <a:pt x="124804" y="1205641"/>
                  <a:pt x="114300" y="1231900"/>
                </a:cubicBezTo>
                <a:cubicBezTo>
                  <a:pt x="106439" y="1251553"/>
                  <a:pt x="88503" y="1265476"/>
                  <a:pt x="76200" y="1282700"/>
                </a:cubicBezTo>
                <a:cubicBezTo>
                  <a:pt x="67328" y="1295120"/>
                  <a:pt x="58373" y="1307548"/>
                  <a:pt x="50800" y="1320800"/>
                </a:cubicBezTo>
                <a:cubicBezTo>
                  <a:pt x="41407" y="1337238"/>
                  <a:pt x="32431" y="1354022"/>
                  <a:pt x="25400" y="1371600"/>
                </a:cubicBezTo>
                <a:cubicBezTo>
                  <a:pt x="15456" y="1396459"/>
                  <a:pt x="0" y="1447800"/>
                  <a:pt x="0" y="1447800"/>
                </a:cubicBezTo>
                <a:cubicBezTo>
                  <a:pt x="4233" y="1536700"/>
                  <a:pt x="1661" y="1626187"/>
                  <a:pt x="12700" y="1714500"/>
                </a:cubicBezTo>
                <a:cubicBezTo>
                  <a:pt x="14593" y="1729646"/>
                  <a:pt x="31274" y="1738948"/>
                  <a:pt x="38100" y="1752600"/>
                </a:cubicBezTo>
                <a:cubicBezTo>
                  <a:pt x="85626" y="1847652"/>
                  <a:pt x="2230" y="1727685"/>
                  <a:pt x="88900" y="1828800"/>
                </a:cubicBezTo>
                <a:cubicBezTo>
                  <a:pt x="102675" y="1844871"/>
                  <a:pt x="111180" y="1865538"/>
                  <a:pt x="127000" y="1879600"/>
                </a:cubicBezTo>
                <a:cubicBezTo>
                  <a:pt x="229969" y="1971128"/>
                  <a:pt x="167385" y="1906143"/>
                  <a:pt x="241300" y="1943100"/>
                </a:cubicBezTo>
                <a:cubicBezTo>
                  <a:pt x="328505" y="1986703"/>
                  <a:pt x="220388" y="1956698"/>
                  <a:pt x="342900" y="1981200"/>
                </a:cubicBezTo>
                <a:cubicBezTo>
                  <a:pt x="355600" y="1989667"/>
                  <a:pt x="367348" y="1999774"/>
                  <a:pt x="381000" y="2006600"/>
                </a:cubicBezTo>
                <a:cubicBezTo>
                  <a:pt x="410030" y="2021115"/>
                  <a:pt x="453617" y="2024754"/>
                  <a:pt x="482600" y="2032000"/>
                </a:cubicBezTo>
                <a:cubicBezTo>
                  <a:pt x="495587" y="2035247"/>
                  <a:pt x="507632" y="2041796"/>
                  <a:pt x="520700" y="2044700"/>
                </a:cubicBezTo>
                <a:cubicBezTo>
                  <a:pt x="545837" y="2050286"/>
                  <a:pt x="571408" y="2053758"/>
                  <a:pt x="596900" y="2057400"/>
                </a:cubicBezTo>
                <a:cubicBezTo>
                  <a:pt x="723006" y="2075415"/>
                  <a:pt x="694502" y="2067674"/>
                  <a:pt x="838200" y="2082800"/>
                </a:cubicBezTo>
                <a:cubicBezTo>
                  <a:pt x="872143" y="2086373"/>
                  <a:pt x="905933" y="2091267"/>
                  <a:pt x="939800" y="2095500"/>
                </a:cubicBezTo>
                <a:cubicBezTo>
                  <a:pt x="1130300" y="2091267"/>
                  <a:pt x="1321057" y="2093568"/>
                  <a:pt x="1511300" y="2082800"/>
                </a:cubicBezTo>
                <a:cubicBezTo>
                  <a:pt x="1597936" y="2077896"/>
                  <a:pt x="1599753" y="2059406"/>
                  <a:pt x="1663700" y="2032000"/>
                </a:cubicBezTo>
                <a:cubicBezTo>
                  <a:pt x="1676005" y="2026727"/>
                  <a:pt x="1689826" y="2025287"/>
                  <a:pt x="1701800" y="2019300"/>
                </a:cubicBezTo>
                <a:cubicBezTo>
                  <a:pt x="1880381" y="1930010"/>
                  <a:pt x="1581389" y="2068149"/>
                  <a:pt x="1778000" y="1955800"/>
                </a:cubicBezTo>
                <a:cubicBezTo>
                  <a:pt x="1793155" y="1947140"/>
                  <a:pt x="1811867" y="1947333"/>
                  <a:pt x="1828800" y="1943100"/>
                </a:cubicBezTo>
                <a:cubicBezTo>
                  <a:pt x="1845733" y="1926167"/>
                  <a:pt x="1865681" y="1911787"/>
                  <a:pt x="1879600" y="1892300"/>
                </a:cubicBezTo>
                <a:cubicBezTo>
                  <a:pt x="1887381" y="1881407"/>
                  <a:pt x="1886313" y="1866174"/>
                  <a:pt x="1892300" y="1854200"/>
                </a:cubicBezTo>
                <a:cubicBezTo>
                  <a:pt x="1941539" y="1755723"/>
                  <a:pt x="1898478" y="1873765"/>
                  <a:pt x="1930400" y="1778000"/>
                </a:cubicBezTo>
                <a:cubicBezTo>
                  <a:pt x="1937504" y="1621720"/>
                  <a:pt x="1955233" y="1452673"/>
                  <a:pt x="1930400" y="1295400"/>
                </a:cubicBezTo>
                <a:cubicBezTo>
                  <a:pt x="1928019" y="1280323"/>
                  <a:pt x="1911826" y="1270952"/>
                  <a:pt x="1905000" y="1257300"/>
                </a:cubicBezTo>
                <a:cubicBezTo>
                  <a:pt x="1889662" y="1226624"/>
                  <a:pt x="1897230" y="1205364"/>
                  <a:pt x="1866900" y="1181100"/>
                </a:cubicBezTo>
                <a:cubicBezTo>
                  <a:pt x="1856447" y="1172737"/>
                  <a:pt x="1840502" y="1174901"/>
                  <a:pt x="1828800" y="1168400"/>
                </a:cubicBezTo>
                <a:cubicBezTo>
                  <a:pt x="1802115" y="1153575"/>
                  <a:pt x="1752600" y="1117600"/>
                  <a:pt x="1752600" y="1117600"/>
                </a:cubicBezTo>
                <a:cubicBezTo>
                  <a:pt x="1706595" y="1048593"/>
                  <a:pt x="1754373" y="1100802"/>
                  <a:pt x="1663700" y="1066800"/>
                </a:cubicBezTo>
                <a:cubicBezTo>
                  <a:pt x="1649408" y="1061441"/>
                  <a:pt x="1640080" y="1046227"/>
                  <a:pt x="1625600" y="1041400"/>
                </a:cubicBezTo>
                <a:cubicBezTo>
                  <a:pt x="1602335" y="1033645"/>
                  <a:pt x="1460169" y="1017903"/>
                  <a:pt x="1447800" y="1016000"/>
                </a:cubicBezTo>
                <a:cubicBezTo>
                  <a:pt x="1426465" y="1012718"/>
                  <a:pt x="1405592" y="1006849"/>
                  <a:pt x="1384300" y="1003300"/>
                </a:cubicBezTo>
                <a:cubicBezTo>
                  <a:pt x="1354773" y="998379"/>
                  <a:pt x="1325033" y="994833"/>
                  <a:pt x="1295400" y="990600"/>
                </a:cubicBezTo>
                <a:cubicBezTo>
                  <a:pt x="1235423" y="970608"/>
                  <a:pt x="1268826" y="991720"/>
                  <a:pt x="1231900" y="927100"/>
                </a:cubicBezTo>
                <a:cubicBezTo>
                  <a:pt x="1224327" y="913848"/>
                  <a:pt x="1213326" y="902652"/>
                  <a:pt x="1206500" y="889000"/>
                </a:cubicBezTo>
                <a:cubicBezTo>
                  <a:pt x="1200513" y="877026"/>
                  <a:pt x="1197478" y="863772"/>
                  <a:pt x="1193800" y="850900"/>
                </a:cubicBezTo>
                <a:cubicBezTo>
                  <a:pt x="1174134" y="782069"/>
                  <a:pt x="1185033" y="807063"/>
                  <a:pt x="1168400" y="723900"/>
                </a:cubicBezTo>
                <a:cubicBezTo>
                  <a:pt x="1164977" y="706784"/>
                  <a:pt x="1159625" y="690107"/>
                  <a:pt x="1155700" y="673100"/>
                </a:cubicBezTo>
                <a:cubicBezTo>
                  <a:pt x="1146924" y="635070"/>
                  <a:pt x="1138767" y="596900"/>
                  <a:pt x="1130300" y="558800"/>
                </a:cubicBezTo>
                <a:cubicBezTo>
                  <a:pt x="1126067" y="474133"/>
                  <a:pt x="1124360" y="389302"/>
                  <a:pt x="1117600" y="304800"/>
                </a:cubicBezTo>
                <a:cubicBezTo>
                  <a:pt x="1115879" y="283283"/>
                  <a:pt x="1112479" y="261511"/>
                  <a:pt x="1104900" y="241300"/>
                </a:cubicBezTo>
                <a:cubicBezTo>
                  <a:pt x="1100257" y="228920"/>
                  <a:pt x="1043591" y="155321"/>
                  <a:pt x="1041400" y="152400"/>
                </a:cubicBezTo>
                <a:cubicBezTo>
                  <a:pt x="1009478" y="56635"/>
                  <a:pt x="1056252" y="170964"/>
                  <a:pt x="990600" y="88900"/>
                </a:cubicBezTo>
                <a:cubicBezTo>
                  <a:pt x="982237" y="78447"/>
                  <a:pt x="985326" y="61939"/>
                  <a:pt x="977900" y="50800"/>
                </a:cubicBezTo>
                <a:cubicBezTo>
                  <a:pt x="950719" y="10029"/>
                  <a:pt x="941644" y="13315"/>
                  <a:pt x="901700" y="0"/>
                </a:cubicBezTo>
                <a:cubicBezTo>
                  <a:pt x="783193" y="13167"/>
                  <a:pt x="825734" y="12700"/>
                  <a:pt x="774700" y="12700"/>
                </a:cubicBezTo>
                <a:lnTo>
                  <a:pt x="774700" y="12700"/>
                </a:lnTo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981200" y="3276600"/>
            <a:ext cx="2099178" cy="2095500"/>
          </a:xfrm>
          <a:custGeom>
            <a:avLst/>
            <a:gdLst>
              <a:gd name="connsiteX0" fmla="*/ 1168400 w 2099178"/>
              <a:gd name="connsiteY0" fmla="*/ 38100 h 2095500"/>
              <a:gd name="connsiteX1" fmla="*/ 1168400 w 2099178"/>
              <a:gd name="connsiteY1" fmla="*/ 38100 h 2095500"/>
              <a:gd name="connsiteX2" fmla="*/ 609600 w 2099178"/>
              <a:gd name="connsiteY2" fmla="*/ 63500 h 2095500"/>
              <a:gd name="connsiteX3" fmla="*/ 431800 w 2099178"/>
              <a:gd name="connsiteY3" fmla="*/ 76200 h 2095500"/>
              <a:gd name="connsiteX4" fmla="*/ 317500 w 2099178"/>
              <a:gd name="connsiteY4" fmla="*/ 101600 h 2095500"/>
              <a:gd name="connsiteX5" fmla="*/ 279400 w 2099178"/>
              <a:gd name="connsiteY5" fmla="*/ 114300 h 2095500"/>
              <a:gd name="connsiteX6" fmla="*/ 241300 w 2099178"/>
              <a:gd name="connsiteY6" fmla="*/ 139700 h 2095500"/>
              <a:gd name="connsiteX7" fmla="*/ 127000 w 2099178"/>
              <a:gd name="connsiteY7" fmla="*/ 190500 h 2095500"/>
              <a:gd name="connsiteX8" fmla="*/ 101600 w 2099178"/>
              <a:gd name="connsiteY8" fmla="*/ 228600 h 2095500"/>
              <a:gd name="connsiteX9" fmla="*/ 50800 w 2099178"/>
              <a:gd name="connsiteY9" fmla="*/ 254000 h 2095500"/>
              <a:gd name="connsiteX10" fmla="*/ 25400 w 2099178"/>
              <a:gd name="connsiteY10" fmla="*/ 330200 h 2095500"/>
              <a:gd name="connsiteX11" fmla="*/ 12700 w 2099178"/>
              <a:gd name="connsiteY11" fmla="*/ 368300 h 2095500"/>
              <a:gd name="connsiteX12" fmla="*/ 0 w 2099178"/>
              <a:gd name="connsiteY12" fmla="*/ 406400 h 2095500"/>
              <a:gd name="connsiteX13" fmla="*/ 12700 w 2099178"/>
              <a:gd name="connsiteY13" fmla="*/ 698500 h 2095500"/>
              <a:gd name="connsiteX14" fmla="*/ 63500 w 2099178"/>
              <a:gd name="connsiteY14" fmla="*/ 774700 h 2095500"/>
              <a:gd name="connsiteX15" fmla="*/ 101600 w 2099178"/>
              <a:gd name="connsiteY15" fmla="*/ 787400 h 2095500"/>
              <a:gd name="connsiteX16" fmla="*/ 165100 w 2099178"/>
              <a:gd name="connsiteY16" fmla="*/ 838200 h 2095500"/>
              <a:gd name="connsiteX17" fmla="*/ 241300 w 2099178"/>
              <a:gd name="connsiteY17" fmla="*/ 889000 h 2095500"/>
              <a:gd name="connsiteX18" fmla="*/ 292100 w 2099178"/>
              <a:gd name="connsiteY18" fmla="*/ 914400 h 2095500"/>
              <a:gd name="connsiteX19" fmla="*/ 393700 w 2099178"/>
              <a:gd name="connsiteY19" fmla="*/ 952500 h 2095500"/>
              <a:gd name="connsiteX20" fmla="*/ 431800 w 2099178"/>
              <a:gd name="connsiteY20" fmla="*/ 990600 h 2095500"/>
              <a:gd name="connsiteX21" fmla="*/ 469900 w 2099178"/>
              <a:gd name="connsiteY21" fmla="*/ 1003300 h 2095500"/>
              <a:gd name="connsiteX22" fmla="*/ 520700 w 2099178"/>
              <a:gd name="connsiteY22" fmla="*/ 1079500 h 2095500"/>
              <a:gd name="connsiteX23" fmla="*/ 558800 w 2099178"/>
              <a:gd name="connsiteY23" fmla="*/ 1117600 h 2095500"/>
              <a:gd name="connsiteX24" fmla="*/ 609600 w 2099178"/>
              <a:gd name="connsiteY24" fmla="*/ 1206500 h 2095500"/>
              <a:gd name="connsiteX25" fmla="*/ 622300 w 2099178"/>
              <a:gd name="connsiteY25" fmla="*/ 1257300 h 2095500"/>
              <a:gd name="connsiteX26" fmla="*/ 647700 w 2099178"/>
              <a:gd name="connsiteY26" fmla="*/ 1333500 h 2095500"/>
              <a:gd name="connsiteX27" fmla="*/ 673100 w 2099178"/>
              <a:gd name="connsiteY27" fmla="*/ 1701800 h 2095500"/>
              <a:gd name="connsiteX28" fmla="*/ 685800 w 2099178"/>
              <a:gd name="connsiteY28" fmla="*/ 1803400 h 2095500"/>
              <a:gd name="connsiteX29" fmla="*/ 711200 w 2099178"/>
              <a:gd name="connsiteY29" fmla="*/ 1866900 h 2095500"/>
              <a:gd name="connsiteX30" fmla="*/ 736600 w 2099178"/>
              <a:gd name="connsiteY30" fmla="*/ 1943100 h 2095500"/>
              <a:gd name="connsiteX31" fmla="*/ 825500 w 2099178"/>
              <a:gd name="connsiteY31" fmla="*/ 2032000 h 2095500"/>
              <a:gd name="connsiteX32" fmla="*/ 952500 w 2099178"/>
              <a:gd name="connsiteY32" fmla="*/ 2070100 h 2095500"/>
              <a:gd name="connsiteX33" fmla="*/ 1079500 w 2099178"/>
              <a:gd name="connsiteY33" fmla="*/ 2095500 h 2095500"/>
              <a:gd name="connsiteX34" fmla="*/ 1358900 w 2099178"/>
              <a:gd name="connsiteY34" fmla="*/ 2082800 h 2095500"/>
              <a:gd name="connsiteX35" fmla="*/ 1409700 w 2099178"/>
              <a:gd name="connsiteY35" fmla="*/ 2057400 h 2095500"/>
              <a:gd name="connsiteX36" fmla="*/ 1473200 w 2099178"/>
              <a:gd name="connsiteY36" fmla="*/ 1981200 h 2095500"/>
              <a:gd name="connsiteX37" fmla="*/ 1524000 w 2099178"/>
              <a:gd name="connsiteY37" fmla="*/ 1917700 h 2095500"/>
              <a:gd name="connsiteX38" fmla="*/ 1562100 w 2099178"/>
              <a:gd name="connsiteY38" fmla="*/ 1828800 h 2095500"/>
              <a:gd name="connsiteX39" fmla="*/ 1600200 w 2099178"/>
              <a:gd name="connsiteY39" fmla="*/ 1803400 h 2095500"/>
              <a:gd name="connsiteX40" fmla="*/ 1625600 w 2099178"/>
              <a:gd name="connsiteY40" fmla="*/ 1752600 h 2095500"/>
              <a:gd name="connsiteX41" fmla="*/ 1676400 w 2099178"/>
              <a:gd name="connsiteY41" fmla="*/ 1676400 h 2095500"/>
              <a:gd name="connsiteX42" fmla="*/ 1689100 w 2099178"/>
              <a:gd name="connsiteY42" fmla="*/ 1562100 h 2095500"/>
              <a:gd name="connsiteX43" fmla="*/ 1701800 w 2099178"/>
              <a:gd name="connsiteY43" fmla="*/ 1460500 h 2095500"/>
              <a:gd name="connsiteX44" fmla="*/ 1714500 w 2099178"/>
              <a:gd name="connsiteY44" fmla="*/ 1168400 h 2095500"/>
              <a:gd name="connsiteX45" fmla="*/ 1727200 w 2099178"/>
              <a:gd name="connsiteY45" fmla="*/ 1079500 h 2095500"/>
              <a:gd name="connsiteX46" fmla="*/ 1739900 w 2099178"/>
              <a:gd name="connsiteY46" fmla="*/ 1016000 h 2095500"/>
              <a:gd name="connsiteX47" fmla="*/ 1790700 w 2099178"/>
              <a:gd name="connsiteY47" fmla="*/ 901700 h 2095500"/>
              <a:gd name="connsiteX48" fmla="*/ 1866900 w 2099178"/>
              <a:gd name="connsiteY48" fmla="*/ 825500 h 2095500"/>
              <a:gd name="connsiteX49" fmla="*/ 1917700 w 2099178"/>
              <a:gd name="connsiteY49" fmla="*/ 812800 h 2095500"/>
              <a:gd name="connsiteX50" fmla="*/ 1993900 w 2099178"/>
              <a:gd name="connsiteY50" fmla="*/ 736600 h 2095500"/>
              <a:gd name="connsiteX51" fmla="*/ 2057400 w 2099178"/>
              <a:gd name="connsiteY51" fmla="*/ 673100 h 2095500"/>
              <a:gd name="connsiteX52" fmla="*/ 2070100 w 2099178"/>
              <a:gd name="connsiteY52" fmla="*/ 381000 h 2095500"/>
              <a:gd name="connsiteX53" fmla="*/ 2057400 w 2099178"/>
              <a:gd name="connsiteY53" fmla="*/ 342900 h 2095500"/>
              <a:gd name="connsiteX54" fmla="*/ 2006600 w 2099178"/>
              <a:gd name="connsiteY54" fmla="*/ 304800 h 2095500"/>
              <a:gd name="connsiteX55" fmla="*/ 1968500 w 2099178"/>
              <a:gd name="connsiteY55" fmla="*/ 215900 h 2095500"/>
              <a:gd name="connsiteX56" fmla="*/ 1892300 w 2099178"/>
              <a:gd name="connsiteY56" fmla="*/ 190500 h 2095500"/>
              <a:gd name="connsiteX57" fmla="*/ 1866900 w 2099178"/>
              <a:gd name="connsiteY57" fmla="*/ 152400 h 2095500"/>
              <a:gd name="connsiteX58" fmla="*/ 1752600 w 2099178"/>
              <a:gd name="connsiteY58" fmla="*/ 101600 h 2095500"/>
              <a:gd name="connsiteX59" fmla="*/ 1689100 w 2099178"/>
              <a:gd name="connsiteY59" fmla="*/ 76200 h 2095500"/>
              <a:gd name="connsiteX60" fmla="*/ 1549400 w 2099178"/>
              <a:gd name="connsiteY60" fmla="*/ 50800 h 2095500"/>
              <a:gd name="connsiteX61" fmla="*/ 1498600 w 2099178"/>
              <a:gd name="connsiteY61" fmla="*/ 38100 h 2095500"/>
              <a:gd name="connsiteX62" fmla="*/ 1409700 w 2099178"/>
              <a:gd name="connsiteY62" fmla="*/ 25400 h 2095500"/>
              <a:gd name="connsiteX63" fmla="*/ 1320800 w 2099178"/>
              <a:gd name="connsiteY63" fmla="*/ 0 h 2095500"/>
              <a:gd name="connsiteX64" fmla="*/ 1168400 w 2099178"/>
              <a:gd name="connsiteY64" fmla="*/ 3810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099178" h="2095500">
                <a:moveTo>
                  <a:pt x="1168400" y="38100"/>
                </a:moveTo>
                <a:lnTo>
                  <a:pt x="1168400" y="38100"/>
                </a:lnTo>
                <a:cubicBezTo>
                  <a:pt x="868677" y="68072"/>
                  <a:pt x="1183574" y="39584"/>
                  <a:pt x="609600" y="63500"/>
                </a:cubicBezTo>
                <a:cubicBezTo>
                  <a:pt x="550234" y="65974"/>
                  <a:pt x="491067" y="71967"/>
                  <a:pt x="431800" y="76200"/>
                </a:cubicBezTo>
                <a:cubicBezTo>
                  <a:pt x="393700" y="84667"/>
                  <a:pt x="355364" y="92134"/>
                  <a:pt x="317500" y="101600"/>
                </a:cubicBezTo>
                <a:cubicBezTo>
                  <a:pt x="304513" y="104847"/>
                  <a:pt x="291374" y="108313"/>
                  <a:pt x="279400" y="114300"/>
                </a:cubicBezTo>
                <a:cubicBezTo>
                  <a:pt x="265748" y="121126"/>
                  <a:pt x="255248" y="133501"/>
                  <a:pt x="241300" y="139700"/>
                </a:cubicBezTo>
                <a:cubicBezTo>
                  <a:pt x="105280" y="200153"/>
                  <a:pt x="213225" y="133017"/>
                  <a:pt x="127000" y="190500"/>
                </a:cubicBezTo>
                <a:cubicBezTo>
                  <a:pt x="118533" y="203200"/>
                  <a:pt x="113326" y="218829"/>
                  <a:pt x="101600" y="228600"/>
                </a:cubicBezTo>
                <a:cubicBezTo>
                  <a:pt x="87056" y="240720"/>
                  <a:pt x="62159" y="238854"/>
                  <a:pt x="50800" y="254000"/>
                </a:cubicBezTo>
                <a:cubicBezTo>
                  <a:pt x="34736" y="275419"/>
                  <a:pt x="33867" y="304800"/>
                  <a:pt x="25400" y="330200"/>
                </a:cubicBezTo>
                <a:lnTo>
                  <a:pt x="12700" y="368300"/>
                </a:lnTo>
                <a:lnTo>
                  <a:pt x="0" y="406400"/>
                </a:lnTo>
                <a:cubicBezTo>
                  <a:pt x="4233" y="503767"/>
                  <a:pt x="-3859" y="602458"/>
                  <a:pt x="12700" y="698500"/>
                </a:cubicBezTo>
                <a:cubicBezTo>
                  <a:pt x="17887" y="728583"/>
                  <a:pt x="34540" y="765047"/>
                  <a:pt x="63500" y="774700"/>
                </a:cubicBezTo>
                <a:lnTo>
                  <a:pt x="101600" y="787400"/>
                </a:lnTo>
                <a:cubicBezTo>
                  <a:pt x="124712" y="856736"/>
                  <a:pt x="94934" y="803117"/>
                  <a:pt x="165100" y="838200"/>
                </a:cubicBezTo>
                <a:cubicBezTo>
                  <a:pt x="192404" y="851852"/>
                  <a:pt x="213996" y="875348"/>
                  <a:pt x="241300" y="889000"/>
                </a:cubicBezTo>
                <a:cubicBezTo>
                  <a:pt x="258233" y="897467"/>
                  <a:pt x="274800" y="906711"/>
                  <a:pt x="292100" y="914400"/>
                </a:cubicBezTo>
                <a:cubicBezTo>
                  <a:pt x="337658" y="934648"/>
                  <a:pt x="351808" y="938536"/>
                  <a:pt x="393700" y="952500"/>
                </a:cubicBezTo>
                <a:cubicBezTo>
                  <a:pt x="406400" y="965200"/>
                  <a:pt x="416856" y="980637"/>
                  <a:pt x="431800" y="990600"/>
                </a:cubicBezTo>
                <a:cubicBezTo>
                  <a:pt x="442939" y="998026"/>
                  <a:pt x="460434" y="993834"/>
                  <a:pt x="469900" y="1003300"/>
                </a:cubicBezTo>
                <a:cubicBezTo>
                  <a:pt x="491486" y="1024886"/>
                  <a:pt x="499114" y="1057914"/>
                  <a:pt x="520700" y="1079500"/>
                </a:cubicBezTo>
                <a:cubicBezTo>
                  <a:pt x="533400" y="1092200"/>
                  <a:pt x="547302" y="1103802"/>
                  <a:pt x="558800" y="1117600"/>
                </a:cubicBezTo>
                <a:cubicBezTo>
                  <a:pt x="575548" y="1137698"/>
                  <a:pt x="601131" y="1183915"/>
                  <a:pt x="609600" y="1206500"/>
                </a:cubicBezTo>
                <a:cubicBezTo>
                  <a:pt x="615729" y="1222843"/>
                  <a:pt x="617284" y="1240582"/>
                  <a:pt x="622300" y="1257300"/>
                </a:cubicBezTo>
                <a:cubicBezTo>
                  <a:pt x="629993" y="1282945"/>
                  <a:pt x="639233" y="1308100"/>
                  <a:pt x="647700" y="1333500"/>
                </a:cubicBezTo>
                <a:cubicBezTo>
                  <a:pt x="655843" y="1471928"/>
                  <a:pt x="659752" y="1568323"/>
                  <a:pt x="673100" y="1701800"/>
                </a:cubicBezTo>
                <a:cubicBezTo>
                  <a:pt x="676496" y="1735761"/>
                  <a:pt x="678125" y="1770144"/>
                  <a:pt x="685800" y="1803400"/>
                </a:cubicBezTo>
                <a:cubicBezTo>
                  <a:pt x="690926" y="1825613"/>
                  <a:pt x="703409" y="1845475"/>
                  <a:pt x="711200" y="1866900"/>
                </a:cubicBezTo>
                <a:cubicBezTo>
                  <a:pt x="720350" y="1892062"/>
                  <a:pt x="717668" y="1924168"/>
                  <a:pt x="736600" y="1943100"/>
                </a:cubicBezTo>
                <a:cubicBezTo>
                  <a:pt x="766233" y="1972733"/>
                  <a:pt x="785743" y="2018748"/>
                  <a:pt x="825500" y="2032000"/>
                </a:cubicBezTo>
                <a:cubicBezTo>
                  <a:pt x="882929" y="2051143"/>
                  <a:pt x="898758" y="2058584"/>
                  <a:pt x="952500" y="2070100"/>
                </a:cubicBezTo>
                <a:cubicBezTo>
                  <a:pt x="994713" y="2079146"/>
                  <a:pt x="1079500" y="2095500"/>
                  <a:pt x="1079500" y="2095500"/>
                </a:cubicBezTo>
                <a:cubicBezTo>
                  <a:pt x="1172633" y="2091267"/>
                  <a:pt x="1266285" y="2093486"/>
                  <a:pt x="1358900" y="2082800"/>
                </a:cubicBezTo>
                <a:cubicBezTo>
                  <a:pt x="1377707" y="2080630"/>
                  <a:pt x="1396313" y="2070787"/>
                  <a:pt x="1409700" y="2057400"/>
                </a:cubicBezTo>
                <a:cubicBezTo>
                  <a:pt x="1538604" y="1928496"/>
                  <a:pt x="1341403" y="2069065"/>
                  <a:pt x="1473200" y="1981200"/>
                </a:cubicBezTo>
                <a:cubicBezTo>
                  <a:pt x="1504984" y="1854065"/>
                  <a:pt x="1457195" y="1984505"/>
                  <a:pt x="1524000" y="1917700"/>
                </a:cubicBezTo>
                <a:cubicBezTo>
                  <a:pt x="1614830" y="1826870"/>
                  <a:pt x="1501381" y="1904699"/>
                  <a:pt x="1562100" y="1828800"/>
                </a:cubicBezTo>
                <a:cubicBezTo>
                  <a:pt x="1571635" y="1816881"/>
                  <a:pt x="1587500" y="1811867"/>
                  <a:pt x="1600200" y="1803400"/>
                </a:cubicBezTo>
                <a:cubicBezTo>
                  <a:pt x="1608667" y="1786467"/>
                  <a:pt x="1615860" y="1768834"/>
                  <a:pt x="1625600" y="1752600"/>
                </a:cubicBezTo>
                <a:cubicBezTo>
                  <a:pt x="1641306" y="1726423"/>
                  <a:pt x="1676400" y="1676400"/>
                  <a:pt x="1676400" y="1676400"/>
                </a:cubicBezTo>
                <a:cubicBezTo>
                  <a:pt x="1680633" y="1638300"/>
                  <a:pt x="1684621" y="1600172"/>
                  <a:pt x="1689100" y="1562100"/>
                </a:cubicBezTo>
                <a:cubicBezTo>
                  <a:pt x="1693088" y="1528204"/>
                  <a:pt x="1699603" y="1494559"/>
                  <a:pt x="1701800" y="1460500"/>
                </a:cubicBezTo>
                <a:cubicBezTo>
                  <a:pt x="1708075" y="1363244"/>
                  <a:pt x="1708017" y="1265643"/>
                  <a:pt x="1714500" y="1168400"/>
                </a:cubicBezTo>
                <a:cubicBezTo>
                  <a:pt x="1716491" y="1138532"/>
                  <a:pt x="1722279" y="1109027"/>
                  <a:pt x="1727200" y="1079500"/>
                </a:cubicBezTo>
                <a:cubicBezTo>
                  <a:pt x="1730749" y="1058208"/>
                  <a:pt x="1734220" y="1036825"/>
                  <a:pt x="1739900" y="1016000"/>
                </a:cubicBezTo>
                <a:cubicBezTo>
                  <a:pt x="1751781" y="972436"/>
                  <a:pt x="1760907" y="935217"/>
                  <a:pt x="1790700" y="901700"/>
                </a:cubicBezTo>
                <a:cubicBezTo>
                  <a:pt x="1814565" y="874852"/>
                  <a:pt x="1832051" y="834212"/>
                  <a:pt x="1866900" y="825500"/>
                </a:cubicBezTo>
                <a:lnTo>
                  <a:pt x="1917700" y="812800"/>
                </a:lnTo>
                <a:cubicBezTo>
                  <a:pt x="1943100" y="787400"/>
                  <a:pt x="1973975" y="766488"/>
                  <a:pt x="1993900" y="736600"/>
                </a:cubicBezTo>
                <a:cubicBezTo>
                  <a:pt x="2027767" y="685800"/>
                  <a:pt x="2006600" y="706967"/>
                  <a:pt x="2057400" y="673100"/>
                </a:cubicBezTo>
                <a:cubicBezTo>
                  <a:pt x="2128238" y="566842"/>
                  <a:pt x="2092364" y="637041"/>
                  <a:pt x="2070100" y="381000"/>
                </a:cubicBezTo>
                <a:cubicBezTo>
                  <a:pt x="2068940" y="367663"/>
                  <a:pt x="2065970" y="353184"/>
                  <a:pt x="2057400" y="342900"/>
                </a:cubicBezTo>
                <a:cubicBezTo>
                  <a:pt x="2043849" y="326639"/>
                  <a:pt x="2023533" y="317500"/>
                  <a:pt x="2006600" y="304800"/>
                </a:cubicBezTo>
                <a:cubicBezTo>
                  <a:pt x="2000599" y="280796"/>
                  <a:pt x="1994487" y="232142"/>
                  <a:pt x="1968500" y="215900"/>
                </a:cubicBezTo>
                <a:cubicBezTo>
                  <a:pt x="1945796" y="201710"/>
                  <a:pt x="1892300" y="190500"/>
                  <a:pt x="1892300" y="190500"/>
                </a:cubicBezTo>
                <a:cubicBezTo>
                  <a:pt x="1883833" y="177800"/>
                  <a:pt x="1877693" y="163193"/>
                  <a:pt x="1866900" y="152400"/>
                </a:cubicBezTo>
                <a:cubicBezTo>
                  <a:pt x="1834322" y="119822"/>
                  <a:pt x="1794518" y="118367"/>
                  <a:pt x="1752600" y="101600"/>
                </a:cubicBezTo>
                <a:cubicBezTo>
                  <a:pt x="1731433" y="93133"/>
                  <a:pt x="1711217" y="81729"/>
                  <a:pt x="1689100" y="76200"/>
                </a:cubicBezTo>
                <a:cubicBezTo>
                  <a:pt x="1643183" y="64721"/>
                  <a:pt x="1595811" y="60082"/>
                  <a:pt x="1549400" y="50800"/>
                </a:cubicBezTo>
                <a:cubicBezTo>
                  <a:pt x="1532284" y="47377"/>
                  <a:pt x="1515773" y="41222"/>
                  <a:pt x="1498600" y="38100"/>
                </a:cubicBezTo>
                <a:cubicBezTo>
                  <a:pt x="1469149" y="32745"/>
                  <a:pt x="1438970" y="31672"/>
                  <a:pt x="1409700" y="25400"/>
                </a:cubicBezTo>
                <a:cubicBezTo>
                  <a:pt x="1379565" y="18942"/>
                  <a:pt x="1350433" y="8467"/>
                  <a:pt x="1320800" y="0"/>
                </a:cubicBezTo>
                <a:cubicBezTo>
                  <a:pt x="1133558" y="13374"/>
                  <a:pt x="1193800" y="31750"/>
                  <a:pt x="1168400" y="38100"/>
                </a:cubicBezTo>
                <a:close/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746500" y="3313083"/>
            <a:ext cx="1841500" cy="2033617"/>
          </a:xfrm>
          <a:custGeom>
            <a:avLst/>
            <a:gdLst>
              <a:gd name="connsiteX0" fmla="*/ 1155700 w 1841500"/>
              <a:gd name="connsiteY0" fmla="*/ 27017 h 2033617"/>
              <a:gd name="connsiteX1" fmla="*/ 1155700 w 1841500"/>
              <a:gd name="connsiteY1" fmla="*/ 27017 h 2033617"/>
              <a:gd name="connsiteX2" fmla="*/ 749300 w 1841500"/>
              <a:gd name="connsiteY2" fmla="*/ 14317 h 2033617"/>
              <a:gd name="connsiteX3" fmla="*/ 711200 w 1841500"/>
              <a:gd name="connsiteY3" fmla="*/ 27017 h 2033617"/>
              <a:gd name="connsiteX4" fmla="*/ 673100 w 1841500"/>
              <a:gd name="connsiteY4" fmla="*/ 65117 h 2033617"/>
              <a:gd name="connsiteX5" fmla="*/ 635000 w 1841500"/>
              <a:gd name="connsiteY5" fmla="*/ 90517 h 2033617"/>
              <a:gd name="connsiteX6" fmla="*/ 596900 w 1841500"/>
              <a:gd name="connsiteY6" fmla="*/ 141317 h 2033617"/>
              <a:gd name="connsiteX7" fmla="*/ 520700 w 1841500"/>
              <a:gd name="connsiteY7" fmla="*/ 217517 h 2033617"/>
              <a:gd name="connsiteX8" fmla="*/ 482600 w 1841500"/>
              <a:gd name="connsiteY8" fmla="*/ 319117 h 2033617"/>
              <a:gd name="connsiteX9" fmla="*/ 469900 w 1841500"/>
              <a:gd name="connsiteY9" fmla="*/ 801717 h 2033617"/>
              <a:gd name="connsiteX10" fmla="*/ 457200 w 1841500"/>
              <a:gd name="connsiteY10" fmla="*/ 839817 h 2033617"/>
              <a:gd name="connsiteX11" fmla="*/ 393700 w 1841500"/>
              <a:gd name="connsiteY11" fmla="*/ 916017 h 2033617"/>
              <a:gd name="connsiteX12" fmla="*/ 342900 w 1841500"/>
              <a:gd name="connsiteY12" fmla="*/ 941417 h 2033617"/>
              <a:gd name="connsiteX13" fmla="*/ 304800 w 1841500"/>
              <a:gd name="connsiteY13" fmla="*/ 966817 h 2033617"/>
              <a:gd name="connsiteX14" fmla="*/ 241300 w 1841500"/>
              <a:gd name="connsiteY14" fmla="*/ 1030317 h 2033617"/>
              <a:gd name="connsiteX15" fmla="*/ 203200 w 1841500"/>
              <a:gd name="connsiteY15" fmla="*/ 1068417 h 2033617"/>
              <a:gd name="connsiteX16" fmla="*/ 114300 w 1841500"/>
              <a:gd name="connsiteY16" fmla="*/ 1131917 h 2033617"/>
              <a:gd name="connsiteX17" fmla="*/ 50800 w 1841500"/>
              <a:gd name="connsiteY17" fmla="*/ 1258917 h 2033617"/>
              <a:gd name="connsiteX18" fmla="*/ 38100 w 1841500"/>
              <a:gd name="connsiteY18" fmla="*/ 1297017 h 2033617"/>
              <a:gd name="connsiteX19" fmla="*/ 12700 w 1841500"/>
              <a:gd name="connsiteY19" fmla="*/ 1449417 h 2033617"/>
              <a:gd name="connsiteX20" fmla="*/ 0 w 1841500"/>
              <a:gd name="connsiteY20" fmla="*/ 1627217 h 2033617"/>
              <a:gd name="connsiteX21" fmla="*/ 12700 w 1841500"/>
              <a:gd name="connsiteY21" fmla="*/ 1805017 h 2033617"/>
              <a:gd name="connsiteX22" fmla="*/ 38100 w 1841500"/>
              <a:gd name="connsiteY22" fmla="*/ 1843117 h 2033617"/>
              <a:gd name="connsiteX23" fmla="*/ 50800 w 1841500"/>
              <a:gd name="connsiteY23" fmla="*/ 1881217 h 2033617"/>
              <a:gd name="connsiteX24" fmla="*/ 88900 w 1841500"/>
              <a:gd name="connsiteY24" fmla="*/ 1919317 h 2033617"/>
              <a:gd name="connsiteX25" fmla="*/ 165100 w 1841500"/>
              <a:gd name="connsiteY25" fmla="*/ 1970117 h 2033617"/>
              <a:gd name="connsiteX26" fmla="*/ 431800 w 1841500"/>
              <a:gd name="connsiteY26" fmla="*/ 2008217 h 2033617"/>
              <a:gd name="connsiteX27" fmla="*/ 1066800 w 1841500"/>
              <a:gd name="connsiteY27" fmla="*/ 2008217 h 2033617"/>
              <a:gd name="connsiteX28" fmla="*/ 1181100 w 1841500"/>
              <a:gd name="connsiteY28" fmla="*/ 2033617 h 2033617"/>
              <a:gd name="connsiteX29" fmla="*/ 1651000 w 1841500"/>
              <a:gd name="connsiteY29" fmla="*/ 2020917 h 2033617"/>
              <a:gd name="connsiteX30" fmla="*/ 1689100 w 1841500"/>
              <a:gd name="connsiteY30" fmla="*/ 1995517 h 2033617"/>
              <a:gd name="connsiteX31" fmla="*/ 1739900 w 1841500"/>
              <a:gd name="connsiteY31" fmla="*/ 1919317 h 2033617"/>
              <a:gd name="connsiteX32" fmla="*/ 1803400 w 1841500"/>
              <a:gd name="connsiteY32" fmla="*/ 1805017 h 2033617"/>
              <a:gd name="connsiteX33" fmla="*/ 1828800 w 1841500"/>
              <a:gd name="connsiteY33" fmla="*/ 1703417 h 2033617"/>
              <a:gd name="connsiteX34" fmla="*/ 1841500 w 1841500"/>
              <a:gd name="connsiteY34" fmla="*/ 1639917 h 2033617"/>
              <a:gd name="connsiteX35" fmla="*/ 1828800 w 1841500"/>
              <a:gd name="connsiteY35" fmla="*/ 1322417 h 2033617"/>
              <a:gd name="connsiteX36" fmla="*/ 1803400 w 1841500"/>
              <a:gd name="connsiteY36" fmla="*/ 1258917 h 2033617"/>
              <a:gd name="connsiteX37" fmla="*/ 1752600 w 1841500"/>
              <a:gd name="connsiteY37" fmla="*/ 1182717 h 2033617"/>
              <a:gd name="connsiteX38" fmla="*/ 1663700 w 1841500"/>
              <a:gd name="connsiteY38" fmla="*/ 1106517 h 2033617"/>
              <a:gd name="connsiteX39" fmla="*/ 1625600 w 1841500"/>
              <a:gd name="connsiteY39" fmla="*/ 1068417 h 2033617"/>
              <a:gd name="connsiteX40" fmla="*/ 1587500 w 1841500"/>
              <a:gd name="connsiteY40" fmla="*/ 979517 h 2033617"/>
              <a:gd name="connsiteX41" fmla="*/ 1549400 w 1841500"/>
              <a:gd name="connsiteY41" fmla="*/ 890617 h 2033617"/>
              <a:gd name="connsiteX42" fmla="*/ 1511300 w 1841500"/>
              <a:gd name="connsiteY42" fmla="*/ 585817 h 2033617"/>
              <a:gd name="connsiteX43" fmla="*/ 1498600 w 1841500"/>
              <a:gd name="connsiteY43" fmla="*/ 458817 h 2033617"/>
              <a:gd name="connsiteX44" fmla="*/ 1485900 w 1841500"/>
              <a:gd name="connsiteY44" fmla="*/ 420717 h 2033617"/>
              <a:gd name="connsiteX45" fmla="*/ 1473200 w 1841500"/>
              <a:gd name="connsiteY45" fmla="*/ 369917 h 2033617"/>
              <a:gd name="connsiteX46" fmla="*/ 1460500 w 1841500"/>
              <a:gd name="connsiteY46" fmla="*/ 306417 h 2033617"/>
              <a:gd name="connsiteX47" fmla="*/ 1435100 w 1841500"/>
              <a:gd name="connsiteY47" fmla="*/ 230217 h 2033617"/>
              <a:gd name="connsiteX48" fmla="*/ 1422400 w 1841500"/>
              <a:gd name="connsiteY48" fmla="*/ 166717 h 2033617"/>
              <a:gd name="connsiteX49" fmla="*/ 1397000 w 1841500"/>
              <a:gd name="connsiteY49" fmla="*/ 115917 h 2033617"/>
              <a:gd name="connsiteX50" fmla="*/ 1358900 w 1841500"/>
              <a:gd name="connsiteY50" fmla="*/ 103217 h 2033617"/>
              <a:gd name="connsiteX51" fmla="*/ 1308100 w 1841500"/>
              <a:gd name="connsiteY51" fmla="*/ 77817 h 2033617"/>
              <a:gd name="connsiteX52" fmla="*/ 1270000 w 1841500"/>
              <a:gd name="connsiteY52" fmla="*/ 52417 h 2033617"/>
              <a:gd name="connsiteX53" fmla="*/ 1219200 w 1841500"/>
              <a:gd name="connsiteY53" fmla="*/ 39717 h 2033617"/>
              <a:gd name="connsiteX54" fmla="*/ 1181100 w 1841500"/>
              <a:gd name="connsiteY54" fmla="*/ 27017 h 2033617"/>
              <a:gd name="connsiteX55" fmla="*/ 1104900 w 1841500"/>
              <a:gd name="connsiteY55" fmla="*/ 14317 h 2033617"/>
              <a:gd name="connsiteX56" fmla="*/ 1104900 w 1841500"/>
              <a:gd name="connsiteY56" fmla="*/ 14317 h 2033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841500" h="2033617">
                <a:moveTo>
                  <a:pt x="1155700" y="27017"/>
                </a:moveTo>
                <a:lnTo>
                  <a:pt x="1155700" y="27017"/>
                </a:lnTo>
                <a:cubicBezTo>
                  <a:pt x="940053" y="-3790"/>
                  <a:pt x="989613" y="-8570"/>
                  <a:pt x="749300" y="14317"/>
                </a:cubicBezTo>
                <a:cubicBezTo>
                  <a:pt x="735973" y="15586"/>
                  <a:pt x="723900" y="22784"/>
                  <a:pt x="711200" y="27017"/>
                </a:cubicBezTo>
                <a:cubicBezTo>
                  <a:pt x="698500" y="39717"/>
                  <a:pt x="686898" y="53619"/>
                  <a:pt x="673100" y="65117"/>
                </a:cubicBezTo>
                <a:cubicBezTo>
                  <a:pt x="661374" y="74888"/>
                  <a:pt x="645793" y="79724"/>
                  <a:pt x="635000" y="90517"/>
                </a:cubicBezTo>
                <a:cubicBezTo>
                  <a:pt x="620033" y="105484"/>
                  <a:pt x="611060" y="125584"/>
                  <a:pt x="596900" y="141317"/>
                </a:cubicBezTo>
                <a:cubicBezTo>
                  <a:pt x="572870" y="168017"/>
                  <a:pt x="536764" y="185388"/>
                  <a:pt x="520700" y="217517"/>
                </a:cubicBezTo>
                <a:cubicBezTo>
                  <a:pt x="487494" y="283929"/>
                  <a:pt x="499892" y="249950"/>
                  <a:pt x="482600" y="319117"/>
                </a:cubicBezTo>
                <a:cubicBezTo>
                  <a:pt x="478367" y="479984"/>
                  <a:pt x="477741" y="640986"/>
                  <a:pt x="469900" y="801717"/>
                </a:cubicBezTo>
                <a:cubicBezTo>
                  <a:pt x="469248" y="815088"/>
                  <a:pt x="463187" y="827843"/>
                  <a:pt x="457200" y="839817"/>
                </a:cubicBezTo>
                <a:cubicBezTo>
                  <a:pt x="444823" y="864571"/>
                  <a:pt x="415546" y="900413"/>
                  <a:pt x="393700" y="916017"/>
                </a:cubicBezTo>
                <a:cubicBezTo>
                  <a:pt x="378294" y="927021"/>
                  <a:pt x="359338" y="932024"/>
                  <a:pt x="342900" y="941417"/>
                </a:cubicBezTo>
                <a:cubicBezTo>
                  <a:pt x="329648" y="948990"/>
                  <a:pt x="317500" y="958350"/>
                  <a:pt x="304800" y="966817"/>
                </a:cubicBezTo>
                <a:cubicBezTo>
                  <a:pt x="258233" y="1036667"/>
                  <a:pt x="304800" y="977400"/>
                  <a:pt x="241300" y="1030317"/>
                </a:cubicBezTo>
                <a:cubicBezTo>
                  <a:pt x="227502" y="1041815"/>
                  <a:pt x="216837" y="1056728"/>
                  <a:pt x="203200" y="1068417"/>
                </a:cubicBezTo>
                <a:cubicBezTo>
                  <a:pt x="175633" y="1092046"/>
                  <a:pt x="144453" y="1111815"/>
                  <a:pt x="114300" y="1131917"/>
                </a:cubicBezTo>
                <a:cubicBezTo>
                  <a:pt x="82207" y="1228197"/>
                  <a:pt x="104964" y="1186698"/>
                  <a:pt x="50800" y="1258917"/>
                </a:cubicBezTo>
                <a:cubicBezTo>
                  <a:pt x="46567" y="1271617"/>
                  <a:pt x="40725" y="1283890"/>
                  <a:pt x="38100" y="1297017"/>
                </a:cubicBezTo>
                <a:cubicBezTo>
                  <a:pt x="28000" y="1347518"/>
                  <a:pt x="12700" y="1449417"/>
                  <a:pt x="12700" y="1449417"/>
                </a:cubicBezTo>
                <a:cubicBezTo>
                  <a:pt x="8467" y="1508684"/>
                  <a:pt x="0" y="1567799"/>
                  <a:pt x="0" y="1627217"/>
                </a:cubicBezTo>
                <a:cubicBezTo>
                  <a:pt x="0" y="1686635"/>
                  <a:pt x="2374" y="1746503"/>
                  <a:pt x="12700" y="1805017"/>
                </a:cubicBezTo>
                <a:cubicBezTo>
                  <a:pt x="15353" y="1820048"/>
                  <a:pt x="31274" y="1829465"/>
                  <a:pt x="38100" y="1843117"/>
                </a:cubicBezTo>
                <a:cubicBezTo>
                  <a:pt x="44087" y="1855091"/>
                  <a:pt x="43374" y="1870078"/>
                  <a:pt x="50800" y="1881217"/>
                </a:cubicBezTo>
                <a:cubicBezTo>
                  <a:pt x="60763" y="1896161"/>
                  <a:pt x="74723" y="1908290"/>
                  <a:pt x="88900" y="1919317"/>
                </a:cubicBezTo>
                <a:cubicBezTo>
                  <a:pt x="112997" y="1938059"/>
                  <a:pt x="136140" y="1960464"/>
                  <a:pt x="165100" y="1970117"/>
                </a:cubicBezTo>
                <a:cubicBezTo>
                  <a:pt x="301675" y="2015642"/>
                  <a:pt x="214585" y="1993736"/>
                  <a:pt x="431800" y="2008217"/>
                </a:cubicBezTo>
                <a:cubicBezTo>
                  <a:pt x="688774" y="1998699"/>
                  <a:pt x="816630" y="1984764"/>
                  <a:pt x="1066800" y="2008217"/>
                </a:cubicBezTo>
                <a:cubicBezTo>
                  <a:pt x="1105659" y="2011860"/>
                  <a:pt x="1143000" y="2025150"/>
                  <a:pt x="1181100" y="2033617"/>
                </a:cubicBezTo>
                <a:cubicBezTo>
                  <a:pt x="1337733" y="2029384"/>
                  <a:pt x="1494748" y="2032636"/>
                  <a:pt x="1651000" y="2020917"/>
                </a:cubicBezTo>
                <a:cubicBezTo>
                  <a:pt x="1666221" y="2019775"/>
                  <a:pt x="1679565" y="2007436"/>
                  <a:pt x="1689100" y="1995517"/>
                </a:cubicBezTo>
                <a:cubicBezTo>
                  <a:pt x="1836137" y="1811721"/>
                  <a:pt x="1519722" y="2139495"/>
                  <a:pt x="1739900" y="1919317"/>
                </a:cubicBezTo>
                <a:cubicBezTo>
                  <a:pt x="1770980" y="1826078"/>
                  <a:pt x="1746368" y="1862049"/>
                  <a:pt x="1803400" y="1805017"/>
                </a:cubicBezTo>
                <a:cubicBezTo>
                  <a:pt x="1811867" y="1771150"/>
                  <a:pt x="1820950" y="1737432"/>
                  <a:pt x="1828800" y="1703417"/>
                </a:cubicBezTo>
                <a:cubicBezTo>
                  <a:pt x="1833654" y="1682384"/>
                  <a:pt x="1841500" y="1661503"/>
                  <a:pt x="1841500" y="1639917"/>
                </a:cubicBezTo>
                <a:cubicBezTo>
                  <a:pt x="1841500" y="1533999"/>
                  <a:pt x="1839339" y="1427809"/>
                  <a:pt x="1828800" y="1322417"/>
                </a:cubicBezTo>
                <a:cubicBezTo>
                  <a:pt x="1826532" y="1299733"/>
                  <a:pt x="1814316" y="1278931"/>
                  <a:pt x="1803400" y="1258917"/>
                </a:cubicBezTo>
                <a:cubicBezTo>
                  <a:pt x="1788782" y="1232117"/>
                  <a:pt x="1774186" y="1204303"/>
                  <a:pt x="1752600" y="1182717"/>
                </a:cubicBezTo>
                <a:cubicBezTo>
                  <a:pt x="1658060" y="1088177"/>
                  <a:pt x="1777745" y="1204270"/>
                  <a:pt x="1663700" y="1106517"/>
                </a:cubicBezTo>
                <a:cubicBezTo>
                  <a:pt x="1650063" y="1094828"/>
                  <a:pt x="1638300" y="1081117"/>
                  <a:pt x="1625600" y="1068417"/>
                </a:cubicBezTo>
                <a:cubicBezTo>
                  <a:pt x="1589139" y="922574"/>
                  <a:pt x="1640123" y="1102304"/>
                  <a:pt x="1587500" y="979517"/>
                </a:cubicBezTo>
                <a:cubicBezTo>
                  <a:pt x="1538294" y="864703"/>
                  <a:pt x="1613168" y="986269"/>
                  <a:pt x="1549400" y="890617"/>
                </a:cubicBezTo>
                <a:cubicBezTo>
                  <a:pt x="1522104" y="590357"/>
                  <a:pt x="1555188" y="922295"/>
                  <a:pt x="1511300" y="585817"/>
                </a:cubicBezTo>
                <a:cubicBezTo>
                  <a:pt x="1505797" y="543630"/>
                  <a:pt x="1505069" y="500867"/>
                  <a:pt x="1498600" y="458817"/>
                </a:cubicBezTo>
                <a:cubicBezTo>
                  <a:pt x="1496564" y="445586"/>
                  <a:pt x="1489578" y="433589"/>
                  <a:pt x="1485900" y="420717"/>
                </a:cubicBezTo>
                <a:cubicBezTo>
                  <a:pt x="1481105" y="403934"/>
                  <a:pt x="1476986" y="386956"/>
                  <a:pt x="1473200" y="369917"/>
                </a:cubicBezTo>
                <a:cubicBezTo>
                  <a:pt x="1468517" y="348845"/>
                  <a:pt x="1466180" y="327242"/>
                  <a:pt x="1460500" y="306417"/>
                </a:cubicBezTo>
                <a:cubicBezTo>
                  <a:pt x="1453455" y="280586"/>
                  <a:pt x="1440351" y="256471"/>
                  <a:pt x="1435100" y="230217"/>
                </a:cubicBezTo>
                <a:cubicBezTo>
                  <a:pt x="1430867" y="209050"/>
                  <a:pt x="1429226" y="187195"/>
                  <a:pt x="1422400" y="166717"/>
                </a:cubicBezTo>
                <a:cubicBezTo>
                  <a:pt x="1416413" y="148756"/>
                  <a:pt x="1410387" y="129304"/>
                  <a:pt x="1397000" y="115917"/>
                </a:cubicBezTo>
                <a:cubicBezTo>
                  <a:pt x="1387534" y="106451"/>
                  <a:pt x="1371205" y="108490"/>
                  <a:pt x="1358900" y="103217"/>
                </a:cubicBezTo>
                <a:cubicBezTo>
                  <a:pt x="1341499" y="95759"/>
                  <a:pt x="1324538" y="87210"/>
                  <a:pt x="1308100" y="77817"/>
                </a:cubicBezTo>
                <a:cubicBezTo>
                  <a:pt x="1294848" y="70244"/>
                  <a:pt x="1284029" y="58430"/>
                  <a:pt x="1270000" y="52417"/>
                </a:cubicBezTo>
                <a:cubicBezTo>
                  <a:pt x="1253957" y="45541"/>
                  <a:pt x="1235983" y="44512"/>
                  <a:pt x="1219200" y="39717"/>
                </a:cubicBezTo>
                <a:cubicBezTo>
                  <a:pt x="1206328" y="36039"/>
                  <a:pt x="1194087" y="30264"/>
                  <a:pt x="1181100" y="27017"/>
                </a:cubicBezTo>
                <a:cubicBezTo>
                  <a:pt x="1126979" y="13487"/>
                  <a:pt x="1136532" y="14317"/>
                  <a:pt x="1104900" y="14317"/>
                </a:cubicBezTo>
                <a:lnTo>
                  <a:pt x="1104900" y="14317"/>
                </a:lnTo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83200" y="3302000"/>
            <a:ext cx="2006600" cy="2057400"/>
          </a:xfrm>
          <a:custGeom>
            <a:avLst/>
            <a:gdLst>
              <a:gd name="connsiteX0" fmla="*/ 1473200 w 2006600"/>
              <a:gd name="connsiteY0" fmla="*/ 241300 h 2057400"/>
              <a:gd name="connsiteX1" fmla="*/ 1473200 w 2006600"/>
              <a:gd name="connsiteY1" fmla="*/ 241300 h 2057400"/>
              <a:gd name="connsiteX2" fmla="*/ 1155700 w 2006600"/>
              <a:gd name="connsiteY2" fmla="*/ 228600 h 2057400"/>
              <a:gd name="connsiteX3" fmla="*/ 1117600 w 2006600"/>
              <a:gd name="connsiteY3" fmla="*/ 203200 h 2057400"/>
              <a:gd name="connsiteX4" fmla="*/ 1079500 w 2006600"/>
              <a:gd name="connsiteY4" fmla="*/ 190500 h 2057400"/>
              <a:gd name="connsiteX5" fmla="*/ 990600 w 2006600"/>
              <a:gd name="connsiteY5" fmla="*/ 152400 h 2057400"/>
              <a:gd name="connsiteX6" fmla="*/ 939800 w 2006600"/>
              <a:gd name="connsiteY6" fmla="*/ 114300 h 2057400"/>
              <a:gd name="connsiteX7" fmla="*/ 863600 w 2006600"/>
              <a:gd name="connsiteY7" fmla="*/ 50800 h 2057400"/>
              <a:gd name="connsiteX8" fmla="*/ 749300 w 2006600"/>
              <a:gd name="connsiteY8" fmla="*/ 25400 h 2057400"/>
              <a:gd name="connsiteX9" fmla="*/ 711200 w 2006600"/>
              <a:gd name="connsiteY9" fmla="*/ 12700 h 2057400"/>
              <a:gd name="connsiteX10" fmla="*/ 647700 w 2006600"/>
              <a:gd name="connsiteY10" fmla="*/ 0 h 2057400"/>
              <a:gd name="connsiteX11" fmla="*/ 304800 w 2006600"/>
              <a:gd name="connsiteY11" fmla="*/ 12700 h 2057400"/>
              <a:gd name="connsiteX12" fmla="*/ 254000 w 2006600"/>
              <a:gd name="connsiteY12" fmla="*/ 38100 h 2057400"/>
              <a:gd name="connsiteX13" fmla="*/ 228600 w 2006600"/>
              <a:gd name="connsiteY13" fmla="*/ 76200 h 2057400"/>
              <a:gd name="connsiteX14" fmla="*/ 190500 w 2006600"/>
              <a:gd name="connsiteY14" fmla="*/ 101600 h 2057400"/>
              <a:gd name="connsiteX15" fmla="*/ 50800 w 2006600"/>
              <a:gd name="connsiteY15" fmla="*/ 266700 h 2057400"/>
              <a:gd name="connsiteX16" fmla="*/ 25400 w 2006600"/>
              <a:gd name="connsiteY16" fmla="*/ 330200 h 2057400"/>
              <a:gd name="connsiteX17" fmla="*/ 0 w 2006600"/>
              <a:gd name="connsiteY17" fmla="*/ 406400 h 2057400"/>
              <a:gd name="connsiteX18" fmla="*/ 12700 w 2006600"/>
              <a:gd name="connsiteY18" fmla="*/ 622300 h 2057400"/>
              <a:gd name="connsiteX19" fmla="*/ 63500 w 2006600"/>
              <a:gd name="connsiteY19" fmla="*/ 698500 h 2057400"/>
              <a:gd name="connsiteX20" fmla="*/ 88900 w 2006600"/>
              <a:gd name="connsiteY20" fmla="*/ 736600 h 2057400"/>
              <a:gd name="connsiteX21" fmla="*/ 127000 w 2006600"/>
              <a:gd name="connsiteY21" fmla="*/ 749300 h 2057400"/>
              <a:gd name="connsiteX22" fmla="*/ 215900 w 2006600"/>
              <a:gd name="connsiteY22" fmla="*/ 787400 h 2057400"/>
              <a:gd name="connsiteX23" fmla="*/ 292100 w 2006600"/>
              <a:gd name="connsiteY23" fmla="*/ 850900 h 2057400"/>
              <a:gd name="connsiteX24" fmla="*/ 330200 w 2006600"/>
              <a:gd name="connsiteY24" fmla="*/ 863600 h 2057400"/>
              <a:gd name="connsiteX25" fmla="*/ 406400 w 2006600"/>
              <a:gd name="connsiteY25" fmla="*/ 939800 h 2057400"/>
              <a:gd name="connsiteX26" fmla="*/ 457200 w 2006600"/>
              <a:gd name="connsiteY26" fmla="*/ 1016000 h 2057400"/>
              <a:gd name="connsiteX27" fmla="*/ 444500 w 2006600"/>
              <a:gd name="connsiteY27" fmla="*/ 1397000 h 2057400"/>
              <a:gd name="connsiteX28" fmla="*/ 419100 w 2006600"/>
              <a:gd name="connsiteY28" fmla="*/ 1435100 h 2057400"/>
              <a:gd name="connsiteX29" fmla="*/ 381000 w 2006600"/>
              <a:gd name="connsiteY29" fmla="*/ 1574800 h 2057400"/>
              <a:gd name="connsiteX30" fmla="*/ 406400 w 2006600"/>
              <a:gd name="connsiteY30" fmla="*/ 1803400 h 2057400"/>
              <a:gd name="connsiteX31" fmla="*/ 495300 w 2006600"/>
              <a:gd name="connsiteY31" fmla="*/ 1905000 h 2057400"/>
              <a:gd name="connsiteX32" fmla="*/ 546100 w 2006600"/>
              <a:gd name="connsiteY32" fmla="*/ 1943100 h 2057400"/>
              <a:gd name="connsiteX33" fmla="*/ 584200 w 2006600"/>
              <a:gd name="connsiteY33" fmla="*/ 1981200 h 2057400"/>
              <a:gd name="connsiteX34" fmla="*/ 635000 w 2006600"/>
              <a:gd name="connsiteY34" fmla="*/ 1993900 h 2057400"/>
              <a:gd name="connsiteX35" fmla="*/ 749300 w 2006600"/>
              <a:gd name="connsiteY35" fmla="*/ 2032000 h 2057400"/>
              <a:gd name="connsiteX36" fmla="*/ 838200 w 2006600"/>
              <a:gd name="connsiteY36" fmla="*/ 2057400 h 2057400"/>
              <a:gd name="connsiteX37" fmla="*/ 1041400 w 2006600"/>
              <a:gd name="connsiteY37" fmla="*/ 2032000 h 2057400"/>
              <a:gd name="connsiteX38" fmla="*/ 1117600 w 2006600"/>
              <a:gd name="connsiteY38" fmla="*/ 2006600 h 2057400"/>
              <a:gd name="connsiteX39" fmla="*/ 1193800 w 2006600"/>
              <a:gd name="connsiteY39" fmla="*/ 1930400 h 2057400"/>
              <a:gd name="connsiteX40" fmla="*/ 1219200 w 2006600"/>
              <a:gd name="connsiteY40" fmla="*/ 1879600 h 2057400"/>
              <a:gd name="connsiteX41" fmla="*/ 1244600 w 2006600"/>
              <a:gd name="connsiteY41" fmla="*/ 1841500 h 2057400"/>
              <a:gd name="connsiteX42" fmla="*/ 1270000 w 2006600"/>
              <a:gd name="connsiteY42" fmla="*/ 1765300 h 2057400"/>
              <a:gd name="connsiteX43" fmla="*/ 1295400 w 2006600"/>
              <a:gd name="connsiteY43" fmla="*/ 1714500 h 2057400"/>
              <a:gd name="connsiteX44" fmla="*/ 1320800 w 2006600"/>
              <a:gd name="connsiteY44" fmla="*/ 1587500 h 2057400"/>
              <a:gd name="connsiteX45" fmla="*/ 1346200 w 2006600"/>
              <a:gd name="connsiteY45" fmla="*/ 1511300 h 2057400"/>
              <a:gd name="connsiteX46" fmla="*/ 1384300 w 2006600"/>
              <a:gd name="connsiteY46" fmla="*/ 1397000 h 2057400"/>
              <a:gd name="connsiteX47" fmla="*/ 1460500 w 2006600"/>
              <a:gd name="connsiteY47" fmla="*/ 1333500 h 2057400"/>
              <a:gd name="connsiteX48" fmla="*/ 1536700 w 2006600"/>
              <a:gd name="connsiteY48" fmla="*/ 1308100 h 2057400"/>
              <a:gd name="connsiteX49" fmla="*/ 1574800 w 2006600"/>
              <a:gd name="connsiteY49" fmla="*/ 1295400 h 2057400"/>
              <a:gd name="connsiteX50" fmla="*/ 1625600 w 2006600"/>
              <a:gd name="connsiteY50" fmla="*/ 1270000 h 2057400"/>
              <a:gd name="connsiteX51" fmla="*/ 1689100 w 2006600"/>
              <a:gd name="connsiteY51" fmla="*/ 1257300 h 2057400"/>
              <a:gd name="connsiteX52" fmla="*/ 1727200 w 2006600"/>
              <a:gd name="connsiteY52" fmla="*/ 1244600 h 2057400"/>
              <a:gd name="connsiteX53" fmla="*/ 1828800 w 2006600"/>
              <a:gd name="connsiteY53" fmla="*/ 1219200 h 2057400"/>
              <a:gd name="connsiteX54" fmla="*/ 1866900 w 2006600"/>
              <a:gd name="connsiteY54" fmla="*/ 1193800 h 2057400"/>
              <a:gd name="connsiteX55" fmla="*/ 1892300 w 2006600"/>
              <a:gd name="connsiteY55" fmla="*/ 1155700 h 2057400"/>
              <a:gd name="connsiteX56" fmla="*/ 1905000 w 2006600"/>
              <a:gd name="connsiteY56" fmla="*/ 1117600 h 2057400"/>
              <a:gd name="connsiteX57" fmla="*/ 1955800 w 2006600"/>
              <a:gd name="connsiteY57" fmla="*/ 1066800 h 2057400"/>
              <a:gd name="connsiteX58" fmla="*/ 1993900 w 2006600"/>
              <a:gd name="connsiteY58" fmla="*/ 990600 h 2057400"/>
              <a:gd name="connsiteX59" fmla="*/ 2006600 w 2006600"/>
              <a:gd name="connsiteY59" fmla="*/ 952500 h 2057400"/>
              <a:gd name="connsiteX60" fmla="*/ 1993900 w 2006600"/>
              <a:gd name="connsiteY60" fmla="*/ 673100 h 2057400"/>
              <a:gd name="connsiteX61" fmla="*/ 1968500 w 2006600"/>
              <a:gd name="connsiteY61" fmla="*/ 609600 h 2057400"/>
              <a:gd name="connsiteX62" fmla="*/ 1955800 w 2006600"/>
              <a:gd name="connsiteY62" fmla="*/ 571500 h 2057400"/>
              <a:gd name="connsiteX63" fmla="*/ 1943100 w 2006600"/>
              <a:gd name="connsiteY63" fmla="*/ 520700 h 2057400"/>
              <a:gd name="connsiteX64" fmla="*/ 1917700 w 2006600"/>
              <a:gd name="connsiteY64" fmla="*/ 469900 h 2057400"/>
              <a:gd name="connsiteX65" fmla="*/ 1828800 w 2006600"/>
              <a:gd name="connsiteY65" fmla="*/ 355600 h 2057400"/>
              <a:gd name="connsiteX66" fmla="*/ 1752600 w 2006600"/>
              <a:gd name="connsiteY66" fmla="*/ 304800 h 2057400"/>
              <a:gd name="connsiteX67" fmla="*/ 1625600 w 2006600"/>
              <a:gd name="connsiteY67" fmla="*/ 266700 h 2057400"/>
              <a:gd name="connsiteX68" fmla="*/ 1587500 w 2006600"/>
              <a:gd name="connsiteY68" fmla="*/ 254000 h 2057400"/>
              <a:gd name="connsiteX69" fmla="*/ 1473200 w 2006600"/>
              <a:gd name="connsiteY69" fmla="*/ 24130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006600" h="2057400">
                <a:moveTo>
                  <a:pt x="1473200" y="241300"/>
                </a:moveTo>
                <a:lnTo>
                  <a:pt x="1473200" y="241300"/>
                </a:lnTo>
                <a:cubicBezTo>
                  <a:pt x="1327082" y="257535"/>
                  <a:pt x="1332791" y="265882"/>
                  <a:pt x="1155700" y="228600"/>
                </a:cubicBezTo>
                <a:cubicBezTo>
                  <a:pt x="1140764" y="225456"/>
                  <a:pt x="1131252" y="210026"/>
                  <a:pt x="1117600" y="203200"/>
                </a:cubicBezTo>
                <a:cubicBezTo>
                  <a:pt x="1105626" y="197213"/>
                  <a:pt x="1091474" y="196487"/>
                  <a:pt x="1079500" y="190500"/>
                </a:cubicBezTo>
                <a:cubicBezTo>
                  <a:pt x="991795" y="146647"/>
                  <a:pt x="1096326" y="178831"/>
                  <a:pt x="990600" y="152400"/>
                </a:cubicBezTo>
                <a:cubicBezTo>
                  <a:pt x="973667" y="139700"/>
                  <a:pt x="955871" y="128075"/>
                  <a:pt x="939800" y="114300"/>
                </a:cubicBezTo>
                <a:cubicBezTo>
                  <a:pt x="900478" y="80595"/>
                  <a:pt x="908511" y="73255"/>
                  <a:pt x="863600" y="50800"/>
                </a:cubicBezTo>
                <a:cubicBezTo>
                  <a:pt x="829293" y="33646"/>
                  <a:pt x="784420" y="33204"/>
                  <a:pt x="749300" y="25400"/>
                </a:cubicBezTo>
                <a:cubicBezTo>
                  <a:pt x="736232" y="22496"/>
                  <a:pt x="724187" y="15947"/>
                  <a:pt x="711200" y="12700"/>
                </a:cubicBezTo>
                <a:cubicBezTo>
                  <a:pt x="690259" y="7465"/>
                  <a:pt x="668867" y="4233"/>
                  <a:pt x="647700" y="0"/>
                </a:cubicBezTo>
                <a:cubicBezTo>
                  <a:pt x="533400" y="4233"/>
                  <a:pt x="418647" y="1683"/>
                  <a:pt x="304800" y="12700"/>
                </a:cubicBezTo>
                <a:cubicBezTo>
                  <a:pt x="285956" y="14524"/>
                  <a:pt x="268544" y="25980"/>
                  <a:pt x="254000" y="38100"/>
                </a:cubicBezTo>
                <a:cubicBezTo>
                  <a:pt x="242274" y="47871"/>
                  <a:pt x="239393" y="65407"/>
                  <a:pt x="228600" y="76200"/>
                </a:cubicBezTo>
                <a:cubicBezTo>
                  <a:pt x="217807" y="86993"/>
                  <a:pt x="201845" y="91389"/>
                  <a:pt x="190500" y="101600"/>
                </a:cubicBezTo>
                <a:cubicBezTo>
                  <a:pt x="150452" y="137643"/>
                  <a:pt x="73537" y="209857"/>
                  <a:pt x="50800" y="266700"/>
                </a:cubicBezTo>
                <a:cubicBezTo>
                  <a:pt x="42333" y="287867"/>
                  <a:pt x="33191" y="308775"/>
                  <a:pt x="25400" y="330200"/>
                </a:cubicBezTo>
                <a:cubicBezTo>
                  <a:pt x="16250" y="355362"/>
                  <a:pt x="0" y="406400"/>
                  <a:pt x="0" y="406400"/>
                </a:cubicBezTo>
                <a:cubicBezTo>
                  <a:pt x="4233" y="478367"/>
                  <a:pt x="5527" y="550567"/>
                  <a:pt x="12700" y="622300"/>
                </a:cubicBezTo>
                <a:cubicBezTo>
                  <a:pt x="17265" y="667952"/>
                  <a:pt x="34468" y="663662"/>
                  <a:pt x="63500" y="698500"/>
                </a:cubicBezTo>
                <a:cubicBezTo>
                  <a:pt x="73271" y="710226"/>
                  <a:pt x="76981" y="727065"/>
                  <a:pt x="88900" y="736600"/>
                </a:cubicBezTo>
                <a:cubicBezTo>
                  <a:pt x="99353" y="744963"/>
                  <a:pt x="115026" y="743313"/>
                  <a:pt x="127000" y="749300"/>
                </a:cubicBezTo>
                <a:cubicBezTo>
                  <a:pt x="214705" y="793153"/>
                  <a:pt x="110174" y="760969"/>
                  <a:pt x="215900" y="787400"/>
                </a:cubicBezTo>
                <a:cubicBezTo>
                  <a:pt x="243987" y="815487"/>
                  <a:pt x="256737" y="833219"/>
                  <a:pt x="292100" y="850900"/>
                </a:cubicBezTo>
                <a:cubicBezTo>
                  <a:pt x="304074" y="856887"/>
                  <a:pt x="317500" y="859367"/>
                  <a:pt x="330200" y="863600"/>
                </a:cubicBezTo>
                <a:cubicBezTo>
                  <a:pt x="355600" y="889000"/>
                  <a:pt x="395041" y="905722"/>
                  <a:pt x="406400" y="939800"/>
                </a:cubicBezTo>
                <a:cubicBezTo>
                  <a:pt x="424780" y="994939"/>
                  <a:pt x="409634" y="968434"/>
                  <a:pt x="457200" y="1016000"/>
                </a:cubicBezTo>
                <a:cubicBezTo>
                  <a:pt x="452967" y="1143000"/>
                  <a:pt x="456004" y="1270451"/>
                  <a:pt x="444500" y="1397000"/>
                </a:cubicBezTo>
                <a:cubicBezTo>
                  <a:pt x="443118" y="1412201"/>
                  <a:pt x="423486" y="1420480"/>
                  <a:pt x="419100" y="1435100"/>
                </a:cubicBezTo>
                <a:cubicBezTo>
                  <a:pt x="361435" y="1627317"/>
                  <a:pt x="446532" y="1443736"/>
                  <a:pt x="381000" y="1574800"/>
                </a:cubicBezTo>
                <a:cubicBezTo>
                  <a:pt x="389467" y="1651000"/>
                  <a:pt x="387805" y="1729020"/>
                  <a:pt x="406400" y="1803400"/>
                </a:cubicBezTo>
                <a:cubicBezTo>
                  <a:pt x="422413" y="1867452"/>
                  <a:pt x="453427" y="1875091"/>
                  <a:pt x="495300" y="1905000"/>
                </a:cubicBezTo>
                <a:cubicBezTo>
                  <a:pt x="512524" y="1917303"/>
                  <a:pt x="530029" y="1929325"/>
                  <a:pt x="546100" y="1943100"/>
                </a:cubicBezTo>
                <a:cubicBezTo>
                  <a:pt x="559737" y="1954789"/>
                  <a:pt x="568606" y="1972289"/>
                  <a:pt x="584200" y="1981200"/>
                </a:cubicBezTo>
                <a:cubicBezTo>
                  <a:pt x="599355" y="1989860"/>
                  <a:pt x="618067" y="1989667"/>
                  <a:pt x="635000" y="1993900"/>
                </a:cubicBezTo>
                <a:cubicBezTo>
                  <a:pt x="702480" y="2038887"/>
                  <a:pt x="644624" y="2007844"/>
                  <a:pt x="749300" y="2032000"/>
                </a:cubicBezTo>
                <a:cubicBezTo>
                  <a:pt x="779330" y="2038930"/>
                  <a:pt x="808567" y="2048933"/>
                  <a:pt x="838200" y="2057400"/>
                </a:cubicBezTo>
                <a:cubicBezTo>
                  <a:pt x="940426" y="2048881"/>
                  <a:pt x="964281" y="2055136"/>
                  <a:pt x="1041400" y="2032000"/>
                </a:cubicBezTo>
                <a:cubicBezTo>
                  <a:pt x="1067045" y="2024307"/>
                  <a:pt x="1117600" y="2006600"/>
                  <a:pt x="1117600" y="2006600"/>
                </a:cubicBezTo>
                <a:cubicBezTo>
                  <a:pt x="1143000" y="1981200"/>
                  <a:pt x="1177736" y="1962529"/>
                  <a:pt x="1193800" y="1930400"/>
                </a:cubicBezTo>
                <a:cubicBezTo>
                  <a:pt x="1202267" y="1913467"/>
                  <a:pt x="1209807" y="1896038"/>
                  <a:pt x="1219200" y="1879600"/>
                </a:cubicBezTo>
                <a:cubicBezTo>
                  <a:pt x="1226773" y="1866348"/>
                  <a:pt x="1238401" y="1855448"/>
                  <a:pt x="1244600" y="1841500"/>
                </a:cubicBezTo>
                <a:cubicBezTo>
                  <a:pt x="1255474" y="1817034"/>
                  <a:pt x="1258026" y="1789247"/>
                  <a:pt x="1270000" y="1765300"/>
                </a:cubicBezTo>
                <a:lnTo>
                  <a:pt x="1295400" y="1714500"/>
                </a:lnTo>
                <a:cubicBezTo>
                  <a:pt x="1303867" y="1672167"/>
                  <a:pt x="1307148" y="1628456"/>
                  <a:pt x="1320800" y="1587500"/>
                </a:cubicBezTo>
                <a:cubicBezTo>
                  <a:pt x="1329267" y="1562100"/>
                  <a:pt x="1339155" y="1537131"/>
                  <a:pt x="1346200" y="1511300"/>
                </a:cubicBezTo>
                <a:cubicBezTo>
                  <a:pt x="1361688" y="1454511"/>
                  <a:pt x="1350058" y="1444939"/>
                  <a:pt x="1384300" y="1397000"/>
                </a:cubicBezTo>
                <a:cubicBezTo>
                  <a:pt x="1398211" y="1377525"/>
                  <a:pt x="1437185" y="1343862"/>
                  <a:pt x="1460500" y="1333500"/>
                </a:cubicBezTo>
                <a:cubicBezTo>
                  <a:pt x="1484966" y="1322626"/>
                  <a:pt x="1511300" y="1316567"/>
                  <a:pt x="1536700" y="1308100"/>
                </a:cubicBezTo>
                <a:cubicBezTo>
                  <a:pt x="1549400" y="1303867"/>
                  <a:pt x="1562826" y="1301387"/>
                  <a:pt x="1574800" y="1295400"/>
                </a:cubicBezTo>
                <a:cubicBezTo>
                  <a:pt x="1591733" y="1286933"/>
                  <a:pt x="1607639" y="1275987"/>
                  <a:pt x="1625600" y="1270000"/>
                </a:cubicBezTo>
                <a:cubicBezTo>
                  <a:pt x="1646078" y="1263174"/>
                  <a:pt x="1668159" y="1262535"/>
                  <a:pt x="1689100" y="1257300"/>
                </a:cubicBezTo>
                <a:cubicBezTo>
                  <a:pt x="1702087" y="1254053"/>
                  <a:pt x="1714213" y="1247847"/>
                  <a:pt x="1727200" y="1244600"/>
                </a:cubicBezTo>
                <a:cubicBezTo>
                  <a:pt x="1756183" y="1237354"/>
                  <a:pt x="1799770" y="1233715"/>
                  <a:pt x="1828800" y="1219200"/>
                </a:cubicBezTo>
                <a:cubicBezTo>
                  <a:pt x="1842452" y="1212374"/>
                  <a:pt x="1854200" y="1202267"/>
                  <a:pt x="1866900" y="1193800"/>
                </a:cubicBezTo>
                <a:cubicBezTo>
                  <a:pt x="1875367" y="1181100"/>
                  <a:pt x="1885474" y="1169352"/>
                  <a:pt x="1892300" y="1155700"/>
                </a:cubicBezTo>
                <a:cubicBezTo>
                  <a:pt x="1898287" y="1143726"/>
                  <a:pt x="1897219" y="1128493"/>
                  <a:pt x="1905000" y="1117600"/>
                </a:cubicBezTo>
                <a:cubicBezTo>
                  <a:pt x="1918919" y="1098113"/>
                  <a:pt x="1938867" y="1083733"/>
                  <a:pt x="1955800" y="1066800"/>
                </a:cubicBezTo>
                <a:cubicBezTo>
                  <a:pt x="1987722" y="971035"/>
                  <a:pt x="1944661" y="1089077"/>
                  <a:pt x="1993900" y="990600"/>
                </a:cubicBezTo>
                <a:cubicBezTo>
                  <a:pt x="1999887" y="978626"/>
                  <a:pt x="2002367" y="965200"/>
                  <a:pt x="2006600" y="952500"/>
                </a:cubicBezTo>
                <a:cubicBezTo>
                  <a:pt x="2002367" y="859367"/>
                  <a:pt x="2004195" y="765759"/>
                  <a:pt x="1993900" y="673100"/>
                </a:cubicBezTo>
                <a:cubicBezTo>
                  <a:pt x="1991382" y="650442"/>
                  <a:pt x="1976505" y="630946"/>
                  <a:pt x="1968500" y="609600"/>
                </a:cubicBezTo>
                <a:cubicBezTo>
                  <a:pt x="1963800" y="597065"/>
                  <a:pt x="1959478" y="584372"/>
                  <a:pt x="1955800" y="571500"/>
                </a:cubicBezTo>
                <a:cubicBezTo>
                  <a:pt x="1951005" y="554717"/>
                  <a:pt x="1949229" y="537043"/>
                  <a:pt x="1943100" y="520700"/>
                </a:cubicBezTo>
                <a:cubicBezTo>
                  <a:pt x="1936453" y="502973"/>
                  <a:pt x="1927440" y="486134"/>
                  <a:pt x="1917700" y="469900"/>
                </a:cubicBezTo>
                <a:cubicBezTo>
                  <a:pt x="1893692" y="429887"/>
                  <a:pt x="1866861" y="385203"/>
                  <a:pt x="1828800" y="355600"/>
                </a:cubicBezTo>
                <a:cubicBezTo>
                  <a:pt x="1804703" y="336858"/>
                  <a:pt x="1780944" y="316137"/>
                  <a:pt x="1752600" y="304800"/>
                </a:cubicBezTo>
                <a:cubicBezTo>
                  <a:pt x="1638834" y="259294"/>
                  <a:pt x="1740073" y="295318"/>
                  <a:pt x="1625600" y="266700"/>
                </a:cubicBezTo>
                <a:cubicBezTo>
                  <a:pt x="1612613" y="263453"/>
                  <a:pt x="1600848" y="255027"/>
                  <a:pt x="1587500" y="254000"/>
                </a:cubicBezTo>
                <a:cubicBezTo>
                  <a:pt x="1545291" y="250753"/>
                  <a:pt x="1492250" y="243417"/>
                  <a:pt x="1473200" y="241300"/>
                </a:cubicBezTo>
                <a:close/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896100" y="3289300"/>
            <a:ext cx="1930400" cy="2095500"/>
          </a:xfrm>
          <a:custGeom>
            <a:avLst/>
            <a:gdLst>
              <a:gd name="connsiteX0" fmla="*/ 965200 w 1930400"/>
              <a:gd name="connsiteY0" fmla="*/ 12700 h 2095500"/>
              <a:gd name="connsiteX1" fmla="*/ 965200 w 1930400"/>
              <a:gd name="connsiteY1" fmla="*/ 12700 h 2095500"/>
              <a:gd name="connsiteX2" fmla="*/ 711200 w 1930400"/>
              <a:gd name="connsiteY2" fmla="*/ 25400 h 2095500"/>
              <a:gd name="connsiteX3" fmla="*/ 660400 w 1930400"/>
              <a:gd name="connsiteY3" fmla="*/ 50800 h 2095500"/>
              <a:gd name="connsiteX4" fmla="*/ 596900 w 1930400"/>
              <a:gd name="connsiteY4" fmla="*/ 63500 h 2095500"/>
              <a:gd name="connsiteX5" fmla="*/ 558800 w 1930400"/>
              <a:gd name="connsiteY5" fmla="*/ 101600 h 2095500"/>
              <a:gd name="connsiteX6" fmla="*/ 508000 w 1930400"/>
              <a:gd name="connsiteY6" fmla="*/ 127000 h 2095500"/>
              <a:gd name="connsiteX7" fmla="*/ 444500 w 1930400"/>
              <a:gd name="connsiteY7" fmla="*/ 228600 h 2095500"/>
              <a:gd name="connsiteX8" fmla="*/ 381000 w 1930400"/>
              <a:gd name="connsiteY8" fmla="*/ 342900 h 2095500"/>
              <a:gd name="connsiteX9" fmla="*/ 393700 w 1930400"/>
              <a:gd name="connsiteY9" fmla="*/ 635000 h 2095500"/>
              <a:gd name="connsiteX10" fmla="*/ 419100 w 1930400"/>
              <a:gd name="connsiteY10" fmla="*/ 711200 h 2095500"/>
              <a:gd name="connsiteX11" fmla="*/ 457200 w 1930400"/>
              <a:gd name="connsiteY11" fmla="*/ 749300 h 2095500"/>
              <a:gd name="connsiteX12" fmla="*/ 469900 w 1930400"/>
              <a:gd name="connsiteY12" fmla="*/ 1066800 h 2095500"/>
              <a:gd name="connsiteX13" fmla="*/ 431800 w 1930400"/>
              <a:gd name="connsiteY13" fmla="*/ 1168400 h 2095500"/>
              <a:gd name="connsiteX14" fmla="*/ 393700 w 1930400"/>
              <a:gd name="connsiteY14" fmla="*/ 1181100 h 2095500"/>
              <a:gd name="connsiteX15" fmla="*/ 304800 w 1930400"/>
              <a:gd name="connsiteY15" fmla="*/ 1219200 h 2095500"/>
              <a:gd name="connsiteX16" fmla="*/ 228600 w 1930400"/>
              <a:gd name="connsiteY16" fmla="*/ 1244600 h 2095500"/>
              <a:gd name="connsiteX17" fmla="*/ 190500 w 1930400"/>
              <a:gd name="connsiteY17" fmla="*/ 1257300 h 2095500"/>
              <a:gd name="connsiteX18" fmla="*/ 152400 w 1930400"/>
              <a:gd name="connsiteY18" fmla="*/ 1295400 h 2095500"/>
              <a:gd name="connsiteX19" fmla="*/ 127000 w 1930400"/>
              <a:gd name="connsiteY19" fmla="*/ 1333500 h 2095500"/>
              <a:gd name="connsiteX20" fmla="*/ 88900 w 1930400"/>
              <a:gd name="connsiteY20" fmla="*/ 1358900 h 2095500"/>
              <a:gd name="connsiteX21" fmla="*/ 76200 w 1930400"/>
              <a:gd name="connsiteY21" fmla="*/ 1397000 h 2095500"/>
              <a:gd name="connsiteX22" fmla="*/ 50800 w 1930400"/>
              <a:gd name="connsiteY22" fmla="*/ 1435100 h 2095500"/>
              <a:gd name="connsiteX23" fmla="*/ 25400 w 1930400"/>
              <a:gd name="connsiteY23" fmla="*/ 1511300 h 2095500"/>
              <a:gd name="connsiteX24" fmla="*/ 0 w 1930400"/>
              <a:gd name="connsiteY24" fmla="*/ 1727200 h 2095500"/>
              <a:gd name="connsiteX25" fmla="*/ 12700 w 1930400"/>
              <a:gd name="connsiteY25" fmla="*/ 1905000 h 2095500"/>
              <a:gd name="connsiteX26" fmla="*/ 50800 w 1930400"/>
              <a:gd name="connsiteY26" fmla="*/ 1993900 h 2095500"/>
              <a:gd name="connsiteX27" fmla="*/ 127000 w 1930400"/>
              <a:gd name="connsiteY27" fmla="*/ 2044700 h 2095500"/>
              <a:gd name="connsiteX28" fmla="*/ 165100 w 1930400"/>
              <a:gd name="connsiteY28" fmla="*/ 2070100 h 2095500"/>
              <a:gd name="connsiteX29" fmla="*/ 266700 w 1930400"/>
              <a:gd name="connsiteY29" fmla="*/ 2095500 h 2095500"/>
              <a:gd name="connsiteX30" fmla="*/ 749300 w 1930400"/>
              <a:gd name="connsiteY30" fmla="*/ 2082800 h 2095500"/>
              <a:gd name="connsiteX31" fmla="*/ 787400 w 1930400"/>
              <a:gd name="connsiteY31" fmla="*/ 2057400 h 2095500"/>
              <a:gd name="connsiteX32" fmla="*/ 889000 w 1930400"/>
              <a:gd name="connsiteY32" fmla="*/ 2044700 h 2095500"/>
              <a:gd name="connsiteX33" fmla="*/ 1041400 w 1930400"/>
              <a:gd name="connsiteY33" fmla="*/ 1981200 h 2095500"/>
              <a:gd name="connsiteX34" fmla="*/ 1092200 w 1930400"/>
              <a:gd name="connsiteY34" fmla="*/ 1955800 h 2095500"/>
              <a:gd name="connsiteX35" fmla="*/ 1181100 w 1930400"/>
              <a:gd name="connsiteY35" fmla="*/ 1943100 h 2095500"/>
              <a:gd name="connsiteX36" fmla="*/ 1447800 w 1930400"/>
              <a:gd name="connsiteY36" fmla="*/ 1930400 h 2095500"/>
              <a:gd name="connsiteX37" fmla="*/ 1549400 w 1930400"/>
              <a:gd name="connsiteY37" fmla="*/ 1917700 h 2095500"/>
              <a:gd name="connsiteX38" fmla="*/ 1600200 w 1930400"/>
              <a:gd name="connsiteY38" fmla="*/ 1892300 h 2095500"/>
              <a:gd name="connsiteX39" fmla="*/ 1651000 w 1930400"/>
              <a:gd name="connsiteY39" fmla="*/ 1879600 h 2095500"/>
              <a:gd name="connsiteX40" fmla="*/ 1701800 w 1930400"/>
              <a:gd name="connsiteY40" fmla="*/ 1854200 h 2095500"/>
              <a:gd name="connsiteX41" fmla="*/ 1778000 w 1930400"/>
              <a:gd name="connsiteY41" fmla="*/ 1803400 h 2095500"/>
              <a:gd name="connsiteX42" fmla="*/ 1803400 w 1930400"/>
              <a:gd name="connsiteY42" fmla="*/ 1765300 h 2095500"/>
              <a:gd name="connsiteX43" fmla="*/ 1879600 w 1930400"/>
              <a:gd name="connsiteY43" fmla="*/ 1689100 h 2095500"/>
              <a:gd name="connsiteX44" fmla="*/ 1905000 w 1930400"/>
              <a:gd name="connsiteY44" fmla="*/ 1600200 h 2095500"/>
              <a:gd name="connsiteX45" fmla="*/ 1930400 w 1930400"/>
              <a:gd name="connsiteY45" fmla="*/ 1511300 h 2095500"/>
              <a:gd name="connsiteX46" fmla="*/ 1917700 w 1930400"/>
              <a:gd name="connsiteY46" fmla="*/ 1168400 h 2095500"/>
              <a:gd name="connsiteX47" fmla="*/ 1879600 w 1930400"/>
              <a:gd name="connsiteY47" fmla="*/ 1079500 h 2095500"/>
              <a:gd name="connsiteX48" fmla="*/ 1816100 w 1930400"/>
              <a:gd name="connsiteY48" fmla="*/ 990600 h 2095500"/>
              <a:gd name="connsiteX49" fmla="*/ 1739900 w 1930400"/>
              <a:gd name="connsiteY49" fmla="*/ 965200 h 2095500"/>
              <a:gd name="connsiteX50" fmla="*/ 1701800 w 1930400"/>
              <a:gd name="connsiteY50" fmla="*/ 939800 h 2095500"/>
              <a:gd name="connsiteX51" fmla="*/ 1625600 w 1930400"/>
              <a:gd name="connsiteY51" fmla="*/ 914400 h 2095500"/>
              <a:gd name="connsiteX52" fmla="*/ 1587500 w 1930400"/>
              <a:gd name="connsiteY52" fmla="*/ 901700 h 2095500"/>
              <a:gd name="connsiteX53" fmla="*/ 1549400 w 1930400"/>
              <a:gd name="connsiteY53" fmla="*/ 876300 h 2095500"/>
              <a:gd name="connsiteX54" fmla="*/ 1524000 w 1930400"/>
              <a:gd name="connsiteY54" fmla="*/ 825500 h 2095500"/>
              <a:gd name="connsiteX55" fmla="*/ 1447800 w 1930400"/>
              <a:gd name="connsiteY55" fmla="*/ 698500 h 2095500"/>
              <a:gd name="connsiteX56" fmla="*/ 1435100 w 1930400"/>
              <a:gd name="connsiteY56" fmla="*/ 635000 h 2095500"/>
              <a:gd name="connsiteX57" fmla="*/ 1409700 w 1930400"/>
              <a:gd name="connsiteY57" fmla="*/ 533400 h 2095500"/>
              <a:gd name="connsiteX58" fmla="*/ 1397000 w 1930400"/>
              <a:gd name="connsiteY58" fmla="*/ 419100 h 2095500"/>
              <a:gd name="connsiteX59" fmla="*/ 1371600 w 1930400"/>
              <a:gd name="connsiteY59" fmla="*/ 330200 h 2095500"/>
              <a:gd name="connsiteX60" fmla="*/ 1358900 w 1930400"/>
              <a:gd name="connsiteY60" fmla="*/ 279400 h 2095500"/>
              <a:gd name="connsiteX61" fmla="*/ 1295400 w 1930400"/>
              <a:gd name="connsiteY61" fmla="*/ 203200 h 2095500"/>
              <a:gd name="connsiteX62" fmla="*/ 1270000 w 1930400"/>
              <a:gd name="connsiteY62" fmla="*/ 165100 h 2095500"/>
              <a:gd name="connsiteX63" fmla="*/ 1231900 w 1930400"/>
              <a:gd name="connsiteY63" fmla="*/ 139700 h 2095500"/>
              <a:gd name="connsiteX64" fmla="*/ 1155700 w 1930400"/>
              <a:gd name="connsiteY64" fmla="*/ 76200 h 2095500"/>
              <a:gd name="connsiteX65" fmla="*/ 927100 w 1930400"/>
              <a:gd name="connsiteY65" fmla="*/ 12700 h 2095500"/>
              <a:gd name="connsiteX66" fmla="*/ 876300 w 1930400"/>
              <a:gd name="connsiteY66" fmla="*/ 0 h 2095500"/>
              <a:gd name="connsiteX67" fmla="*/ 876300 w 1930400"/>
              <a:gd name="connsiteY67" fmla="*/ 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930400" h="2095500">
                <a:moveTo>
                  <a:pt x="965200" y="12700"/>
                </a:moveTo>
                <a:lnTo>
                  <a:pt x="965200" y="12700"/>
                </a:lnTo>
                <a:cubicBezTo>
                  <a:pt x="880533" y="16933"/>
                  <a:pt x="795318" y="14885"/>
                  <a:pt x="711200" y="25400"/>
                </a:cubicBezTo>
                <a:cubicBezTo>
                  <a:pt x="692414" y="27748"/>
                  <a:pt x="678361" y="44813"/>
                  <a:pt x="660400" y="50800"/>
                </a:cubicBezTo>
                <a:cubicBezTo>
                  <a:pt x="639922" y="57626"/>
                  <a:pt x="618067" y="59267"/>
                  <a:pt x="596900" y="63500"/>
                </a:cubicBezTo>
                <a:cubicBezTo>
                  <a:pt x="584200" y="76200"/>
                  <a:pt x="573415" y="91161"/>
                  <a:pt x="558800" y="101600"/>
                </a:cubicBezTo>
                <a:cubicBezTo>
                  <a:pt x="543394" y="112604"/>
                  <a:pt x="522374" y="114679"/>
                  <a:pt x="508000" y="127000"/>
                </a:cubicBezTo>
                <a:cubicBezTo>
                  <a:pt x="471583" y="158214"/>
                  <a:pt x="467700" y="189933"/>
                  <a:pt x="444500" y="228600"/>
                </a:cubicBezTo>
                <a:cubicBezTo>
                  <a:pt x="378996" y="337773"/>
                  <a:pt x="406545" y="266264"/>
                  <a:pt x="381000" y="342900"/>
                </a:cubicBezTo>
                <a:cubicBezTo>
                  <a:pt x="385233" y="440267"/>
                  <a:pt x="383672" y="538059"/>
                  <a:pt x="393700" y="635000"/>
                </a:cubicBezTo>
                <a:cubicBezTo>
                  <a:pt x="396455" y="661632"/>
                  <a:pt x="400168" y="692268"/>
                  <a:pt x="419100" y="711200"/>
                </a:cubicBezTo>
                <a:lnTo>
                  <a:pt x="457200" y="749300"/>
                </a:lnTo>
                <a:cubicBezTo>
                  <a:pt x="512223" y="886857"/>
                  <a:pt x="490658" y="807329"/>
                  <a:pt x="469900" y="1066800"/>
                </a:cubicBezTo>
                <a:cubicBezTo>
                  <a:pt x="467429" y="1097691"/>
                  <a:pt x="459824" y="1145981"/>
                  <a:pt x="431800" y="1168400"/>
                </a:cubicBezTo>
                <a:cubicBezTo>
                  <a:pt x="421347" y="1176763"/>
                  <a:pt x="405674" y="1175113"/>
                  <a:pt x="393700" y="1181100"/>
                </a:cubicBezTo>
                <a:cubicBezTo>
                  <a:pt x="282881" y="1236509"/>
                  <a:pt x="436957" y="1179553"/>
                  <a:pt x="304800" y="1219200"/>
                </a:cubicBezTo>
                <a:cubicBezTo>
                  <a:pt x="279155" y="1226893"/>
                  <a:pt x="254000" y="1236133"/>
                  <a:pt x="228600" y="1244600"/>
                </a:cubicBezTo>
                <a:lnTo>
                  <a:pt x="190500" y="1257300"/>
                </a:lnTo>
                <a:cubicBezTo>
                  <a:pt x="177800" y="1270000"/>
                  <a:pt x="163898" y="1281602"/>
                  <a:pt x="152400" y="1295400"/>
                </a:cubicBezTo>
                <a:cubicBezTo>
                  <a:pt x="142629" y="1307126"/>
                  <a:pt x="137793" y="1322707"/>
                  <a:pt x="127000" y="1333500"/>
                </a:cubicBezTo>
                <a:cubicBezTo>
                  <a:pt x="116207" y="1344293"/>
                  <a:pt x="101600" y="1350433"/>
                  <a:pt x="88900" y="1358900"/>
                </a:cubicBezTo>
                <a:cubicBezTo>
                  <a:pt x="84667" y="1371600"/>
                  <a:pt x="82187" y="1385026"/>
                  <a:pt x="76200" y="1397000"/>
                </a:cubicBezTo>
                <a:cubicBezTo>
                  <a:pt x="69374" y="1410652"/>
                  <a:pt x="56999" y="1421152"/>
                  <a:pt x="50800" y="1435100"/>
                </a:cubicBezTo>
                <a:cubicBezTo>
                  <a:pt x="39926" y="1459566"/>
                  <a:pt x="25400" y="1511300"/>
                  <a:pt x="25400" y="1511300"/>
                </a:cubicBezTo>
                <a:cubicBezTo>
                  <a:pt x="17715" y="1565097"/>
                  <a:pt x="0" y="1680164"/>
                  <a:pt x="0" y="1727200"/>
                </a:cubicBezTo>
                <a:cubicBezTo>
                  <a:pt x="0" y="1786618"/>
                  <a:pt x="6138" y="1845946"/>
                  <a:pt x="12700" y="1905000"/>
                </a:cubicBezTo>
                <a:cubicBezTo>
                  <a:pt x="15922" y="1934002"/>
                  <a:pt x="27243" y="1973288"/>
                  <a:pt x="50800" y="1993900"/>
                </a:cubicBezTo>
                <a:cubicBezTo>
                  <a:pt x="73774" y="2014002"/>
                  <a:pt x="101600" y="2027767"/>
                  <a:pt x="127000" y="2044700"/>
                </a:cubicBezTo>
                <a:cubicBezTo>
                  <a:pt x="139700" y="2053167"/>
                  <a:pt x="150133" y="2067107"/>
                  <a:pt x="165100" y="2070100"/>
                </a:cubicBezTo>
                <a:cubicBezTo>
                  <a:pt x="241727" y="2085425"/>
                  <a:pt x="208122" y="2075974"/>
                  <a:pt x="266700" y="2095500"/>
                </a:cubicBezTo>
                <a:cubicBezTo>
                  <a:pt x="427567" y="2091267"/>
                  <a:pt x="588807" y="2094543"/>
                  <a:pt x="749300" y="2082800"/>
                </a:cubicBezTo>
                <a:cubicBezTo>
                  <a:pt x="764523" y="2081686"/>
                  <a:pt x="772674" y="2061416"/>
                  <a:pt x="787400" y="2057400"/>
                </a:cubicBezTo>
                <a:cubicBezTo>
                  <a:pt x="820328" y="2048420"/>
                  <a:pt x="855133" y="2048933"/>
                  <a:pt x="889000" y="2044700"/>
                </a:cubicBezTo>
                <a:cubicBezTo>
                  <a:pt x="986626" y="1979616"/>
                  <a:pt x="935088" y="1998919"/>
                  <a:pt x="1041400" y="1981200"/>
                </a:cubicBezTo>
                <a:cubicBezTo>
                  <a:pt x="1058333" y="1972733"/>
                  <a:pt x="1073935" y="1960781"/>
                  <a:pt x="1092200" y="1955800"/>
                </a:cubicBezTo>
                <a:cubicBezTo>
                  <a:pt x="1121079" y="1947924"/>
                  <a:pt x="1151242" y="1945233"/>
                  <a:pt x="1181100" y="1943100"/>
                </a:cubicBezTo>
                <a:cubicBezTo>
                  <a:pt x="1269875" y="1936759"/>
                  <a:pt x="1358900" y="1934633"/>
                  <a:pt x="1447800" y="1930400"/>
                </a:cubicBezTo>
                <a:cubicBezTo>
                  <a:pt x="1481667" y="1926167"/>
                  <a:pt x="1516289" y="1925978"/>
                  <a:pt x="1549400" y="1917700"/>
                </a:cubicBezTo>
                <a:cubicBezTo>
                  <a:pt x="1567767" y="1913108"/>
                  <a:pt x="1582473" y="1898947"/>
                  <a:pt x="1600200" y="1892300"/>
                </a:cubicBezTo>
                <a:cubicBezTo>
                  <a:pt x="1616543" y="1886171"/>
                  <a:pt x="1634657" y="1885729"/>
                  <a:pt x="1651000" y="1879600"/>
                </a:cubicBezTo>
                <a:cubicBezTo>
                  <a:pt x="1668727" y="1872953"/>
                  <a:pt x="1685566" y="1863940"/>
                  <a:pt x="1701800" y="1854200"/>
                </a:cubicBezTo>
                <a:cubicBezTo>
                  <a:pt x="1727977" y="1838494"/>
                  <a:pt x="1778000" y="1803400"/>
                  <a:pt x="1778000" y="1803400"/>
                </a:cubicBezTo>
                <a:cubicBezTo>
                  <a:pt x="1786467" y="1790700"/>
                  <a:pt x="1792607" y="1776093"/>
                  <a:pt x="1803400" y="1765300"/>
                </a:cubicBezTo>
                <a:cubicBezTo>
                  <a:pt x="1897916" y="1670784"/>
                  <a:pt x="1819740" y="1778890"/>
                  <a:pt x="1879600" y="1689100"/>
                </a:cubicBezTo>
                <a:cubicBezTo>
                  <a:pt x="1919302" y="1530291"/>
                  <a:pt x="1868561" y="1727737"/>
                  <a:pt x="1905000" y="1600200"/>
                </a:cubicBezTo>
                <a:cubicBezTo>
                  <a:pt x="1936894" y="1488572"/>
                  <a:pt x="1899950" y="1602651"/>
                  <a:pt x="1930400" y="1511300"/>
                </a:cubicBezTo>
                <a:cubicBezTo>
                  <a:pt x="1926167" y="1397000"/>
                  <a:pt x="1925064" y="1282541"/>
                  <a:pt x="1917700" y="1168400"/>
                </a:cubicBezTo>
                <a:cubicBezTo>
                  <a:pt x="1914287" y="1115493"/>
                  <a:pt x="1903324" y="1121017"/>
                  <a:pt x="1879600" y="1079500"/>
                </a:cubicBezTo>
                <a:cubicBezTo>
                  <a:pt x="1859365" y="1044088"/>
                  <a:pt x="1855067" y="1012249"/>
                  <a:pt x="1816100" y="990600"/>
                </a:cubicBezTo>
                <a:cubicBezTo>
                  <a:pt x="1792695" y="977597"/>
                  <a:pt x="1762177" y="980052"/>
                  <a:pt x="1739900" y="965200"/>
                </a:cubicBezTo>
                <a:cubicBezTo>
                  <a:pt x="1727200" y="956733"/>
                  <a:pt x="1715748" y="945999"/>
                  <a:pt x="1701800" y="939800"/>
                </a:cubicBezTo>
                <a:cubicBezTo>
                  <a:pt x="1677334" y="928926"/>
                  <a:pt x="1651000" y="922867"/>
                  <a:pt x="1625600" y="914400"/>
                </a:cubicBezTo>
                <a:cubicBezTo>
                  <a:pt x="1612900" y="910167"/>
                  <a:pt x="1598639" y="909126"/>
                  <a:pt x="1587500" y="901700"/>
                </a:cubicBezTo>
                <a:lnTo>
                  <a:pt x="1549400" y="876300"/>
                </a:lnTo>
                <a:cubicBezTo>
                  <a:pt x="1540933" y="859367"/>
                  <a:pt x="1533740" y="841734"/>
                  <a:pt x="1524000" y="825500"/>
                </a:cubicBezTo>
                <a:cubicBezTo>
                  <a:pt x="1432048" y="672246"/>
                  <a:pt x="1505861" y="814622"/>
                  <a:pt x="1447800" y="698500"/>
                </a:cubicBezTo>
                <a:cubicBezTo>
                  <a:pt x="1443567" y="677333"/>
                  <a:pt x="1439954" y="656033"/>
                  <a:pt x="1435100" y="635000"/>
                </a:cubicBezTo>
                <a:cubicBezTo>
                  <a:pt x="1427250" y="600985"/>
                  <a:pt x="1409700" y="533400"/>
                  <a:pt x="1409700" y="533400"/>
                </a:cubicBezTo>
                <a:cubicBezTo>
                  <a:pt x="1405467" y="495300"/>
                  <a:pt x="1402829" y="456989"/>
                  <a:pt x="1397000" y="419100"/>
                </a:cubicBezTo>
                <a:cubicBezTo>
                  <a:pt x="1390383" y="376089"/>
                  <a:pt x="1382664" y="368924"/>
                  <a:pt x="1371600" y="330200"/>
                </a:cubicBezTo>
                <a:cubicBezTo>
                  <a:pt x="1366805" y="313417"/>
                  <a:pt x="1365776" y="295443"/>
                  <a:pt x="1358900" y="279400"/>
                </a:cubicBezTo>
                <a:cubicBezTo>
                  <a:pt x="1342207" y="240449"/>
                  <a:pt x="1322325" y="235510"/>
                  <a:pt x="1295400" y="203200"/>
                </a:cubicBezTo>
                <a:cubicBezTo>
                  <a:pt x="1285629" y="191474"/>
                  <a:pt x="1280793" y="175893"/>
                  <a:pt x="1270000" y="165100"/>
                </a:cubicBezTo>
                <a:cubicBezTo>
                  <a:pt x="1259207" y="154307"/>
                  <a:pt x="1243626" y="149471"/>
                  <a:pt x="1231900" y="139700"/>
                </a:cubicBezTo>
                <a:cubicBezTo>
                  <a:pt x="1134114" y="58212"/>
                  <a:pt x="1250295" y="139263"/>
                  <a:pt x="1155700" y="76200"/>
                </a:cubicBezTo>
                <a:cubicBezTo>
                  <a:pt x="1091532" y="-20052"/>
                  <a:pt x="1149489" y="46058"/>
                  <a:pt x="927100" y="12700"/>
                </a:cubicBezTo>
                <a:cubicBezTo>
                  <a:pt x="909839" y="10111"/>
                  <a:pt x="876300" y="0"/>
                  <a:pt x="876300" y="0"/>
                </a:cubicBezTo>
                <a:lnTo>
                  <a:pt x="876300" y="0"/>
                </a:lnTo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0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13" grpId="0" animBg="1"/>
      <p:bldP spid="26" grpId="0"/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9601200" cy="18321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There are 14 flowers.</a:t>
            </a:r>
            <a:br>
              <a:rPr lang="en-GB" dirty="0"/>
            </a:br>
            <a:r>
              <a:rPr lang="en-GB" dirty="0"/>
              <a:t>There are 2 flowers on each plant.</a:t>
            </a:r>
            <a:br>
              <a:rPr lang="en-GB" dirty="0"/>
            </a:br>
            <a:r>
              <a:rPr lang="en-GB" dirty="0"/>
              <a:t>How many plants are there?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2338752" y="226347"/>
            <a:ext cx="7657526" cy="1986824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13206" y="2283654"/>
            <a:ext cx="1063365" cy="1081846"/>
          </a:xfrm>
          <a:prstGeom prst="rect">
            <a:avLst/>
          </a:prstGeom>
        </p:spPr>
      </p:pic>
      <p:pic>
        <p:nvPicPr>
          <p:cNvPr id="4" name="Picture 3" descr="j0178459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00" y="2981452"/>
            <a:ext cx="4114800" cy="275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0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521"/>
            <a:ext cx="6160186" cy="1832179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There are 14 flowers.</a:t>
            </a:r>
            <a:br>
              <a:rPr lang="en-GB" sz="3200" dirty="0"/>
            </a:br>
            <a:r>
              <a:rPr lang="en-GB" sz="3200" dirty="0"/>
              <a:t>There are 2 flowers on each plant.</a:t>
            </a:r>
            <a:br>
              <a:rPr lang="en-GB" sz="3200" dirty="0"/>
            </a:br>
            <a:r>
              <a:rPr lang="en-GB" sz="3200" dirty="0"/>
              <a:t>How many plants are there?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1346200" y="289221"/>
            <a:ext cx="6197600" cy="1634728"/>
          </a:xfrm>
          <a:prstGeom prst="wedgeRoundRectCallout">
            <a:avLst>
              <a:gd name="adj1" fmla="val -48912"/>
              <a:gd name="adj2" fmla="val 8035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139401" y="3017960"/>
            <a:ext cx="3830983" cy="13753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Next, we need to count how many groups of 2 we have circled.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223000" y="1714500"/>
            <a:ext cx="2400300" cy="1320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50900" y="5584729"/>
            <a:ext cx="12007519" cy="1513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rgbClr val="FF0000"/>
                </a:solidFill>
              </a:rPr>
              <a:t> 1   2   3   4   5   6   7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5553" y="2175446"/>
            <a:ext cx="330694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There are 7 plants because there are 7 groups of 2.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8639804" y="1486836"/>
            <a:ext cx="3143483" cy="1092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First, we need to circle groups of 2.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264400" y="1257300"/>
            <a:ext cx="1549927" cy="4654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81881" y="3308366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959517" y="33563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081096" y="4275819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930406" y="3509255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038468" y="4377419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192382" y="4115851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210997" y="4160392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093041" y="3191254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26411" y="3260195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76382" y="4242851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065382" y="3163351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211682" y="4204751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1506" y="2042354"/>
            <a:ext cx="1063365" cy="1081846"/>
          </a:xfrm>
          <a:prstGeom prst="rect">
            <a:avLst/>
          </a:prstGeom>
        </p:spPr>
      </p:pic>
      <p:sp>
        <p:nvSpPr>
          <p:cNvPr id="39" name="Oval 38"/>
          <p:cNvSpPr/>
          <p:nvPr/>
        </p:nvSpPr>
        <p:spPr>
          <a:xfrm>
            <a:off x="7080511" y="3272895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265782" y="4217451"/>
            <a:ext cx="653891" cy="653891"/>
          </a:xfrm>
          <a:prstGeom prst="ellipse">
            <a:avLst/>
          </a:prstGeom>
          <a:noFill/>
          <a:ln w="57150" cmpd="sng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00100" y="3352610"/>
            <a:ext cx="1093476" cy="1930590"/>
          </a:xfrm>
          <a:custGeom>
            <a:avLst/>
            <a:gdLst>
              <a:gd name="connsiteX0" fmla="*/ 685800 w 1093476"/>
              <a:gd name="connsiteY0" fmla="*/ 12890 h 1930590"/>
              <a:gd name="connsiteX1" fmla="*/ 685800 w 1093476"/>
              <a:gd name="connsiteY1" fmla="*/ 12890 h 1930590"/>
              <a:gd name="connsiteX2" fmla="*/ 254000 w 1093476"/>
              <a:gd name="connsiteY2" fmla="*/ 25590 h 1930590"/>
              <a:gd name="connsiteX3" fmla="*/ 215900 w 1093476"/>
              <a:gd name="connsiteY3" fmla="*/ 38290 h 1930590"/>
              <a:gd name="connsiteX4" fmla="*/ 139700 w 1093476"/>
              <a:gd name="connsiteY4" fmla="*/ 89090 h 1930590"/>
              <a:gd name="connsiteX5" fmla="*/ 114300 w 1093476"/>
              <a:gd name="connsiteY5" fmla="*/ 127190 h 1930590"/>
              <a:gd name="connsiteX6" fmla="*/ 76200 w 1093476"/>
              <a:gd name="connsiteY6" fmla="*/ 165290 h 1930590"/>
              <a:gd name="connsiteX7" fmla="*/ 50800 w 1093476"/>
              <a:gd name="connsiteY7" fmla="*/ 266890 h 1930590"/>
              <a:gd name="connsiteX8" fmla="*/ 12700 w 1093476"/>
              <a:gd name="connsiteY8" fmla="*/ 343090 h 1930590"/>
              <a:gd name="connsiteX9" fmla="*/ 0 w 1093476"/>
              <a:gd name="connsiteY9" fmla="*/ 381190 h 1930590"/>
              <a:gd name="connsiteX10" fmla="*/ 12700 w 1093476"/>
              <a:gd name="connsiteY10" fmla="*/ 787590 h 1930590"/>
              <a:gd name="connsiteX11" fmla="*/ 38100 w 1093476"/>
              <a:gd name="connsiteY11" fmla="*/ 889190 h 1930590"/>
              <a:gd name="connsiteX12" fmla="*/ 63500 w 1093476"/>
              <a:gd name="connsiteY12" fmla="*/ 1016190 h 1930590"/>
              <a:gd name="connsiteX13" fmla="*/ 76200 w 1093476"/>
              <a:gd name="connsiteY13" fmla="*/ 1498790 h 1930590"/>
              <a:gd name="connsiteX14" fmla="*/ 127000 w 1093476"/>
              <a:gd name="connsiteY14" fmla="*/ 1663890 h 1930590"/>
              <a:gd name="connsiteX15" fmla="*/ 139700 w 1093476"/>
              <a:gd name="connsiteY15" fmla="*/ 1701990 h 1930590"/>
              <a:gd name="connsiteX16" fmla="*/ 177800 w 1093476"/>
              <a:gd name="connsiteY16" fmla="*/ 1740090 h 1930590"/>
              <a:gd name="connsiteX17" fmla="*/ 203200 w 1093476"/>
              <a:gd name="connsiteY17" fmla="*/ 1790890 h 1930590"/>
              <a:gd name="connsiteX18" fmla="*/ 254000 w 1093476"/>
              <a:gd name="connsiteY18" fmla="*/ 1816290 h 1930590"/>
              <a:gd name="connsiteX19" fmla="*/ 292100 w 1093476"/>
              <a:gd name="connsiteY19" fmla="*/ 1841690 h 1930590"/>
              <a:gd name="connsiteX20" fmla="*/ 393700 w 1093476"/>
              <a:gd name="connsiteY20" fmla="*/ 1905190 h 1930590"/>
              <a:gd name="connsiteX21" fmla="*/ 584200 w 1093476"/>
              <a:gd name="connsiteY21" fmla="*/ 1930590 h 1930590"/>
              <a:gd name="connsiteX22" fmla="*/ 787400 w 1093476"/>
              <a:gd name="connsiteY22" fmla="*/ 1917890 h 1930590"/>
              <a:gd name="connsiteX23" fmla="*/ 863600 w 1093476"/>
              <a:gd name="connsiteY23" fmla="*/ 1841690 h 1930590"/>
              <a:gd name="connsiteX24" fmla="*/ 914400 w 1093476"/>
              <a:gd name="connsiteY24" fmla="*/ 1828990 h 1930590"/>
              <a:gd name="connsiteX25" fmla="*/ 927100 w 1093476"/>
              <a:gd name="connsiteY25" fmla="*/ 1778190 h 1930590"/>
              <a:gd name="connsiteX26" fmla="*/ 965200 w 1093476"/>
              <a:gd name="connsiteY26" fmla="*/ 1752790 h 1930590"/>
              <a:gd name="connsiteX27" fmla="*/ 1003300 w 1093476"/>
              <a:gd name="connsiteY27" fmla="*/ 1714690 h 1930590"/>
              <a:gd name="connsiteX28" fmla="*/ 1028700 w 1093476"/>
              <a:gd name="connsiteY28" fmla="*/ 1638490 h 1930590"/>
              <a:gd name="connsiteX29" fmla="*/ 1041400 w 1093476"/>
              <a:gd name="connsiteY29" fmla="*/ 1600390 h 1930590"/>
              <a:gd name="connsiteX30" fmla="*/ 1079500 w 1093476"/>
              <a:gd name="connsiteY30" fmla="*/ 1435290 h 1930590"/>
              <a:gd name="connsiteX31" fmla="*/ 1079500 w 1093476"/>
              <a:gd name="connsiteY31" fmla="*/ 927290 h 1930590"/>
              <a:gd name="connsiteX32" fmla="*/ 1066800 w 1093476"/>
              <a:gd name="connsiteY32" fmla="*/ 876490 h 1930590"/>
              <a:gd name="connsiteX33" fmla="*/ 1041400 w 1093476"/>
              <a:gd name="connsiteY33" fmla="*/ 685990 h 1930590"/>
              <a:gd name="connsiteX34" fmla="*/ 1028700 w 1093476"/>
              <a:gd name="connsiteY34" fmla="*/ 635190 h 1930590"/>
              <a:gd name="connsiteX35" fmla="*/ 1016000 w 1093476"/>
              <a:gd name="connsiteY35" fmla="*/ 520890 h 1930590"/>
              <a:gd name="connsiteX36" fmla="*/ 990600 w 1093476"/>
              <a:gd name="connsiteY36" fmla="*/ 470090 h 1930590"/>
              <a:gd name="connsiteX37" fmla="*/ 977900 w 1093476"/>
              <a:gd name="connsiteY37" fmla="*/ 368490 h 1930590"/>
              <a:gd name="connsiteX38" fmla="*/ 965200 w 1093476"/>
              <a:gd name="connsiteY38" fmla="*/ 317690 h 1930590"/>
              <a:gd name="connsiteX39" fmla="*/ 952500 w 1093476"/>
              <a:gd name="connsiteY39" fmla="*/ 279590 h 1930590"/>
              <a:gd name="connsiteX40" fmla="*/ 914400 w 1093476"/>
              <a:gd name="connsiteY40" fmla="*/ 203390 h 1930590"/>
              <a:gd name="connsiteX41" fmla="*/ 876300 w 1093476"/>
              <a:gd name="connsiteY41" fmla="*/ 76390 h 1930590"/>
              <a:gd name="connsiteX42" fmla="*/ 863600 w 1093476"/>
              <a:gd name="connsiteY42" fmla="*/ 38290 h 1930590"/>
              <a:gd name="connsiteX43" fmla="*/ 723900 w 1093476"/>
              <a:gd name="connsiteY43" fmla="*/ 190 h 1930590"/>
              <a:gd name="connsiteX44" fmla="*/ 685800 w 1093476"/>
              <a:gd name="connsiteY44" fmla="*/ 12890 h 1930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93476" h="1930590">
                <a:moveTo>
                  <a:pt x="685800" y="12890"/>
                </a:moveTo>
                <a:lnTo>
                  <a:pt x="685800" y="12890"/>
                </a:lnTo>
                <a:cubicBezTo>
                  <a:pt x="541867" y="17123"/>
                  <a:pt x="397786" y="17818"/>
                  <a:pt x="254000" y="25590"/>
                </a:cubicBezTo>
                <a:cubicBezTo>
                  <a:pt x="240633" y="26313"/>
                  <a:pt x="227602" y="31789"/>
                  <a:pt x="215900" y="38290"/>
                </a:cubicBezTo>
                <a:cubicBezTo>
                  <a:pt x="189215" y="53115"/>
                  <a:pt x="139700" y="89090"/>
                  <a:pt x="139700" y="89090"/>
                </a:cubicBezTo>
                <a:cubicBezTo>
                  <a:pt x="131233" y="101790"/>
                  <a:pt x="124071" y="115464"/>
                  <a:pt x="114300" y="127190"/>
                </a:cubicBezTo>
                <a:cubicBezTo>
                  <a:pt x="102802" y="140988"/>
                  <a:pt x="83632" y="148939"/>
                  <a:pt x="76200" y="165290"/>
                </a:cubicBezTo>
                <a:cubicBezTo>
                  <a:pt x="61755" y="197070"/>
                  <a:pt x="61839" y="233772"/>
                  <a:pt x="50800" y="266890"/>
                </a:cubicBezTo>
                <a:cubicBezTo>
                  <a:pt x="18878" y="362655"/>
                  <a:pt x="61939" y="244613"/>
                  <a:pt x="12700" y="343090"/>
                </a:cubicBezTo>
                <a:cubicBezTo>
                  <a:pt x="6713" y="355064"/>
                  <a:pt x="4233" y="368490"/>
                  <a:pt x="0" y="381190"/>
                </a:cubicBezTo>
                <a:cubicBezTo>
                  <a:pt x="4233" y="516657"/>
                  <a:pt x="5385" y="652255"/>
                  <a:pt x="12700" y="787590"/>
                </a:cubicBezTo>
                <a:cubicBezTo>
                  <a:pt x="16384" y="855753"/>
                  <a:pt x="25793" y="835861"/>
                  <a:pt x="38100" y="889190"/>
                </a:cubicBezTo>
                <a:cubicBezTo>
                  <a:pt x="47808" y="931256"/>
                  <a:pt x="55033" y="973857"/>
                  <a:pt x="63500" y="1016190"/>
                </a:cubicBezTo>
                <a:cubicBezTo>
                  <a:pt x="67733" y="1177057"/>
                  <a:pt x="65727" y="1338209"/>
                  <a:pt x="76200" y="1498790"/>
                </a:cubicBezTo>
                <a:cubicBezTo>
                  <a:pt x="80229" y="1560563"/>
                  <a:pt x="106202" y="1608430"/>
                  <a:pt x="127000" y="1663890"/>
                </a:cubicBezTo>
                <a:cubicBezTo>
                  <a:pt x="131700" y="1676425"/>
                  <a:pt x="132274" y="1690851"/>
                  <a:pt x="139700" y="1701990"/>
                </a:cubicBezTo>
                <a:cubicBezTo>
                  <a:pt x="149663" y="1716934"/>
                  <a:pt x="167361" y="1725475"/>
                  <a:pt x="177800" y="1740090"/>
                </a:cubicBezTo>
                <a:cubicBezTo>
                  <a:pt x="188804" y="1755496"/>
                  <a:pt x="189813" y="1777503"/>
                  <a:pt x="203200" y="1790890"/>
                </a:cubicBezTo>
                <a:cubicBezTo>
                  <a:pt x="216587" y="1804277"/>
                  <a:pt x="237562" y="1806897"/>
                  <a:pt x="254000" y="1816290"/>
                </a:cubicBezTo>
                <a:cubicBezTo>
                  <a:pt x="267252" y="1823863"/>
                  <a:pt x="280374" y="1831919"/>
                  <a:pt x="292100" y="1841690"/>
                </a:cubicBezTo>
                <a:cubicBezTo>
                  <a:pt x="362591" y="1900433"/>
                  <a:pt x="292871" y="1867379"/>
                  <a:pt x="393700" y="1905190"/>
                </a:cubicBezTo>
                <a:cubicBezTo>
                  <a:pt x="467809" y="1932981"/>
                  <a:pt x="465492" y="1920698"/>
                  <a:pt x="584200" y="1930590"/>
                </a:cubicBezTo>
                <a:lnTo>
                  <a:pt x="787400" y="1917890"/>
                </a:lnTo>
                <a:cubicBezTo>
                  <a:pt x="821630" y="1906999"/>
                  <a:pt x="828751" y="1850402"/>
                  <a:pt x="863600" y="1841690"/>
                </a:cubicBezTo>
                <a:lnTo>
                  <a:pt x="914400" y="1828990"/>
                </a:lnTo>
                <a:cubicBezTo>
                  <a:pt x="918633" y="1812057"/>
                  <a:pt x="917418" y="1792713"/>
                  <a:pt x="927100" y="1778190"/>
                </a:cubicBezTo>
                <a:cubicBezTo>
                  <a:pt x="935567" y="1765490"/>
                  <a:pt x="953474" y="1762561"/>
                  <a:pt x="965200" y="1752790"/>
                </a:cubicBezTo>
                <a:cubicBezTo>
                  <a:pt x="978998" y="1741292"/>
                  <a:pt x="990600" y="1727390"/>
                  <a:pt x="1003300" y="1714690"/>
                </a:cubicBezTo>
                <a:lnTo>
                  <a:pt x="1028700" y="1638490"/>
                </a:lnTo>
                <a:cubicBezTo>
                  <a:pt x="1032933" y="1625790"/>
                  <a:pt x="1038775" y="1613517"/>
                  <a:pt x="1041400" y="1600390"/>
                </a:cubicBezTo>
                <a:cubicBezTo>
                  <a:pt x="1060946" y="1502659"/>
                  <a:pt x="1048865" y="1557831"/>
                  <a:pt x="1079500" y="1435290"/>
                </a:cubicBezTo>
                <a:cubicBezTo>
                  <a:pt x="1095986" y="1188007"/>
                  <a:pt x="1100169" y="1226995"/>
                  <a:pt x="1079500" y="927290"/>
                </a:cubicBezTo>
                <a:cubicBezTo>
                  <a:pt x="1078299" y="909877"/>
                  <a:pt x="1069669" y="893707"/>
                  <a:pt x="1066800" y="876490"/>
                </a:cubicBezTo>
                <a:cubicBezTo>
                  <a:pt x="1044686" y="743808"/>
                  <a:pt x="1063927" y="809887"/>
                  <a:pt x="1041400" y="685990"/>
                </a:cubicBezTo>
                <a:cubicBezTo>
                  <a:pt x="1038278" y="668817"/>
                  <a:pt x="1032933" y="652123"/>
                  <a:pt x="1028700" y="635190"/>
                </a:cubicBezTo>
                <a:cubicBezTo>
                  <a:pt x="1024467" y="597090"/>
                  <a:pt x="1024620" y="558243"/>
                  <a:pt x="1016000" y="520890"/>
                </a:cubicBezTo>
                <a:cubicBezTo>
                  <a:pt x="1011743" y="502443"/>
                  <a:pt x="995192" y="488457"/>
                  <a:pt x="990600" y="470090"/>
                </a:cubicBezTo>
                <a:cubicBezTo>
                  <a:pt x="982322" y="436979"/>
                  <a:pt x="983511" y="402156"/>
                  <a:pt x="977900" y="368490"/>
                </a:cubicBezTo>
                <a:cubicBezTo>
                  <a:pt x="975031" y="351273"/>
                  <a:pt x="969995" y="334473"/>
                  <a:pt x="965200" y="317690"/>
                </a:cubicBezTo>
                <a:cubicBezTo>
                  <a:pt x="961522" y="304818"/>
                  <a:pt x="958487" y="291564"/>
                  <a:pt x="952500" y="279590"/>
                </a:cubicBezTo>
                <a:cubicBezTo>
                  <a:pt x="915394" y="205377"/>
                  <a:pt x="935681" y="277874"/>
                  <a:pt x="914400" y="203390"/>
                </a:cubicBezTo>
                <a:cubicBezTo>
                  <a:pt x="876013" y="69035"/>
                  <a:pt x="936661" y="257474"/>
                  <a:pt x="876300" y="76390"/>
                </a:cubicBezTo>
                <a:cubicBezTo>
                  <a:pt x="872067" y="63690"/>
                  <a:pt x="876300" y="42523"/>
                  <a:pt x="863600" y="38290"/>
                </a:cubicBezTo>
                <a:cubicBezTo>
                  <a:pt x="811452" y="20907"/>
                  <a:pt x="777752" y="6174"/>
                  <a:pt x="723900" y="190"/>
                </a:cubicBezTo>
                <a:cubicBezTo>
                  <a:pt x="707070" y="-1680"/>
                  <a:pt x="692150" y="10773"/>
                  <a:pt x="685800" y="12890"/>
                </a:cubicBezTo>
                <a:close/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879600" y="3213100"/>
            <a:ext cx="1041400" cy="1892300"/>
          </a:xfrm>
          <a:custGeom>
            <a:avLst/>
            <a:gdLst>
              <a:gd name="connsiteX0" fmla="*/ 673100 w 1041400"/>
              <a:gd name="connsiteY0" fmla="*/ 88900 h 1892300"/>
              <a:gd name="connsiteX1" fmla="*/ 673100 w 1041400"/>
              <a:gd name="connsiteY1" fmla="*/ 88900 h 1892300"/>
              <a:gd name="connsiteX2" fmla="*/ 571500 w 1041400"/>
              <a:gd name="connsiteY2" fmla="*/ 50800 h 1892300"/>
              <a:gd name="connsiteX3" fmla="*/ 520700 w 1041400"/>
              <a:gd name="connsiteY3" fmla="*/ 38100 h 1892300"/>
              <a:gd name="connsiteX4" fmla="*/ 444500 w 1041400"/>
              <a:gd name="connsiteY4" fmla="*/ 0 h 1892300"/>
              <a:gd name="connsiteX5" fmla="*/ 228600 w 1041400"/>
              <a:gd name="connsiteY5" fmla="*/ 12700 h 1892300"/>
              <a:gd name="connsiteX6" fmla="*/ 152400 w 1041400"/>
              <a:gd name="connsiteY6" fmla="*/ 38100 h 1892300"/>
              <a:gd name="connsiteX7" fmla="*/ 101600 w 1041400"/>
              <a:gd name="connsiteY7" fmla="*/ 127000 h 1892300"/>
              <a:gd name="connsiteX8" fmla="*/ 50800 w 1041400"/>
              <a:gd name="connsiteY8" fmla="*/ 177800 h 1892300"/>
              <a:gd name="connsiteX9" fmla="*/ 25400 w 1041400"/>
              <a:gd name="connsiteY9" fmla="*/ 266700 h 1892300"/>
              <a:gd name="connsiteX10" fmla="*/ 0 w 1041400"/>
              <a:gd name="connsiteY10" fmla="*/ 355600 h 1892300"/>
              <a:gd name="connsiteX11" fmla="*/ 12700 w 1041400"/>
              <a:gd name="connsiteY11" fmla="*/ 698500 h 1892300"/>
              <a:gd name="connsiteX12" fmla="*/ 38100 w 1041400"/>
              <a:gd name="connsiteY12" fmla="*/ 838200 h 1892300"/>
              <a:gd name="connsiteX13" fmla="*/ 63500 w 1041400"/>
              <a:gd name="connsiteY13" fmla="*/ 876300 h 1892300"/>
              <a:gd name="connsiteX14" fmla="*/ 101600 w 1041400"/>
              <a:gd name="connsiteY14" fmla="*/ 977900 h 1892300"/>
              <a:gd name="connsiteX15" fmla="*/ 127000 w 1041400"/>
              <a:gd name="connsiteY15" fmla="*/ 1104900 h 1892300"/>
              <a:gd name="connsiteX16" fmla="*/ 114300 w 1041400"/>
              <a:gd name="connsiteY16" fmla="*/ 1409700 h 1892300"/>
              <a:gd name="connsiteX17" fmla="*/ 127000 w 1041400"/>
              <a:gd name="connsiteY17" fmla="*/ 1727200 h 1892300"/>
              <a:gd name="connsiteX18" fmla="*/ 165100 w 1041400"/>
              <a:gd name="connsiteY18" fmla="*/ 1752600 h 1892300"/>
              <a:gd name="connsiteX19" fmla="*/ 203200 w 1041400"/>
              <a:gd name="connsiteY19" fmla="*/ 1790700 h 1892300"/>
              <a:gd name="connsiteX20" fmla="*/ 266700 w 1041400"/>
              <a:gd name="connsiteY20" fmla="*/ 1816100 h 1892300"/>
              <a:gd name="connsiteX21" fmla="*/ 342900 w 1041400"/>
              <a:gd name="connsiteY21" fmla="*/ 1841500 h 1892300"/>
              <a:gd name="connsiteX22" fmla="*/ 381000 w 1041400"/>
              <a:gd name="connsiteY22" fmla="*/ 1854200 h 1892300"/>
              <a:gd name="connsiteX23" fmla="*/ 520700 w 1041400"/>
              <a:gd name="connsiteY23" fmla="*/ 1892300 h 1892300"/>
              <a:gd name="connsiteX24" fmla="*/ 736600 w 1041400"/>
              <a:gd name="connsiteY24" fmla="*/ 1866900 h 1892300"/>
              <a:gd name="connsiteX25" fmla="*/ 800100 w 1041400"/>
              <a:gd name="connsiteY25" fmla="*/ 1841500 h 1892300"/>
              <a:gd name="connsiteX26" fmla="*/ 838200 w 1041400"/>
              <a:gd name="connsiteY26" fmla="*/ 1828800 h 1892300"/>
              <a:gd name="connsiteX27" fmla="*/ 901700 w 1041400"/>
              <a:gd name="connsiteY27" fmla="*/ 1765300 h 1892300"/>
              <a:gd name="connsiteX28" fmla="*/ 965200 w 1041400"/>
              <a:gd name="connsiteY28" fmla="*/ 1701800 h 1892300"/>
              <a:gd name="connsiteX29" fmla="*/ 1003300 w 1041400"/>
              <a:gd name="connsiteY29" fmla="*/ 1574800 h 1892300"/>
              <a:gd name="connsiteX30" fmla="*/ 1028700 w 1041400"/>
              <a:gd name="connsiteY30" fmla="*/ 1485900 h 1892300"/>
              <a:gd name="connsiteX31" fmla="*/ 1041400 w 1041400"/>
              <a:gd name="connsiteY31" fmla="*/ 1409700 h 1892300"/>
              <a:gd name="connsiteX32" fmla="*/ 1028700 w 1041400"/>
              <a:gd name="connsiteY32" fmla="*/ 1168400 h 1892300"/>
              <a:gd name="connsiteX33" fmla="*/ 1003300 w 1041400"/>
              <a:gd name="connsiteY33" fmla="*/ 1130300 h 1892300"/>
              <a:gd name="connsiteX34" fmla="*/ 990600 w 1041400"/>
              <a:gd name="connsiteY34" fmla="*/ 1066800 h 1892300"/>
              <a:gd name="connsiteX35" fmla="*/ 977900 w 1041400"/>
              <a:gd name="connsiteY35" fmla="*/ 1028700 h 1892300"/>
              <a:gd name="connsiteX36" fmla="*/ 965200 w 1041400"/>
              <a:gd name="connsiteY36" fmla="*/ 977900 h 1892300"/>
              <a:gd name="connsiteX37" fmla="*/ 927100 w 1041400"/>
              <a:gd name="connsiteY37" fmla="*/ 939800 h 1892300"/>
              <a:gd name="connsiteX38" fmla="*/ 914400 w 1041400"/>
              <a:gd name="connsiteY38" fmla="*/ 838200 h 1892300"/>
              <a:gd name="connsiteX39" fmla="*/ 901700 w 1041400"/>
              <a:gd name="connsiteY39" fmla="*/ 723900 h 1892300"/>
              <a:gd name="connsiteX40" fmla="*/ 889000 w 1041400"/>
              <a:gd name="connsiteY40" fmla="*/ 635000 h 1892300"/>
              <a:gd name="connsiteX41" fmla="*/ 838200 w 1041400"/>
              <a:gd name="connsiteY41" fmla="*/ 254000 h 1892300"/>
              <a:gd name="connsiteX42" fmla="*/ 787400 w 1041400"/>
              <a:gd name="connsiteY42" fmla="*/ 139700 h 1892300"/>
              <a:gd name="connsiteX43" fmla="*/ 736600 w 1041400"/>
              <a:gd name="connsiteY43" fmla="*/ 76200 h 1892300"/>
              <a:gd name="connsiteX44" fmla="*/ 660400 w 1041400"/>
              <a:gd name="connsiteY44" fmla="*/ 50800 h 1892300"/>
              <a:gd name="connsiteX45" fmla="*/ 622300 w 1041400"/>
              <a:gd name="connsiteY45" fmla="*/ 38100 h 1892300"/>
              <a:gd name="connsiteX46" fmla="*/ 622300 w 1041400"/>
              <a:gd name="connsiteY46" fmla="*/ 381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41400" h="1892300">
                <a:moveTo>
                  <a:pt x="673100" y="88900"/>
                </a:moveTo>
                <a:lnTo>
                  <a:pt x="673100" y="88900"/>
                </a:lnTo>
                <a:cubicBezTo>
                  <a:pt x="639233" y="76200"/>
                  <a:pt x="605814" y="62238"/>
                  <a:pt x="571500" y="50800"/>
                </a:cubicBezTo>
                <a:cubicBezTo>
                  <a:pt x="554941" y="45280"/>
                  <a:pt x="536743" y="44976"/>
                  <a:pt x="520700" y="38100"/>
                </a:cubicBezTo>
                <a:cubicBezTo>
                  <a:pt x="348365" y="-35758"/>
                  <a:pt x="605043" y="53514"/>
                  <a:pt x="444500" y="0"/>
                </a:cubicBezTo>
                <a:cubicBezTo>
                  <a:pt x="372533" y="4233"/>
                  <a:pt x="300086" y="3376"/>
                  <a:pt x="228600" y="12700"/>
                </a:cubicBezTo>
                <a:cubicBezTo>
                  <a:pt x="202051" y="16163"/>
                  <a:pt x="152400" y="38100"/>
                  <a:pt x="152400" y="38100"/>
                </a:cubicBezTo>
                <a:cubicBezTo>
                  <a:pt x="137986" y="66928"/>
                  <a:pt x="123141" y="101869"/>
                  <a:pt x="101600" y="127000"/>
                </a:cubicBezTo>
                <a:cubicBezTo>
                  <a:pt x="86015" y="145182"/>
                  <a:pt x="67733" y="160867"/>
                  <a:pt x="50800" y="177800"/>
                </a:cubicBezTo>
                <a:cubicBezTo>
                  <a:pt x="26465" y="250805"/>
                  <a:pt x="49320" y="178992"/>
                  <a:pt x="25400" y="266700"/>
                </a:cubicBezTo>
                <a:cubicBezTo>
                  <a:pt x="17291" y="296433"/>
                  <a:pt x="8467" y="325967"/>
                  <a:pt x="0" y="355600"/>
                </a:cubicBezTo>
                <a:cubicBezTo>
                  <a:pt x="4233" y="469900"/>
                  <a:pt x="5983" y="584319"/>
                  <a:pt x="12700" y="698500"/>
                </a:cubicBezTo>
                <a:cubicBezTo>
                  <a:pt x="13636" y="714419"/>
                  <a:pt x="26439" y="810990"/>
                  <a:pt x="38100" y="838200"/>
                </a:cubicBezTo>
                <a:cubicBezTo>
                  <a:pt x="44113" y="852229"/>
                  <a:pt x="55033" y="863600"/>
                  <a:pt x="63500" y="876300"/>
                </a:cubicBezTo>
                <a:cubicBezTo>
                  <a:pt x="95710" y="1037352"/>
                  <a:pt x="52547" y="863443"/>
                  <a:pt x="101600" y="977900"/>
                </a:cubicBezTo>
                <a:cubicBezTo>
                  <a:pt x="111934" y="1002012"/>
                  <a:pt x="124135" y="1087710"/>
                  <a:pt x="127000" y="1104900"/>
                </a:cubicBezTo>
                <a:cubicBezTo>
                  <a:pt x="122767" y="1206500"/>
                  <a:pt x="114300" y="1308012"/>
                  <a:pt x="114300" y="1409700"/>
                </a:cubicBezTo>
                <a:cubicBezTo>
                  <a:pt x="114300" y="1515618"/>
                  <a:pt x="111478" y="1622426"/>
                  <a:pt x="127000" y="1727200"/>
                </a:cubicBezTo>
                <a:cubicBezTo>
                  <a:pt x="129237" y="1742299"/>
                  <a:pt x="153374" y="1742829"/>
                  <a:pt x="165100" y="1752600"/>
                </a:cubicBezTo>
                <a:cubicBezTo>
                  <a:pt x="178898" y="1764098"/>
                  <a:pt x="187970" y="1781181"/>
                  <a:pt x="203200" y="1790700"/>
                </a:cubicBezTo>
                <a:cubicBezTo>
                  <a:pt x="222532" y="1802782"/>
                  <a:pt x="245275" y="1808309"/>
                  <a:pt x="266700" y="1816100"/>
                </a:cubicBezTo>
                <a:cubicBezTo>
                  <a:pt x="291862" y="1825250"/>
                  <a:pt x="317500" y="1833033"/>
                  <a:pt x="342900" y="1841500"/>
                </a:cubicBezTo>
                <a:cubicBezTo>
                  <a:pt x="355600" y="1845733"/>
                  <a:pt x="368013" y="1850953"/>
                  <a:pt x="381000" y="1854200"/>
                </a:cubicBezTo>
                <a:cubicBezTo>
                  <a:pt x="461699" y="1874375"/>
                  <a:pt x="415017" y="1862105"/>
                  <a:pt x="520700" y="1892300"/>
                </a:cubicBezTo>
                <a:cubicBezTo>
                  <a:pt x="592667" y="1883833"/>
                  <a:pt x="665306" y="1879863"/>
                  <a:pt x="736600" y="1866900"/>
                </a:cubicBezTo>
                <a:cubicBezTo>
                  <a:pt x="759029" y="1862822"/>
                  <a:pt x="778754" y="1849505"/>
                  <a:pt x="800100" y="1841500"/>
                </a:cubicBezTo>
                <a:cubicBezTo>
                  <a:pt x="812635" y="1836800"/>
                  <a:pt x="825500" y="1833033"/>
                  <a:pt x="838200" y="1828800"/>
                </a:cubicBezTo>
                <a:cubicBezTo>
                  <a:pt x="905933" y="1727200"/>
                  <a:pt x="817033" y="1849967"/>
                  <a:pt x="901700" y="1765300"/>
                </a:cubicBezTo>
                <a:cubicBezTo>
                  <a:pt x="986367" y="1680633"/>
                  <a:pt x="863600" y="1769533"/>
                  <a:pt x="965200" y="1701800"/>
                </a:cubicBezTo>
                <a:cubicBezTo>
                  <a:pt x="1025561" y="1520716"/>
                  <a:pt x="964913" y="1709155"/>
                  <a:pt x="1003300" y="1574800"/>
                </a:cubicBezTo>
                <a:cubicBezTo>
                  <a:pt x="1019439" y="1518313"/>
                  <a:pt x="1015466" y="1552070"/>
                  <a:pt x="1028700" y="1485900"/>
                </a:cubicBezTo>
                <a:cubicBezTo>
                  <a:pt x="1033750" y="1460650"/>
                  <a:pt x="1037167" y="1435100"/>
                  <a:pt x="1041400" y="1409700"/>
                </a:cubicBezTo>
                <a:cubicBezTo>
                  <a:pt x="1037167" y="1329267"/>
                  <a:pt x="1039583" y="1248206"/>
                  <a:pt x="1028700" y="1168400"/>
                </a:cubicBezTo>
                <a:cubicBezTo>
                  <a:pt x="1026638" y="1153276"/>
                  <a:pt x="1008659" y="1144592"/>
                  <a:pt x="1003300" y="1130300"/>
                </a:cubicBezTo>
                <a:cubicBezTo>
                  <a:pt x="995721" y="1110089"/>
                  <a:pt x="995835" y="1087741"/>
                  <a:pt x="990600" y="1066800"/>
                </a:cubicBezTo>
                <a:cubicBezTo>
                  <a:pt x="987353" y="1053813"/>
                  <a:pt x="981578" y="1041572"/>
                  <a:pt x="977900" y="1028700"/>
                </a:cubicBezTo>
                <a:cubicBezTo>
                  <a:pt x="973105" y="1011917"/>
                  <a:pt x="973860" y="993055"/>
                  <a:pt x="965200" y="977900"/>
                </a:cubicBezTo>
                <a:cubicBezTo>
                  <a:pt x="956289" y="962306"/>
                  <a:pt x="939800" y="952500"/>
                  <a:pt x="927100" y="939800"/>
                </a:cubicBezTo>
                <a:cubicBezTo>
                  <a:pt x="922867" y="905933"/>
                  <a:pt x="918388" y="872096"/>
                  <a:pt x="914400" y="838200"/>
                </a:cubicBezTo>
                <a:cubicBezTo>
                  <a:pt x="909921" y="800128"/>
                  <a:pt x="906455" y="761938"/>
                  <a:pt x="901700" y="723900"/>
                </a:cubicBezTo>
                <a:cubicBezTo>
                  <a:pt x="897987" y="694197"/>
                  <a:pt x="892080" y="664775"/>
                  <a:pt x="889000" y="635000"/>
                </a:cubicBezTo>
                <a:cubicBezTo>
                  <a:pt x="874048" y="490465"/>
                  <a:pt x="881201" y="383004"/>
                  <a:pt x="838200" y="254000"/>
                </a:cubicBezTo>
                <a:cubicBezTo>
                  <a:pt x="772670" y="57411"/>
                  <a:pt x="847777" y="260455"/>
                  <a:pt x="787400" y="139700"/>
                </a:cubicBezTo>
                <a:cubicBezTo>
                  <a:pt x="764775" y="94451"/>
                  <a:pt x="791651" y="100667"/>
                  <a:pt x="736600" y="76200"/>
                </a:cubicBezTo>
                <a:cubicBezTo>
                  <a:pt x="712134" y="65326"/>
                  <a:pt x="685800" y="59267"/>
                  <a:pt x="660400" y="50800"/>
                </a:cubicBezTo>
                <a:lnTo>
                  <a:pt x="622300" y="38100"/>
                </a:lnTo>
                <a:lnTo>
                  <a:pt x="622300" y="38100"/>
                </a:lnTo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774271" y="3149923"/>
            <a:ext cx="1175429" cy="2031677"/>
          </a:xfrm>
          <a:custGeom>
            <a:avLst/>
            <a:gdLst>
              <a:gd name="connsiteX0" fmla="*/ 870629 w 1175429"/>
              <a:gd name="connsiteY0" fmla="*/ 63177 h 2031677"/>
              <a:gd name="connsiteX1" fmla="*/ 870629 w 1175429"/>
              <a:gd name="connsiteY1" fmla="*/ 63177 h 2031677"/>
              <a:gd name="connsiteX2" fmla="*/ 769029 w 1175429"/>
              <a:gd name="connsiteY2" fmla="*/ 25077 h 2031677"/>
              <a:gd name="connsiteX3" fmla="*/ 197529 w 1175429"/>
              <a:gd name="connsiteY3" fmla="*/ 25077 h 2031677"/>
              <a:gd name="connsiteX4" fmla="*/ 159429 w 1175429"/>
              <a:gd name="connsiteY4" fmla="*/ 50477 h 2031677"/>
              <a:gd name="connsiteX5" fmla="*/ 83229 w 1175429"/>
              <a:gd name="connsiteY5" fmla="*/ 126677 h 2031677"/>
              <a:gd name="connsiteX6" fmla="*/ 70529 w 1175429"/>
              <a:gd name="connsiteY6" fmla="*/ 177477 h 2031677"/>
              <a:gd name="connsiteX7" fmla="*/ 7029 w 1175429"/>
              <a:gd name="connsiteY7" fmla="*/ 266377 h 2031677"/>
              <a:gd name="connsiteX8" fmla="*/ 45129 w 1175429"/>
              <a:gd name="connsiteY8" fmla="*/ 583877 h 2031677"/>
              <a:gd name="connsiteX9" fmla="*/ 83229 w 1175429"/>
              <a:gd name="connsiteY9" fmla="*/ 621977 h 2031677"/>
              <a:gd name="connsiteX10" fmla="*/ 95929 w 1175429"/>
              <a:gd name="connsiteY10" fmla="*/ 660077 h 2031677"/>
              <a:gd name="connsiteX11" fmla="*/ 184829 w 1175429"/>
              <a:gd name="connsiteY11" fmla="*/ 787077 h 2031677"/>
              <a:gd name="connsiteX12" fmla="*/ 210229 w 1175429"/>
              <a:gd name="connsiteY12" fmla="*/ 863277 h 2031677"/>
              <a:gd name="connsiteX13" fmla="*/ 261029 w 1175429"/>
              <a:gd name="connsiteY13" fmla="*/ 1091877 h 2031677"/>
              <a:gd name="connsiteX14" fmla="*/ 248329 w 1175429"/>
              <a:gd name="connsiteY14" fmla="*/ 1409377 h 2031677"/>
              <a:gd name="connsiteX15" fmla="*/ 235629 w 1175429"/>
              <a:gd name="connsiteY15" fmla="*/ 1498277 h 2031677"/>
              <a:gd name="connsiteX16" fmla="*/ 248329 w 1175429"/>
              <a:gd name="connsiteY16" fmla="*/ 1790377 h 2031677"/>
              <a:gd name="connsiteX17" fmla="*/ 286429 w 1175429"/>
              <a:gd name="connsiteY17" fmla="*/ 1879277 h 2031677"/>
              <a:gd name="connsiteX18" fmla="*/ 337229 w 1175429"/>
              <a:gd name="connsiteY18" fmla="*/ 1917377 h 2031677"/>
              <a:gd name="connsiteX19" fmla="*/ 362629 w 1175429"/>
              <a:gd name="connsiteY19" fmla="*/ 1955477 h 2031677"/>
              <a:gd name="connsiteX20" fmla="*/ 476929 w 1175429"/>
              <a:gd name="connsiteY20" fmla="*/ 1980877 h 2031677"/>
              <a:gd name="connsiteX21" fmla="*/ 515029 w 1175429"/>
              <a:gd name="connsiteY21" fmla="*/ 1993577 h 2031677"/>
              <a:gd name="connsiteX22" fmla="*/ 642029 w 1175429"/>
              <a:gd name="connsiteY22" fmla="*/ 2018977 h 2031677"/>
              <a:gd name="connsiteX23" fmla="*/ 692829 w 1175429"/>
              <a:gd name="connsiteY23" fmla="*/ 2031677 h 2031677"/>
              <a:gd name="connsiteX24" fmla="*/ 959529 w 1175429"/>
              <a:gd name="connsiteY24" fmla="*/ 2006277 h 2031677"/>
              <a:gd name="connsiteX25" fmla="*/ 984929 w 1175429"/>
              <a:gd name="connsiteY25" fmla="*/ 1968177 h 2031677"/>
              <a:gd name="connsiteX26" fmla="*/ 1023029 w 1175429"/>
              <a:gd name="connsiteY26" fmla="*/ 1955477 h 2031677"/>
              <a:gd name="connsiteX27" fmla="*/ 1061129 w 1175429"/>
              <a:gd name="connsiteY27" fmla="*/ 1866577 h 2031677"/>
              <a:gd name="connsiteX28" fmla="*/ 1086529 w 1175429"/>
              <a:gd name="connsiteY28" fmla="*/ 1828477 h 2031677"/>
              <a:gd name="connsiteX29" fmla="*/ 1124629 w 1175429"/>
              <a:gd name="connsiteY29" fmla="*/ 1815777 h 2031677"/>
              <a:gd name="connsiteX30" fmla="*/ 1150029 w 1175429"/>
              <a:gd name="connsiteY30" fmla="*/ 1739577 h 2031677"/>
              <a:gd name="connsiteX31" fmla="*/ 1175429 w 1175429"/>
              <a:gd name="connsiteY31" fmla="*/ 1599877 h 2031677"/>
              <a:gd name="connsiteX32" fmla="*/ 1150029 w 1175429"/>
              <a:gd name="connsiteY32" fmla="*/ 1155377 h 2031677"/>
              <a:gd name="connsiteX33" fmla="*/ 1137329 w 1175429"/>
              <a:gd name="connsiteY33" fmla="*/ 1117277 h 2031677"/>
              <a:gd name="connsiteX34" fmla="*/ 1111929 w 1175429"/>
              <a:gd name="connsiteY34" fmla="*/ 1079177 h 2031677"/>
              <a:gd name="connsiteX35" fmla="*/ 1073829 w 1175429"/>
              <a:gd name="connsiteY35" fmla="*/ 1002977 h 2031677"/>
              <a:gd name="connsiteX36" fmla="*/ 1048429 w 1175429"/>
              <a:gd name="connsiteY36" fmla="*/ 901377 h 2031677"/>
              <a:gd name="connsiteX37" fmla="*/ 1023029 w 1175429"/>
              <a:gd name="connsiteY37" fmla="*/ 304477 h 2031677"/>
              <a:gd name="connsiteX38" fmla="*/ 997629 w 1175429"/>
              <a:gd name="connsiteY38" fmla="*/ 202877 h 2031677"/>
              <a:gd name="connsiteX39" fmla="*/ 959529 w 1175429"/>
              <a:gd name="connsiteY39" fmla="*/ 113977 h 2031677"/>
              <a:gd name="connsiteX40" fmla="*/ 883329 w 1175429"/>
              <a:gd name="connsiteY40" fmla="*/ 75877 h 2031677"/>
              <a:gd name="connsiteX41" fmla="*/ 870629 w 1175429"/>
              <a:gd name="connsiteY41" fmla="*/ 63177 h 2031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175429" h="2031677">
                <a:moveTo>
                  <a:pt x="870629" y="63177"/>
                </a:moveTo>
                <a:lnTo>
                  <a:pt x="870629" y="63177"/>
                </a:lnTo>
                <a:cubicBezTo>
                  <a:pt x="836762" y="50477"/>
                  <a:pt x="803343" y="36515"/>
                  <a:pt x="769029" y="25077"/>
                </a:cubicBezTo>
                <a:cubicBezTo>
                  <a:pt x="600866" y="-30977"/>
                  <a:pt x="227673" y="24342"/>
                  <a:pt x="197529" y="25077"/>
                </a:cubicBezTo>
                <a:cubicBezTo>
                  <a:pt x="184829" y="33544"/>
                  <a:pt x="170837" y="40336"/>
                  <a:pt x="159429" y="50477"/>
                </a:cubicBezTo>
                <a:cubicBezTo>
                  <a:pt x="132581" y="74342"/>
                  <a:pt x="83229" y="126677"/>
                  <a:pt x="83229" y="126677"/>
                </a:cubicBezTo>
                <a:cubicBezTo>
                  <a:pt x="78996" y="143610"/>
                  <a:pt x="77405" y="161434"/>
                  <a:pt x="70529" y="177477"/>
                </a:cubicBezTo>
                <a:cubicBezTo>
                  <a:pt x="64339" y="191921"/>
                  <a:pt x="11366" y="260595"/>
                  <a:pt x="7029" y="266377"/>
                </a:cubicBezTo>
                <a:cubicBezTo>
                  <a:pt x="13629" y="411568"/>
                  <a:pt x="-30873" y="492674"/>
                  <a:pt x="45129" y="583877"/>
                </a:cubicBezTo>
                <a:cubicBezTo>
                  <a:pt x="56627" y="597675"/>
                  <a:pt x="70529" y="609277"/>
                  <a:pt x="83229" y="621977"/>
                </a:cubicBezTo>
                <a:cubicBezTo>
                  <a:pt x="87462" y="634677"/>
                  <a:pt x="89287" y="648454"/>
                  <a:pt x="95929" y="660077"/>
                </a:cubicBezTo>
                <a:cubicBezTo>
                  <a:pt x="119113" y="700649"/>
                  <a:pt x="170216" y="743237"/>
                  <a:pt x="184829" y="787077"/>
                </a:cubicBezTo>
                <a:cubicBezTo>
                  <a:pt x="193296" y="812477"/>
                  <a:pt x="203735" y="837302"/>
                  <a:pt x="210229" y="863277"/>
                </a:cubicBezTo>
                <a:cubicBezTo>
                  <a:pt x="246100" y="1006760"/>
                  <a:pt x="228783" y="930646"/>
                  <a:pt x="261029" y="1091877"/>
                </a:cubicBezTo>
                <a:cubicBezTo>
                  <a:pt x="256796" y="1197710"/>
                  <a:pt x="254936" y="1303665"/>
                  <a:pt x="248329" y="1409377"/>
                </a:cubicBezTo>
                <a:cubicBezTo>
                  <a:pt x="246462" y="1439253"/>
                  <a:pt x="235629" y="1468343"/>
                  <a:pt x="235629" y="1498277"/>
                </a:cubicBezTo>
                <a:cubicBezTo>
                  <a:pt x="235629" y="1595736"/>
                  <a:pt x="241130" y="1693185"/>
                  <a:pt x="248329" y="1790377"/>
                </a:cubicBezTo>
                <a:cubicBezTo>
                  <a:pt x="250661" y="1821856"/>
                  <a:pt x="263651" y="1856499"/>
                  <a:pt x="286429" y="1879277"/>
                </a:cubicBezTo>
                <a:cubicBezTo>
                  <a:pt x="301396" y="1894244"/>
                  <a:pt x="322262" y="1902410"/>
                  <a:pt x="337229" y="1917377"/>
                </a:cubicBezTo>
                <a:cubicBezTo>
                  <a:pt x="348022" y="1928170"/>
                  <a:pt x="349929" y="1947010"/>
                  <a:pt x="362629" y="1955477"/>
                </a:cubicBezTo>
                <a:cubicBezTo>
                  <a:pt x="370451" y="1960692"/>
                  <a:pt x="475362" y="1980485"/>
                  <a:pt x="476929" y="1980877"/>
                </a:cubicBezTo>
                <a:cubicBezTo>
                  <a:pt x="489916" y="1984124"/>
                  <a:pt x="501985" y="1990567"/>
                  <a:pt x="515029" y="1993577"/>
                </a:cubicBezTo>
                <a:cubicBezTo>
                  <a:pt x="557095" y="2003285"/>
                  <a:pt x="600146" y="2008506"/>
                  <a:pt x="642029" y="2018977"/>
                </a:cubicBezTo>
                <a:lnTo>
                  <a:pt x="692829" y="2031677"/>
                </a:lnTo>
                <a:cubicBezTo>
                  <a:pt x="781729" y="2023210"/>
                  <a:pt x="872265" y="2025247"/>
                  <a:pt x="959529" y="2006277"/>
                </a:cubicBezTo>
                <a:cubicBezTo>
                  <a:pt x="974444" y="2003035"/>
                  <a:pt x="973010" y="1977712"/>
                  <a:pt x="984929" y="1968177"/>
                </a:cubicBezTo>
                <a:cubicBezTo>
                  <a:pt x="995382" y="1959814"/>
                  <a:pt x="1010329" y="1959710"/>
                  <a:pt x="1023029" y="1955477"/>
                </a:cubicBezTo>
                <a:cubicBezTo>
                  <a:pt x="1037277" y="1912733"/>
                  <a:pt x="1036020" y="1910519"/>
                  <a:pt x="1061129" y="1866577"/>
                </a:cubicBezTo>
                <a:cubicBezTo>
                  <a:pt x="1068702" y="1853325"/>
                  <a:pt x="1074610" y="1838012"/>
                  <a:pt x="1086529" y="1828477"/>
                </a:cubicBezTo>
                <a:cubicBezTo>
                  <a:pt x="1096982" y="1820114"/>
                  <a:pt x="1111929" y="1820010"/>
                  <a:pt x="1124629" y="1815777"/>
                </a:cubicBezTo>
                <a:cubicBezTo>
                  <a:pt x="1133096" y="1790377"/>
                  <a:pt x="1144778" y="1765831"/>
                  <a:pt x="1150029" y="1739577"/>
                </a:cubicBezTo>
                <a:cubicBezTo>
                  <a:pt x="1167779" y="1650827"/>
                  <a:pt x="1159180" y="1697369"/>
                  <a:pt x="1175429" y="1599877"/>
                </a:cubicBezTo>
                <a:cubicBezTo>
                  <a:pt x="1166962" y="1451710"/>
                  <a:pt x="1161709" y="1303325"/>
                  <a:pt x="1150029" y="1155377"/>
                </a:cubicBezTo>
                <a:cubicBezTo>
                  <a:pt x="1148975" y="1142032"/>
                  <a:pt x="1143316" y="1129251"/>
                  <a:pt x="1137329" y="1117277"/>
                </a:cubicBezTo>
                <a:cubicBezTo>
                  <a:pt x="1130503" y="1103625"/>
                  <a:pt x="1118755" y="1092829"/>
                  <a:pt x="1111929" y="1079177"/>
                </a:cubicBezTo>
                <a:cubicBezTo>
                  <a:pt x="1059349" y="974017"/>
                  <a:pt x="1146622" y="1112166"/>
                  <a:pt x="1073829" y="1002977"/>
                </a:cubicBezTo>
                <a:cubicBezTo>
                  <a:pt x="1065362" y="969110"/>
                  <a:pt x="1054496" y="935755"/>
                  <a:pt x="1048429" y="901377"/>
                </a:cubicBezTo>
                <a:cubicBezTo>
                  <a:pt x="1020970" y="745776"/>
                  <a:pt x="1024094" y="327379"/>
                  <a:pt x="1023029" y="304477"/>
                </a:cubicBezTo>
                <a:cubicBezTo>
                  <a:pt x="1020877" y="258216"/>
                  <a:pt x="1008985" y="242623"/>
                  <a:pt x="997629" y="202877"/>
                </a:cubicBezTo>
                <a:cubicBezTo>
                  <a:pt x="985970" y="162071"/>
                  <a:pt x="990463" y="144911"/>
                  <a:pt x="959529" y="113977"/>
                </a:cubicBezTo>
                <a:cubicBezTo>
                  <a:pt x="930984" y="85432"/>
                  <a:pt x="917760" y="89649"/>
                  <a:pt x="883329" y="75877"/>
                </a:cubicBezTo>
                <a:cubicBezTo>
                  <a:pt x="874540" y="72361"/>
                  <a:pt x="872746" y="65294"/>
                  <a:pt x="870629" y="63177"/>
                </a:cubicBezTo>
                <a:close/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937000" y="2983616"/>
            <a:ext cx="1170376" cy="1994784"/>
          </a:xfrm>
          <a:custGeom>
            <a:avLst/>
            <a:gdLst>
              <a:gd name="connsiteX0" fmla="*/ 546100 w 1170376"/>
              <a:gd name="connsiteY0" fmla="*/ 26284 h 1994784"/>
              <a:gd name="connsiteX1" fmla="*/ 546100 w 1170376"/>
              <a:gd name="connsiteY1" fmla="*/ 26284 h 1994784"/>
              <a:gd name="connsiteX2" fmla="*/ 203200 w 1170376"/>
              <a:gd name="connsiteY2" fmla="*/ 51684 h 1994784"/>
              <a:gd name="connsiteX3" fmla="*/ 165100 w 1170376"/>
              <a:gd name="connsiteY3" fmla="*/ 64384 h 1994784"/>
              <a:gd name="connsiteX4" fmla="*/ 88900 w 1170376"/>
              <a:gd name="connsiteY4" fmla="*/ 115184 h 1994784"/>
              <a:gd name="connsiteX5" fmla="*/ 63500 w 1170376"/>
              <a:gd name="connsiteY5" fmla="*/ 153284 h 1994784"/>
              <a:gd name="connsiteX6" fmla="*/ 25400 w 1170376"/>
              <a:gd name="connsiteY6" fmla="*/ 191384 h 1994784"/>
              <a:gd name="connsiteX7" fmla="*/ 0 w 1170376"/>
              <a:gd name="connsiteY7" fmla="*/ 305684 h 1994784"/>
              <a:gd name="connsiteX8" fmla="*/ 12700 w 1170376"/>
              <a:gd name="connsiteY8" fmla="*/ 546984 h 1994784"/>
              <a:gd name="connsiteX9" fmla="*/ 38100 w 1170376"/>
              <a:gd name="connsiteY9" fmla="*/ 635884 h 1994784"/>
              <a:gd name="connsiteX10" fmla="*/ 50800 w 1170376"/>
              <a:gd name="connsiteY10" fmla="*/ 775584 h 1994784"/>
              <a:gd name="connsiteX11" fmla="*/ 63500 w 1170376"/>
              <a:gd name="connsiteY11" fmla="*/ 813684 h 1994784"/>
              <a:gd name="connsiteX12" fmla="*/ 88900 w 1170376"/>
              <a:gd name="connsiteY12" fmla="*/ 966084 h 1994784"/>
              <a:gd name="connsiteX13" fmla="*/ 101600 w 1170376"/>
              <a:gd name="connsiteY13" fmla="*/ 1029584 h 1994784"/>
              <a:gd name="connsiteX14" fmla="*/ 88900 w 1170376"/>
              <a:gd name="connsiteY14" fmla="*/ 1245484 h 1994784"/>
              <a:gd name="connsiteX15" fmla="*/ 101600 w 1170376"/>
              <a:gd name="connsiteY15" fmla="*/ 1677284 h 1994784"/>
              <a:gd name="connsiteX16" fmla="*/ 114300 w 1170376"/>
              <a:gd name="connsiteY16" fmla="*/ 1715384 h 1994784"/>
              <a:gd name="connsiteX17" fmla="*/ 165100 w 1170376"/>
              <a:gd name="connsiteY17" fmla="*/ 1791584 h 1994784"/>
              <a:gd name="connsiteX18" fmla="*/ 279400 w 1170376"/>
              <a:gd name="connsiteY18" fmla="*/ 1880484 h 1994784"/>
              <a:gd name="connsiteX19" fmla="*/ 381000 w 1170376"/>
              <a:gd name="connsiteY19" fmla="*/ 1943984 h 1994784"/>
              <a:gd name="connsiteX20" fmla="*/ 495300 w 1170376"/>
              <a:gd name="connsiteY20" fmla="*/ 1969384 h 1994784"/>
              <a:gd name="connsiteX21" fmla="*/ 647700 w 1170376"/>
              <a:gd name="connsiteY21" fmla="*/ 1994784 h 1994784"/>
              <a:gd name="connsiteX22" fmla="*/ 838200 w 1170376"/>
              <a:gd name="connsiteY22" fmla="*/ 1969384 h 1994784"/>
              <a:gd name="connsiteX23" fmla="*/ 927100 w 1170376"/>
              <a:gd name="connsiteY23" fmla="*/ 1931284 h 1994784"/>
              <a:gd name="connsiteX24" fmla="*/ 965200 w 1170376"/>
              <a:gd name="connsiteY24" fmla="*/ 1918584 h 1994784"/>
              <a:gd name="connsiteX25" fmla="*/ 1003300 w 1170376"/>
              <a:gd name="connsiteY25" fmla="*/ 1880484 h 1994784"/>
              <a:gd name="connsiteX26" fmla="*/ 1041400 w 1170376"/>
              <a:gd name="connsiteY26" fmla="*/ 1867784 h 1994784"/>
              <a:gd name="connsiteX27" fmla="*/ 1054100 w 1170376"/>
              <a:gd name="connsiteY27" fmla="*/ 1816984 h 1994784"/>
              <a:gd name="connsiteX28" fmla="*/ 1104900 w 1170376"/>
              <a:gd name="connsiteY28" fmla="*/ 1778884 h 1994784"/>
              <a:gd name="connsiteX29" fmla="*/ 1143000 w 1170376"/>
              <a:gd name="connsiteY29" fmla="*/ 1702684 h 1994784"/>
              <a:gd name="connsiteX30" fmla="*/ 1155700 w 1170376"/>
              <a:gd name="connsiteY30" fmla="*/ 1664584 h 1994784"/>
              <a:gd name="connsiteX31" fmla="*/ 1155700 w 1170376"/>
              <a:gd name="connsiteY31" fmla="*/ 1308984 h 1994784"/>
              <a:gd name="connsiteX32" fmla="*/ 1143000 w 1170376"/>
              <a:gd name="connsiteY32" fmla="*/ 1258184 h 1994784"/>
              <a:gd name="connsiteX33" fmla="*/ 1117600 w 1170376"/>
              <a:gd name="connsiteY33" fmla="*/ 1220084 h 1994784"/>
              <a:gd name="connsiteX34" fmla="*/ 1092200 w 1170376"/>
              <a:gd name="connsiteY34" fmla="*/ 1169284 h 1994784"/>
              <a:gd name="connsiteX35" fmla="*/ 1041400 w 1170376"/>
              <a:gd name="connsiteY35" fmla="*/ 1093084 h 1994784"/>
              <a:gd name="connsiteX36" fmla="*/ 1016000 w 1170376"/>
              <a:gd name="connsiteY36" fmla="*/ 1054984 h 1994784"/>
              <a:gd name="connsiteX37" fmla="*/ 977900 w 1170376"/>
              <a:gd name="connsiteY37" fmla="*/ 966084 h 1994784"/>
              <a:gd name="connsiteX38" fmla="*/ 965200 w 1170376"/>
              <a:gd name="connsiteY38" fmla="*/ 851784 h 1994784"/>
              <a:gd name="connsiteX39" fmla="*/ 952500 w 1170376"/>
              <a:gd name="connsiteY39" fmla="*/ 775584 h 1994784"/>
              <a:gd name="connsiteX40" fmla="*/ 939800 w 1170376"/>
              <a:gd name="connsiteY40" fmla="*/ 432684 h 1994784"/>
              <a:gd name="connsiteX41" fmla="*/ 901700 w 1170376"/>
              <a:gd name="connsiteY41" fmla="*/ 267584 h 1994784"/>
              <a:gd name="connsiteX42" fmla="*/ 838200 w 1170376"/>
              <a:gd name="connsiteY42" fmla="*/ 191384 h 1994784"/>
              <a:gd name="connsiteX43" fmla="*/ 800100 w 1170376"/>
              <a:gd name="connsiteY43" fmla="*/ 115184 h 1994784"/>
              <a:gd name="connsiteX44" fmla="*/ 762000 w 1170376"/>
              <a:gd name="connsiteY44" fmla="*/ 89784 h 1994784"/>
              <a:gd name="connsiteX45" fmla="*/ 736600 w 1170376"/>
              <a:gd name="connsiteY45" fmla="*/ 38984 h 1994784"/>
              <a:gd name="connsiteX46" fmla="*/ 584200 w 1170376"/>
              <a:gd name="connsiteY46" fmla="*/ 884 h 1994784"/>
              <a:gd name="connsiteX47" fmla="*/ 482600 w 1170376"/>
              <a:gd name="connsiteY47" fmla="*/ 884 h 1994784"/>
              <a:gd name="connsiteX48" fmla="*/ 482600 w 1170376"/>
              <a:gd name="connsiteY48" fmla="*/ 884 h 199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70376" h="1994784">
                <a:moveTo>
                  <a:pt x="546100" y="26284"/>
                </a:moveTo>
                <a:lnTo>
                  <a:pt x="546100" y="26284"/>
                </a:lnTo>
                <a:cubicBezTo>
                  <a:pt x="468504" y="30595"/>
                  <a:pt x="298275" y="35838"/>
                  <a:pt x="203200" y="51684"/>
                </a:cubicBezTo>
                <a:cubicBezTo>
                  <a:pt x="189995" y="53885"/>
                  <a:pt x="176802" y="57883"/>
                  <a:pt x="165100" y="64384"/>
                </a:cubicBezTo>
                <a:cubicBezTo>
                  <a:pt x="138415" y="79209"/>
                  <a:pt x="88900" y="115184"/>
                  <a:pt x="88900" y="115184"/>
                </a:cubicBezTo>
                <a:cubicBezTo>
                  <a:pt x="80433" y="127884"/>
                  <a:pt x="73271" y="141558"/>
                  <a:pt x="63500" y="153284"/>
                </a:cubicBezTo>
                <a:cubicBezTo>
                  <a:pt x="52002" y="167082"/>
                  <a:pt x="35363" y="176440"/>
                  <a:pt x="25400" y="191384"/>
                </a:cubicBezTo>
                <a:cubicBezTo>
                  <a:pt x="11505" y="212227"/>
                  <a:pt x="1537" y="296464"/>
                  <a:pt x="0" y="305684"/>
                </a:cubicBezTo>
                <a:cubicBezTo>
                  <a:pt x="4233" y="386117"/>
                  <a:pt x="3468" y="466970"/>
                  <a:pt x="12700" y="546984"/>
                </a:cubicBezTo>
                <a:cubicBezTo>
                  <a:pt x="16233" y="577600"/>
                  <a:pt x="33033" y="605484"/>
                  <a:pt x="38100" y="635884"/>
                </a:cubicBezTo>
                <a:cubicBezTo>
                  <a:pt x="45787" y="682006"/>
                  <a:pt x="44187" y="729295"/>
                  <a:pt x="50800" y="775584"/>
                </a:cubicBezTo>
                <a:cubicBezTo>
                  <a:pt x="52693" y="788836"/>
                  <a:pt x="60875" y="800557"/>
                  <a:pt x="63500" y="813684"/>
                </a:cubicBezTo>
                <a:cubicBezTo>
                  <a:pt x="73600" y="864185"/>
                  <a:pt x="78800" y="915583"/>
                  <a:pt x="88900" y="966084"/>
                </a:cubicBezTo>
                <a:lnTo>
                  <a:pt x="101600" y="1029584"/>
                </a:lnTo>
                <a:cubicBezTo>
                  <a:pt x="97367" y="1101551"/>
                  <a:pt x="88900" y="1173393"/>
                  <a:pt x="88900" y="1245484"/>
                </a:cubicBezTo>
                <a:cubicBezTo>
                  <a:pt x="88900" y="1389480"/>
                  <a:pt x="93828" y="1533498"/>
                  <a:pt x="101600" y="1677284"/>
                </a:cubicBezTo>
                <a:cubicBezTo>
                  <a:pt x="102323" y="1690651"/>
                  <a:pt x="107799" y="1703682"/>
                  <a:pt x="114300" y="1715384"/>
                </a:cubicBezTo>
                <a:cubicBezTo>
                  <a:pt x="129125" y="1742069"/>
                  <a:pt x="143514" y="1769998"/>
                  <a:pt x="165100" y="1791584"/>
                </a:cubicBezTo>
                <a:cubicBezTo>
                  <a:pt x="250766" y="1877250"/>
                  <a:pt x="207222" y="1856425"/>
                  <a:pt x="279400" y="1880484"/>
                </a:cubicBezTo>
                <a:cubicBezTo>
                  <a:pt x="319358" y="1910453"/>
                  <a:pt x="334512" y="1926551"/>
                  <a:pt x="381000" y="1943984"/>
                </a:cubicBezTo>
                <a:cubicBezTo>
                  <a:pt x="407075" y="1953762"/>
                  <a:pt x="471160" y="1963349"/>
                  <a:pt x="495300" y="1969384"/>
                </a:cubicBezTo>
                <a:cubicBezTo>
                  <a:pt x="614448" y="1999171"/>
                  <a:pt x="392150" y="1966390"/>
                  <a:pt x="647700" y="1994784"/>
                </a:cubicBezTo>
                <a:cubicBezTo>
                  <a:pt x="727052" y="1986849"/>
                  <a:pt x="768054" y="1986920"/>
                  <a:pt x="838200" y="1969384"/>
                </a:cubicBezTo>
                <a:cubicBezTo>
                  <a:pt x="885854" y="1957470"/>
                  <a:pt x="876215" y="1953092"/>
                  <a:pt x="927100" y="1931284"/>
                </a:cubicBezTo>
                <a:cubicBezTo>
                  <a:pt x="939405" y="1926011"/>
                  <a:pt x="952500" y="1922817"/>
                  <a:pt x="965200" y="1918584"/>
                </a:cubicBezTo>
                <a:cubicBezTo>
                  <a:pt x="977900" y="1905884"/>
                  <a:pt x="988356" y="1890447"/>
                  <a:pt x="1003300" y="1880484"/>
                </a:cubicBezTo>
                <a:cubicBezTo>
                  <a:pt x="1014439" y="1873058"/>
                  <a:pt x="1033037" y="1878237"/>
                  <a:pt x="1041400" y="1867784"/>
                </a:cubicBezTo>
                <a:cubicBezTo>
                  <a:pt x="1052304" y="1854154"/>
                  <a:pt x="1043955" y="1831187"/>
                  <a:pt x="1054100" y="1816984"/>
                </a:cubicBezTo>
                <a:cubicBezTo>
                  <a:pt x="1066403" y="1799760"/>
                  <a:pt x="1087967" y="1791584"/>
                  <a:pt x="1104900" y="1778884"/>
                </a:cubicBezTo>
                <a:cubicBezTo>
                  <a:pt x="1136822" y="1683119"/>
                  <a:pt x="1093761" y="1801161"/>
                  <a:pt x="1143000" y="1702684"/>
                </a:cubicBezTo>
                <a:cubicBezTo>
                  <a:pt x="1148987" y="1690710"/>
                  <a:pt x="1151467" y="1677284"/>
                  <a:pt x="1155700" y="1664584"/>
                </a:cubicBezTo>
                <a:cubicBezTo>
                  <a:pt x="1174732" y="1493292"/>
                  <a:pt x="1175798" y="1540114"/>
                  <a:pt x="1155700" y="1308984"/>
                </a:cubicBezTo>
                <a:cubicBezTo>
                  <a:pt x="1154188" y="1291595"/>
                  <a:pt x="1149876" y="1274227"/>
                  <a:pt x="1143000" y="1258184"/>
                </a:cubicBezTo>
                <a:cubicBezTo>
                  <a:pt x="1136987" y="1244155"/>
                  <a:pt x="1125173" y="1233336"/>
                  <a:pt x="1117600" y="1220084"/>
                </a:cubicBezTo>
                <a:cubicBezTo>
                  <a:pt x="1108207" y="1203646"/>
                  <a:pt x="1101940" y="1185518"/>
                  <a:pt x="1092200" y="1169284"/>
                </a:cubicBezTo>
                <a:cubicBezTo>
                  <a:pt x="1076494" y="1143107"/>
                  <a:pt x="1058333" y="1118484"/>
                  <a:pt x="1041400" y="1093084"/>
                </a:cubicBezTo>
                <a:cubicBezTo>
                  <a:pt x="1032933" y="1080384"/>
                  <a:pt x="1022826" y="1068636"/>
                  <a:pt x="1016000" y="1054984"/>
                </a:cubicBezTo>
                <a:cubicBezTo>
                  <a:pt x="984613" y="992210"/>
                  <a:pt x="996587" y="1022145"/>
                  <a:pt x="977900" y="966084"/>
                </a:cubicBezTo>
                <a:cubicBezTo>
                  <a:pt x="973667" y="927984"/>
                  <a:pt x="970266" y="889782"/>
                  <a:pt x="965200" y="851784"/>
                </a:cubicBezTo>
                <a:cubicBezTo>
                  <a:pt x="961797" y="826260"/>
                  <a:pt x="954058" y="801287"/>
                  <a:pt x="952500" y="775584"/>
                </a:cubicBezTo>
                <a:cubicBezTo>
                  <a:pt x="945581" y="661415"/>
                  <a:pt x="946935" y="546840"/>
                  <a:pt x="939800" y="432684"/>
                </a:cubicBezTo>
                <a:cubicBezTo>
                  <a:pt x="938376" y="409905"/>
                  <a:pt x="903027" y="268911"/>
                  <a:pt x="901700" y="267584"/>
                </a:cubicBezTo>
                <a:cubicBezTo>
                  <a:pt x="873613" y="239497"/>
                  <a:pt x="855881" y="226747"/>
                  <a:pt x="838200" y="191384"/>
                </a:cubicBezTo>
                <a:cubicBezTo>
                  <a:pt x="817542" y="150067"/>
                  <a:pt x="836496" y="151580"/>
                  <a:pt x="800100" y="115184"/>
                </a:cubicBezTo>
                <a:cubicBezTo>
                  <a:pt x="789307" y="104391"/>
                  <a:pt x="774700" y="98251"/>
                  <a:pt x="762000" y="89784"/>
                </a:cubicBezTo>
                <a:cubicBezTo>
                  <a:pt x="753533" y="72851"/>
                  <a:pt x="748720" y="53528"/>
                  <a:pt x="736600" y="38984"/>
                </a:cubicBezTo>
                <a:cubicBezTo>
                  <a:pt x="701679" y="-2921"/>
                  <a:pt x="625579" y="3318"/>
                  <a:pt x="584200" y="884"/>
                </a:cubicBezTo>
                <a:cubicBezTo>
                  <a:pt x="550392" y="-1105"/>
                  <a:pt x="516467" y="884"/>
                  <a:pt x="482600" y="884"/>
                </a:cubicBezTo>
                <a:lnTo>
                  <a:pt x="482600" y="884"/>
                </a:lnTo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72867" y="2997200"/>
            <a:ext cx="1085174" cy="2032000"/>
          </a:xfrm>
          <a:custGeom>
            <a:avLst/>
            <a:gdLst>
              <a:gd name="connsiteX0" fmla="*/ 881833 w 1085174"/>
              <a:gd name="connsiteY0" fmla="*/ 177800 h 2032000"/>
              <a:gd name="connsiteX1" fmla="*/ 881833 w 1085174"/>
              <a:gd name="connsiteY1" fmla="*/ 177800 h 2032000"/>
              <a:gd name="connsiteX2" fmla="*/ 754833 w 1085174"/>
              <a:gd name="connsiteY2" fmla="*/ 50800 h 2032000"/>
              <a:gd name="connsiteX3" fmla="*/ 653233 w 1085174"/>
              <a:gd name="connsiteY3" fmla="*/ 12700 h 2032000"/>
              <a:gd name="connsiteX4" fmla="*/ 589733 w 1085174"/>
              <a:gd name="connsiteY4" fmla="*/ 0 h 2032000"/>
              <a:gd name="connsiteX5" fmla="*/ 234133 w 1085174"/>
              <a:gd name="connsiteY5" fmla="*/ 12700 h 2032000"/>
              <a:gd name="connsiteX6" fmla="*/ 196033 w 1085174"/>
              <a:gd name="connsiteY6" fmla="*/ 38100 h 2032000"/>
              <a:gd name="connsiteX7" fmla="*/ 157933 w 1085174"/>
              <a:gd name="connsiteY7" fmla="*/ 50800 h 2032000"/>
              <a:gd name="connsiteX8" fmla="*/ 94433 w 1085174"/>
              <a:gd name="connsiteY8" fmla="*/ 127000 h 2032000"/>
              <a:gd name="connsiteX9" fmla="*/ 69033 w 1085174"/>
              <a:gd name="connsiteY9" fmla="*/ 203200 h 2032000"/>
              <a:gd name="connsiteX10" fmla="*/ 43633 w 1085174"/>
              <a:gd name="connsiteY10" fmla="*/ 279400 h 2032000"/>
              <a:gd name="connsiteX11" fmla="*/ 30933 w 1085174"/>
              <a:gd name="connsiteY11" fmla="*/ 342900 h 2032000"/>
              <a:gd name="connsiteX12" fmla="*/ 5533 w 1085174"/>
              <a:gd name="connsiteY12" fmla="*/ 419100 h 2032000"/>
              <a:gd name="connsiteX13" fmla="*/ 30933 w 1085174"/>
              <a:gd name="connsiteY13" fmla="*/ 990600 h 2032000"/>
              <a:gd name="connsiteX14" fmla="*/ 43633 w 1085174"/>
              <a:gd name="connsiteY14" fmla="*/ 1028700 h 2032000"/>
              <a:gd name="connsiteX15" fmla="*/ 56333 w 1085174"/>
              <a:gd name="connsiteY15" fmla="*/ 1079500 h 2032000"/>
              <a:gd name="connsiteX16" fmla="*/ 69033 w 1085174"/>
              <a:gd name="connsiteY16" fmla="*/ 1117600 h 2032000"/>
              <a:gd name="connsiteX17" fmla="*/ 107133 w 1085174"/>
              <a:gd name="connsiteY17" fmla="*/ 1308100 h 2032000"/>
              <a:gd name="connsiteX18" fmla="*/ 119833 w 1085174"/>
              <a:gd name="connsiteY18" fmla="*/ 1778000 h 2032000"/>
              <a:gd name="connsiteX19" fmla="*/ 145233 w 1085174"/>
              <a:gd name="connsiteY19" fmla="*/ 1828800 h 2032000"/>
              <a:gd name="connsiteX20" fmla="*/ 157933 w 1085174"/>
              <a:gd name="connsiteY20" fmla="*/ 1866900 h 2032000"/>
              <a:gd name="connsiteX21" fmla="*/ 208733 w 1085174"/>
              <a:gd name="connsiteY21" fmla="*/ 1917700 h 2032000"/>
              <a:gd name="connsiteX22" fmla="*/ 310333 w 1085174"/>
              <a:gd name="connsiteY22" fmla="*/ 1981200 h 2032000"/>
              <a:gd name="connsiteX23" fmla="*/ 348433 w 1085174"/>
              <a:gd name="connsiteY23" fmla="*/ 1993900 h 2032000"/>
              <a:gd name="connsiteX24" fmla="*/ 411933 w 1085174"/>
              <a:gd name="connsiteY24" fmla="*/ 2019300 h 2032000"/>
              <a:gd name="connsiteX25" fmla="*/ 589733 w 1085174"/>
              <a:gd name="connsiteY25" fmla="*/ 2032000 h 2032000"/>
              <a:gd name="connsiteX26" fmla="*/ 729433 w 1085174"/>
              <a:gd name="connsiteY26" fmla="*/ 2019300 h 2032000"/>
              <a:gd name="connsiteX27" fmla="*/ 767533 w 1085174"/>
              <a:gd name="connsiteY27" fmla="*/ 2006600 h 2032000"/>
              <a:gd name="connsiteX28" fmla="*/ 818333 w 1085174"/>
              <a:gd name="connsiteY28" fmla="*/ 1993900 h 2032000"/>
              <a:gd name="connsiteX29" fmla="*/ 856433 w 1085174"/>
              <a:gd name="connsiteY29" fmla="*/ 1981200 h 2032000"/>
              <a:gd name="connsiteX30" fmla="*/ 932633 w 1085174"/>
              <a:gd name="connsiteY30" fmla="*/ 1930400 h 2032000"/>
              <a:gd name="connsiteX31" fmla="*/ 958033 w 1085174"/>
              <a:gd name="connsiteY31" fmla="*/ 1892300 h 2032000"/>
              <a:gd name="connsiteX32" fmla="*/ 996133 w 1085174"/>
              <a:gd name="connsiteY32" fmla="*/ 1854200 h 2032000"/>
              <a:gd name="connsiteX33" fmla="*/ 1008833 w 1085174"/>
              <a:gd name="connsiteY33" fmla="*/ 1803400 h 2032000"/>
              <a:gd name="connsiteX34" fmla="*/ 1059633 w 1085174"/>
              <a:gd name="connsiteY34" fmla="*/ 1689100 h 2032000"/>
              <a:gd name="connsiteX35" fmla="*/ 1085033 w 1085174"/>
              <a:gd name="connsiteY35" fmla="*/ 1562100 h 2032000"/>
              <a:gd name="connsiteX36" fmla="*/ 1059633 w 1085174"/>
              <a:gd name="connsiteY36" fmla="*/ 1244600 h 2032000"/>
              <a:gd name="connsiteX37" fmla="*/ 1046933 w 1085174"/>
              <a:gd name="connsiteY37" fmla="*/ 1155700 h 2032000"/>
              <a:gd name="connsiteX38" fmla="*/ 1021533 w 1085174"/>
              <a:gd name="connsiteY38" fmla="*/ 1117600 h 2032000"/>
              <a:gd name="connsiteX39" fmla="*/ 1008833 w 1085174"/>
              <a:gd name="connsiteY39" fmla="*/ 1079500 h 2032000"/>
              <a:gd name="connsiteX40" fmla="*/ 996133 w 1085174"/>
              <a:gd name="connsiteY40" fmla="*/ 1028700 h 2032000"/>
              <a:gd name="connsiteX41" fmla="*/ 983433 w 1085174"/>
              <a:gd name="connsiteY41" fmla="*/ 990600 h 2032000"/>
              <a:gd name="connsiteX42" fmla="*/ 958033 w 1085174"/>
              <a:gd name="connsiteY42" fmla="*/ 863600 h 2032000"/>
              <a:gd name="connsiteX43" fmla="*/ 932633 w 1085174"/>
              <a:gd name="connsiteY43" fmla="*/ 736600 h 2032000"/>
              <a:gd name="connsiteX44" fmla="*/ 907233 w 1085174"/>
              <a:gd name="connsiteY44" fmla="*/ 342900 h 2032000"/>
              <a:gd name="connsiteX45" fmla="*/ 869133 w 1085174"/>
              <a:gd name="connsiteY45" fmla="*/ 177800 h 2032000"/>
              <a:gd name="connsiteX46" fmla="*/ 869133 w 1085174"/>
              <a:gd name="connsiteY46" fmla="*/ 127000 h 2032000"/>
              <a:gd name="connsiteX47" fmla="*/ 869133 w 1085174"/>
              <a:gd name="connsiteY47" fmla="*/ 127000 h 20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85174" h="2032000">
                <a:moveTo>
                  <a:pt x="881833" y="177800"/>
                </a:moveTo>
                <a:lnTo>
                  <a:pt x="881833" y="177800"/>
                </a:lnTo>
                <a:cubicBezTo>
                  <a:pt x="839500" y="135467"/>
                  <a:pt x="810419" y="73035"/>
                  <a:pt x="754833" y="50800"/>
                </a:cubicBezTo>
                <a:cubicBezTo>
                  <a:pt x="735410" y="43031"/>
                  <a:pt x="679778" y="19336"/>
                  <a:pt x="653233" y="12700"/>
                </a:cubicBezTo>
                <a:cubicBezTo>
                  <a:pt x="632292" y="7465"/>
                  <a:pt x="610900" y="4233"/>
                  <a:pt x="589733" y="0"/>
                </a:cubicBezTo>
                <a:cubicBezTo>
                  <a:pt x="471200" y="4233"/>
                  <a:pt x="352190" y="1275"/>
                  <a:pt x="234133" y="12700"/>
                </a:cubicBezTo>
                <a:cubicBezTo>
                  <a:pt x="218940" y="14170"/>
                  <a:pt x="209685" y="31274"/>
                  <a:pt x="196033" y="38100"/>
                </a:cubicBezTo>
                <a:cubicBezTo>
                  <a:pt x="184059" y="44087"/>
                  <a:pt x="170633" y="46567"/>
                  <a:pt x="157933" y="50800"/>
                </a:cubicBezTo>
                <a:cubicBezTo>
                  <a:pt x="134007" y="74726"/>
                  <a:pt x="108578" y="95174"/>
                  <a:pt x="94433" y="127000"/>
                </a:cubicBezTo>
                <a:cubicBezTo>
                  <a:pt x="83559" y="151466"/>
                  <a:pt x="77500" y="177800"/>
                  <a:pt x="69033" y="203200"/>
                </a:cubicBezTo>
                <a:cubicBezTo>
                  <a:pt x="60566" y="228600"/>
                  <a:pt x="48884" y="253146"/>
                  <a:pt x="43633" y="279400"/>
                </a:cubicBezTo>
                <a:cubicBezTo>
                  <a:pt x="39400" y="300567"/>
                  <a:pt x="36613" y="322075"/>
                  <a:pt x="30933" y="342900"/>
                </a:cubicBezTo>
                <a:cubicBezTo>
                  <a:pt x="23888" y="368731"/>
                  <a:pt x="14000" y="393700"/>
                  <a:pt x="5533" y="419100"/>
                </a:cubicBezTo>
                <a:cubicBezTo>
                  <a:pt x="11390" y="659219"/>
                  <a:pt x="-23145" y="801328"/>
                  <a:pt x="30933" y="990600"/>
                </a:cubicBezTo>
                <a:cubicBezTo>
                  <a:pt x="34611" y="1003472"/>
                  <a:pt x="39955" y="1015828"/>
                  <a:pt x="43633" y="1028700"/>
                </a:cubicBezTo>
                <a:cubicBezTo>
                  <a:pt x="48428" y="1045483"/>
                  <a:pt x="51538" y="1062717"/>
                  <a:pt x="56333" y="1079500"/>
                </a:cubicBezTo>
                <a:cubicBezTo>
                  <a:pt x="60011" y="1092372"/>
                  <a:pt x="66129" y="1104532"/>
                  <a:pt x="69033" y="1117600"/>
                </a:cubicBezTo>
                <a:cubicBezTo>
                  <a:pt x="83081" y="1180815"/>
                  <a:pt x="107133" y="1308100"/>
                  <a:pt x="107133" y="1308100"/>
                </a:cubicBezTo>
                <a:cubicBezTo>
                  <a:pt x="111366" y="1464733"/>
                  <a:pt x="108398" y="1621727"/>
                  <a:pt x="119833" y="1778000"/>
                </a:cubicBezTo>
                <a:cubicBezTo>
                  <a:pt x="121215" y="1796882"/>
                  <a:pt x="137775" y="1811399"/>
                  <a:pt x="145233" y="1828800"/>
                </a:cubicBezTo>
                <a:cubicBezTo>
                  <a:pt x="150506" y="1841105"/>
                  <a:pt x="150152" y="1856007"/>
                  <a:pt x="157933" y="1866900"/>
                </a:cubicBezTo>
                <a:cubicBezTo>
                  <a:pt x="171852" y="1886387"/>
                  <a:pt x="190711" y="1901931"/>
                  <a:pt x="208733" y="1917700"/>
                </a:cubicBezTo>
                <a:cubicBezTo>
                  <a:pt x="243740" y="1948331"/>
                  <a:pt x="268273" y="1963174"/>
                  <a:pt x="310333" y="1981200"/>
                </a:cubicBezTo>
                <a:cubicBezTo>
                  <a:pt x="322638" y="1986473"/>
                  <a:pt x="335898" y="1989200"/>
                  <a:pt x="348433" y="1993900"/>
                </a:cubicBezTo>
                <a:cubicBezTo>
                  <a:pt x="369779" y="2001905"/>
                  <a:pt x="389415" y="2015744"/>
                  <a:pt x="411933" y="2019300"/>
                </a:cubicBezTo>
                <a:cubicBezTo>
                  <a:pt x="470624" y="2028567"/>
                  <a:pt x="530466" y="2027767"/>
                  <a:pt x="589733" y="2032000"/>
                </a:cubicBezTo>
                <a:cubicBezTo>
                  <a:pt x="636300" y="2027767"/>
                  <a:pt x="683144" y="2025913"/>
                  <a:pt x="729433" y="2019300"/>
                </a:cubicBezTo>
                <a:cubicBezTo>
                  <a:pt x="742685" y="2017407"/>
                  <a:pt x="754661" y="2010278"/>
                  <a:pt x="767533" y="2006600"/>
                </a:cubicBezTo>
                <a:cubicBezTo>
                  <a:pt x="784316" y="2001805"/>
                  <a:pt x="801550" y="1998695"/>
                  <a:pt x="818333" y="1993900"/>
                </a:cubicBezTo>
                <a:cubicBezTo>
                  <a:pt x="831205" y="1990222"/>
                  <a:pt x="844731" y="1987701"/>
                  <a:pt x="856433" y="1981200"/>
                </a:cubicBezTo>
                <a:cubicBezTo>
                  <a:pt x="883118" y="1966375"/>
                  <a:pt x="932633" y="1930400"/>
                  <a:pt x="932633" y="1930400"/>
                </a:cubicBezTo>
                <a:cubicBezTo>
                  <a:pt x="941100" y="1917700"/>
                  <a:pt x="948262" y="1904026"/>
                  <a:pt x="958033" y="1892300"/>
                </a:cubicBezTo>
                <a:cubicBezTo>
                  <a:pt x="969531" y="1878502"/>
                  <a:pt x="987222" y="1869794"/>
                  <a:pt x="996133" y="1854200"/>
                </a:cubicBezTo>
                <a:cubicBezTo>
                  <a:pt x="1004793" y="1839045"/>
                  <a:pt x="1003817" y="1820118"/>
                  <a:pt x="1008833" y="1803400"/>
                </a:cubicBezTo>
                <a:cubicBezTo>
                  <a:pt x="1033564" y="1720963"/>
                  <a:pt x="1022515" y="1744778"/>
                  <a:pt x="1059633" y="1689100"/>
                </a:cubicBezTo>
                <a:cubicBezTo>
                  <a:pt x="1068100" y="1646767"/>
                  <a:pt x="1086993" y="1605227"/>
                  <a:pt x="1085033" y="1562100"/>
                </a:cubicBezTo>
                <a:cubicBezTo>
                  <a:pt x="1071725" y="1269327"/>
                  <a:pt x="1101815" y="1371145"/>
                  <a:pt x="1059633" y="1244600"/>
                </a:cubicBezTo>
                <a:cubicBezTo>
                  <a:pt x="1055400" y="1214967"/>
                  <a:pt x="1055535" y="1184372"/>
                  <a:pt x="1046933" y="1155700"/>
                </a:cubicBezTo>
                <a:cubicBezTo>
                  <a:pt x="1042547" y="1141080"/>
                  <a:pt x="1028359" y="1131252"/>
                  <a:pt x="1021533" y="1117600"/>
                </a:cubicBezTo>
                <a:cubicBezTo>
                  <a:pt x="1015546" y="1105626"/>
                  <a:pt x="1012511" y="1092372"/>
                  <a:pt x="1008833" y="1079500"/>
                </a:cubicBezTo>
                <a:cubicBezTo>
                  <a:pt x="1004038" y="1062717"/>
                  <a:pt x="1000928" y="1045483"/>
                  <a:pt x="996133" y="1028700"/>
                </a:cubicBezTo>
                <a:cubicBezTo>
                  <a:pt x="992455" y="1015828"/>
                  <a:pt x="986443" y="1003644"/>
                  <a:pt x="983433" y="990600"/>
                </a:cubicBezTo>
                <a:cubicBezTo>
                  <a:pt x="973725" y="948534"/>
                  <a:pt x="966500" y="905933"/>
                  <a:pt x="958033" y="863600"/>
                </a:cubicBezTo>
                <a:lnTo>
                  <a:pt x="932633" y="736600"/>
                </a:lnTo>
                <a:cubicBezTo>
                  <a:pt x="930211" y="688168"/>
                  <a:pt x="920651" y="427878"/>
                  <a:pt x="907233" y="342900"/>
                </a:cubicBezTo>
                <a:cubicBezTo>
                  <a:pt x="897207" y="279404"/>
                  <a:pt x="875935" y="239020"/>
                  <a:pt x="869133" y="177800"/>
                </a:cubicBezTo>
                <a:cubicBezTo>
                  <a:pt x="867263" y="160970"/>
                  <a:pt x="869133" y="143933"/>
                  <a:pt x="869133" y="127000"/>
                </a:cubicBezTo>
                <a:lnTo>
                  <a:pt x="869133" y="127000"/>
                </a:lnTo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918200" y="3086100"/>
            <a:ext cx="1151329" cy="1981200"/>
          </a:xfrm>
          <a:custGeom>
            <a:avLst/>
            <a:gdLst>
              <a:gd name="connsiteX0" fmla="*/ 825500 w 1151329"/>
              <a:gd name="connsiteY0" fmla="*/ 203200 h 1981200"/>
              <a:gd name="connsiteX1" fmla="*/ 825500 w 1151329"/>
              <a:gd name="connsiteY1" fmla="*/ 203200 h 1981200"/>
              <a:gd name="connsiteX2" fmla="*/ 736600 w 1151329"/>
              <a:gd name="connsiteY2" fmla="*/ 127000 h 1981200"/>
              <a:gd name="connsiteX3" fmla="*/ 660400 w 1151329"/>
              <a:gd name="connsiteY3" fmla="*/ 101600 h 1981200"/>
              <a:gd name="connsiteX4" fmla="*/ 596900 w 1151329"/>
              <a:gd name="connsiteY4" fmla="*/ 63500 h 1981200"/>
              <a:gd name="connsiteX5" fmla="*/ 520700 w 1151329"/>
              <a:gd name="connsiteY5" fmla="*/ 50800 h 1981200"/>
              <a:gd name="connsiteX6" fmla="*/ 457200 w 1151329"/>
              <a:gd name="connsiteY6" fmla="*/ 38100 h 1981200"/>
              <a:gd name="connsiteX7" fmla="*/ 317500 w 1151329"/>
              <a:gd name="connsiteY7" fmla="*/ 0 h 1981200"/>
              <a:gd name="connsiteX8" fmla="*/ 165100 w 1151329"/>
              <a:gd name="connsiteY8" fmla="*/ 12700 h 1981200"/>
              <a:gd name="connsiteX9" fmla="*/ 88900 w 1151329"/>
              <a:gd name="connsiteY9" fmla="*/ 63500 h 1981200"/>
              <a:gd name="connsiteX10" fmla="*/ 38100 w 1151329"/>
              <a:gd name="connsiteY10" fmla="*/ 152400 h 1981200"/>
              <a:gd name="connsiteX11" fmla="*/ 25400 w 1151329"/>
              <a:gd name="connsiteY11" fmla="*/ 203200 h 1981200"/>
              <a:gd name="connsiteX12" fmla="*/ 0 w 1151329"/>
              <a:gd name="connsiteY12" fmla="*/ 279400 h 1981200"/>
              <a:gd name="connsiteX13" fmla="*/ 12700 w 1151329"/>
              <a:gd name="connsiteY13" fmla="*/ 698500 h 1981200"/>
              <a:gd name="connsiteX14" fmla="*/ 50800 w 1151329"/>
              <a:gd name="connsiteY14" fmla="*/ 876300 h 1981200"/>
              <a:gd name="connsiteX15" fmla="*/ 101600 w 1151329"/>
              <a:gd name="connsiteY15" fmla="*/ 1041400 h 1981200"/>
              <a:gd name="connsiteX16" fmla="*/ 114300 w 1151329"/>
              <a:gd name="connsiteY16" fmla="*/ 1104900 h 1981200"/>
              <a:gd name="connsiteX17" fmla="*/ 139700 w 1151329"/>
              <a:gd name="connsiteY17" fmla="*/ 1181100 h 1981200"/>
              <a:gd name="connsiteX18" fmla="*/ 152400 w 1151329"/>
              <a:gd name="connsiteY18" fmla="*/ 1663700 h 1981200"/>
              <a:gd name="connsiteX19" fmla="*/ 177800 w 1151329"/>
              <a:gd name="connsiteY19" fmla="*/ 1765300 h 1981200"/>
              <a:gd name="connsiteX20" fmla="*/ 215900 w 1151329"/>
              <a:gd name="connsiteY20" fmla="*/ 1803400 h 1981200"/>
              <a:gd name="connsiteX21" fmla="*/ 241300 w 1151329"/>
              <a:gd name="connsiteY21" fmla="*/ 1841500 h 1981200"/>
              <a:gd name="connsiteX22" fmla="*/ 330200 w 1151329"/>
              <a:gd name="connsiteY22" fmla="*/ 1905000 h 1981200"/>
              <a:gd name="connsiteX23" fmla="*/ 406400 w 1151329"/>
              <a:gd name="connsiteY23" fmla="*/ 1930400 h 1981200"/>
              <a:gd name="connsiteX24" fmla="*/ 508000 w 1151329"/>
              <a:gd name="connsiteY24" fmla="*/ 1981200 h 1981200"/>
              <a:gd name="connsiteX25" fmla="*/ 914400 w 1151329"/>
              <a:gd name="connsiteY25" fmla="*/ 1943100 h 1981200"/>
              <a:gd name="connsiteX26" fmla="*/ 990600 w 1151329"/>
              <a:gd name="connsiteY26" fmla="*/ 1917700 h 1981200"/>
              <a:gd name="connsiteX27" fmla="*/ 1066800 w 1151329"/>
              <a:gd name="connsiteY27" fmla="*/ 1854200 h 1981200"/>
              <a:gd name="connsiteX28" fmla="*/ 1092200 w 1151329"/>
              <a:gd name="connsiteY28" fmla="*/ 1790700 h 1981200"/>
              <a:gd name="connsiteX29" fmla="*/ 1104900 w 1151329"/>
              <a:gd name="connsiteY29" fmla="*/ 1752600 h 1981200"/>
              <a:gd name="connsiteX30" fmla="*/ 1130300 w 1151329"/>
              <a:gd name="connsiteY30" fmla="*/ 1714500 h 1981200"/>
              <a:gd name="connsiteX31" fmla="*/ 1130300 w 1151329"/>
              <a:gd name="connsiteY31" fmla="*/ 1358900 h 1981200"/>
              <a:gd name="connsiteX32" fmla="*/ 1104900 w 1151329"/>
              <a:gd name="connsiteY32" fmla="*/ 1308100 h 1981200"/>
              <a:gd name="connsiteX33" fmla="*/ 1092200 w 1151329"/>
              <a:gd name="connsiteY33" fmla="*/ 1219200 h 1981200"/>
              <a:gd name="connsiteX34" fmla="*/ 1066800 w 1151329"/>
              <a:gd name="connsiteY34" fmla="*/ 1181100 h 1981200"/>
              <a:gd name="connsiteX35" fmla="*/ 1028700 w 1151329"/>
              <a:gd name="connsiteY35" fmla="*/ 1104900 h 1981200"/>
              <a:gd name="connsiteX36" fmla="*/ 1016000 w 1151329"/>
              <a:gd name="connsiteY36" fmla="*/ 1041400 h 1981200"/>
              <a:gd name="connsiteX37" fmla="*/ 990600 w 1151329"/>
              <a:gd name="connsiteY37" fmla="*/ 1003300 h 1981200"/>
              <a:gd name="connsiteX38" fmla="*/ 977900 w 1151329"/>
              <a:gd name="connsiteY38" fmla="*/ 939800 h 1981200"/>
              <a:gd name="connsiteX39" fmla="*/ 952500 w 1151329"/>
              <a:gd name="connsiteY39" fmla="*/ 876300 h 1981200"/>
              <a:gd name="connsiteX40" fmla="*/ 939800 w 1151329"/>
              <a:gd name="connsiteY40" fmla="*/ 825500 h 1981200"/>
              <a:gd name="connsiteX41" fmla="*/ 927100 w 1151329"/>
              <a:gd name="connsiteY41" fmla="*/ 787400 h 1981200"/>
              <a:gd name="connsiteX42" fmla="*/ 901700 w 1151329"/>
              <a:gd name="connsiteY42" fmla="*/ 660400 h 1981200"/>
              <a:gd name="connsiteX43" fmla="*/ 876300 w 1151329"/>
              <a:gd name="connsiteY43" fmla="*/ 622300 h 1981200"/>
              <a:gd name="connsiteX44" fmla="*/ 863600 w 1151329"/>
              <a:gd name="connsiteY44" fmla="*/ 533400 h 1981200"/>
              <a:gd name="connsiteX45" fmla="*/ 838200 w 1151329"/>
              <a:gd name="connsiteY45" fmla="*/ 444500 h 1981200"/>
              <a:gd name="connsiteX46" fmla="*/ 825500 w 1151329"/>
              <a:gd name="connsiteY46" fmla="*/ 355600 h 1981200"/>
              <a:gd name="connsiteX47" fmla="*/ 800100 w 1151329"/>
              <a:gd name="connsiteY47" fmla="*/ 228600 h 1981200"/>
              <a:gd name="connsiteX48" fmla="*/ 762000 w 1151329"/>
              <a:gd name="connsiteY48" fmla="*/ 152400 h 1981200"/>
              <a:gd name="connsiteX49" fmla="*/ 762000 w 1151329"/>
              <a:gd name="connsiteY49" fmla="*/ 127000 h 1981200"/>
              <a:gd name="connsiteX50" fmla="*/ 762000 w 1151329"/>
              <a:gd name="connsiteY50" fmla="*/ 12700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51329" h="1981200">
                <a:moveTo>
                  <a:pt x="825500" y="203200"/>
                </a:moveTo>
                <a:lnTo>
                  <a:pt x="825500" y="203200"/>
                </a:lnTo>
                <a:cubicBezTo>
                  <a:pt x="795867" y="177800"/>
                  <a:pt x="769840" y="147455"/>
                  <a:pt x="736600" y="127000"/>
                </a:cubicBezTo>
                <a:cubicBezTo>
                  <a:pt x="713798" y="112968"/>
                  <a:pt x="683358" y="115375"/>
                  <a:pt x="660400" y="101600"/>
                </a:cubicBezTo>
                <a:cubicBezTo>
                  <a:pt x="639233" y="88900"/>
                  <a:pt x="620098" y="71936"/>
                  <a:pt x="596900" y="63500"/>
                </a:cubicBezTo>
                <a:cubicBezTo>
                  <a:pt x="572700" y="54700"/>
                  <a:pt x="546035" y="55406"/>
                  <a:pt x="520700" y="50800"/>
                </a:cubicBezTo>
                <a:cubicBezTo>
                  <a:pt x="499462" y="46939"/>
                  <a:pt x="478025" y="43780"/>
                  <a:pt x="457200" y="38100"/>
                </a:cubicBezTo>
                <a:cubicBezTo>
                  <a:pt x="279957" y="-10239"/>
                  <a:pt x="472208" y="30942"/>
                  <a:pt x="317500" y="0"/>
                </a:cubicBezTo>
                <a:cubicBezTo>
                  <a:pt x="266700" y="4233"/>
                  <a:pt x="215629" y="5963"/>
                  <a:pt x="165100" y="12700"/>
                </a:cubicBezTo>
                <a:cubicBezTo>
                  <a:pt x="126947" y="17787"/>
                  <a:pt x="113677" y="33768"/>
                  <a:pt x="88900" y="63500"/>
                </a:cubicBezTo>
                <a:cubicBezTo>
                  <a:pt x="72152" y="83598"/>
                  <a:pt x="46569" y="129815"/>
                  <a:pt x="38100" y="152400"/>
                </a:cubicBezTo>
                <a:cubicBezTo>
                  <a:pt x="31971" y="168743"/>
                  <a:pt x="30416" y="186482"/>
                  <a:pt x="25400" y="203200"/>
                </a:cubicBezTo>
                <a:cubicBezTo>
                  <a:pt x="17707" y="228845"/>
                  <a:pt x="8467" y="254000"/>
                  <a:pt x="0" y="279400"/>
                </a:cubicBezTo>
                <a:cubicBezTo>
                  <a:pt x="4233" y="419100"/>
                  <a:pt x="2973" y="559075"/>
                  <a:pt x="12700" y="698500"/>
                </a:cubicBezTo>
                <a:cubicBezTo>
                  <a:pt x="13594" y="711311"/>
                  <a:pt x="38921" y="836704"/>
                  <a:pt x="50800" y="876300"/>
                </a:cubicBezTo>
                <a:cubicBezTo>
                  <a:pt x="82177" y="980889"/>
                  <a:pt x="73183" y="927733"/>
                  <a:pt x="101600" y="1041400"/>
                </a:cubicBezTo>
                <a:cubicBezTo>
                  <a:pt x="106835" y="1062341"/>
                  <a:pt x="108620" y="1084075"/>
                  <a:pt x="114300" y="1104900"/>
                </a:cubicBezTo>
                <a:cubicBezTo>
                  <a:pt x="121345" y="1130731"/>
                  <a:pt x="139700" y="1181100"/>
                  <a:pt x="139700" y="1181100"/>
                </a:cubicBezTo>
                <a:cubicBezTo>
                  <a:pt x="143933" y="1341967"/>
                  <a:pt x="141927" y="1503119"/>
                  <a:pt x="152400" y="1663700"/>
                </a:cubicBezTo>
                <a:cubicBezTo>
                  <a:pt x="154672" y="1698535"/>
                  <a:pt x="153116" y="1740616"/>
                  <a:pt x="177800" y="1765300"/>
                </a:cubicBezTo>
                <a:cubicBezTo>
                  <a:pt x="190500" y="1778000"/>
                  <a:pt x="204402" y="1789602"/>
                  <a:pt x="215900" y="1803400"/>
                </a:cubicBezTo>
                <a:cubicBezTo>
                  <a:pt x="225671" y="1815126"/>
                  <a:pt x="230507" y="1830707"/>
                  <a:pt x="241300" y="1841500"/>
                </a:cubicBezTo>
                <a:cubicBezTo>
                  <a:pt x="245053" y="1845253"/>
                  <a:pt x="317220" y="1899231"/>
                  <a:pt x="330200" y="1905000"/>
                </a:cubicBezTo>
                <a:cubicBezTo>
                  <a:pt x="354666" y="1915874"/>
                  <a:pt x="382453" y="1918426"/>
                  <a:pt x="406400" y="1930400"/>
                </a:cubicBezTo>
                <a:lnTo>
                  <a:pt x="508000" y="1981200"/>
                </a:lnTo>
                <a:cubicBezTo>
                  <a:pt x="864954" y="1967471"/>
                  <a:pt x="733704" y="2003332"/>
                  <a:pt x="914400" y="1943100"/>
                </a:cubicBezTo>
                <a:cubicBezTo>
                  <a:pt x="939800" y="1934633"/>
                  <a:pt x="968323" y="1932552"/>
                  <a:pt x="990600" y="1917700"/>
                </a:cubicBezTo>
                <a:cubicBezTo>
                  <a:pt x="1043644" y="1882337"/>
                  <a:pt x="1017907" y="1903093"/>
                  <a:pt x="1066800" y="1854200"/>
                </a:cubicBezTo>
                <a:cubicBezTo>
                  <a:pt x="1075267" y="1833033"/>
                  <a:pt x="1084195" y="1812046"/>
                  <a:pt x="1092200" y="1790700"/>
                </a:cubicBezTo>
                <a:cubicBezTo>
                  <a:pt x="1096900" y="1778165"/>
                  <a:pt x="1098913" y="1764574"/>
                  <a:pt x="1104900" y="1752600"/>
                </a:cubicBezTo>
                <a:cubicBezTo>
                  <a:pt x="1111726" y="1738948"/>
                  <a:pt x="1121833" y="1727200"/>
                  <a:pt x="1130300" y="1714500"/>
                </a:cubicBezTo>
                <a:cubicBezTo>
                  <a:pt x="1159093" y="1570537"/>
                  <a:pt x="1157575" y="1604377"/>
                  <a:pt x="1130300" y="1358900"/>
                </a:cubicBezTo>
                <a:cubicBezTo>
                  <a:pt x="1128209" y="1340084"/>
                  <a:pt x="1113367" y="1325033"/>
                  <a:pt x="1104900" y="1308100"/>
                </a:cubicBezTo>
                <a:cubicBezTo>
                  <a:pt x="1100667" y="1278467"/>
                  <a:pt x="1100802" y="1247872"/>
                  <a:pt x="1092200" y="1219200"/>
                </a:cubicBezTo>
                <a:cubicBezTo>
                  <a:pt x="1087814" y="1204580"/>
                  <a:pt x="1073626" y="1194752"/>
                  <a:pt x="1066800" y="1181100"/>
                </a:cubicBezTo>
                <a:cubicBezTo>
                  <a:pt x="1014220" y="1075940"/>
                  <a:pt x="1101493" y="1214089"/>
                  <a:pt x="1028700" y="1104900"/>
                </a:cubicBezTo>
                <a:cubicBezTo>
                  <a:pt x="1024467" y="1083733"/>
                  <a:pt x="1023579" y="1061611"/>
                  <a:pt x="1016000" y="1041400"/>
                </a:cubicBezTo>
                <a:cubicBezTo>
                  <a:pt x="1010641" y="1027108"/>
                  <a:pt x="995959" y="1017592"/>
                  <a:pt x="990600" y="1003300"/>
                </a:cubicBezTo>
                <a:cubicBezTo>
                  <a:pt x="983021" y="983089"/>
                  <a:pt x="984103" y="960475"/>
                  <a:pt x="977900" y="939800"/>
                </a:cubicBezTo>
                <a:cubicBezTo>
                  <a:pt x="971349" y="917964"/>
                  <a:pt x="959709" y="897927"/>
                  <a:pt x="952500" y="876300"/>
                </a:cubicBezTo>
                <a:cubicBezTo>
                  <a:pt x="946980" y="859741"/>
                  <a:pt x="944595" y="842283"/>
                  <a:pt x="939800" y="825500"/>
                </a:cubicBezTo>
                <a:cubicBezTo>
                  <a:pt x="936122" y="812628"/>
                  <a:pt x="931333" y="800100"/>
                  <a:pt x="927100" y="787400"/>
                </a:cubicBezTo>
                <a:cubicBezTo>
                  <a:pt x="922420" y="754638"/>
                  <a:pt x="919433" y="695866"/>
                  <a:pt x="901700" y="660400"/>
                </a:cubicBezTo>
                <a:cubicBezTo>
                  <a:pt x="894874" y="646748"/>
                  <a:pt x="884767" y="635000"/>
                  <a:pt x="876300" y="622300"/>
                </a:cubicBezTo>
                <a:cubicBezTo>
                  <a:pt x="872067" y="592667"/>
                  <a:pt x="868955" y="562851"/>
                  <a:pt x="863600" y="533400"/>
                </a:cubicBezTo>
                <a:cubicBezTo>
                  <a:pt x="857221" y="498317"/>
                  <a:pt x="849081" y="477144"/>
                  <a:pt x="838200" y="444500"/>
                </a:cubicBezTo>
                <a:cubicBezTo>
                  <a:pt x="833967" y="414867"/>
                  <a:pt x="830052" y="385186"/>
                  <a:pt x="825500" y="355600"/>
                </a:cubicBezTo>
                <a:cubicBezTo>
                  <a:pt x="817184" y="301544"/>
                  <a:pt x="814129" y="277701"/>
                  <a:pt x="800100" y="228600"/>
                </a:cubicBezTo>
                <a:cubicBezTo>
                  <a:pt x="762547" y="97163"/>
                  <a:pt x="817660" y="291549"/>
                  <a:pt x="762000" y="152400"/>
                </a:cubicBezTo>
                <a:cubicBezTo>
                  <a:pt x="758856" y="144539"/>
                  <a:pt x="762000" y="135467"/>
                  <a:pt x="762000" y="127000"/>
                </a:cubicBezTo>
                <a:lnTo>
                  <a:pt x="762000" y="127000"/>
                </a:lnTo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45300" y="3035051"/>
            <a:ext cx="1219200" cy="1956049"/>
          </a:xfrm>
          <a:custGeom>
            <a:avLst/>
            <a:gdLst>
              <a:gd name="connsiteX0" fmla="*/ 647700 w 1219200"/>
              <a:gd name="connsiteY0" fmla="*/ 25649 h 1956049"/>
              <a:gd name="connsiteX1" fmla="*/ 647700 w 1219200"/>
              <a:gd name="connsiteY1" fmla="*/ 25649 h 1956049"/>
              <a:gd name="connsiteX2" fmla="*/ 533400 w 1219200"/>
              <a:gd name="connsiteY2" fmla="*/ 12949 h 1956049"/>
              <a:gd name="connsiteX3" fmla="*/ 317500 w 1219200"/>
              <a:gd name="connsiteY3" fmla="*/ 38349 h 1956049"/>
              <a:gd name="connsiteX4" fmla="*/ 279400 w 1219200"/>
              <a:gd name="connsiteY4" fmla="*/ 63749 h 1956049"/>
              <a:gd name="connsiteX5" fmla="*/ 139700 w 1219200"/>
              <a:gd name="connsiteY5" fmla="*/ 139949 h 1956049"/>
              <a:gd name="connsiteX6" fmla="*/ 25400 w 1219200"/>
              <a:gd name="connsiteY6" fmla="*/ 305049 h 1956049"/>
              <a:gd name="connsiteX7" fmla="*/ 0 w 1219200"/>
              <a:gd name="connsiteY7" fmla="*/ 381249 h 1956049"/>
              <a:gd name="connsiteX8" fmla="*/ 12700 w 1219200"/>
              <a:gd name="connsiteY8" fmla="*/ 559049 h 1956049"/>
              <a:gd name="connsiteX9" fmla="*/ 63500 w 1219200"/>
              <a:gd name="connsiteY9" fmla="*/ 686049 h 1956049"/>
              <a:gd name="connsiteX10" fmla="*/ 101600 w 1219200"/>
              <a:gd name="connsiteY10" fmla="*/ 774949 h 1956049"/>
              <a:gd name="connsiteX11" fmla="*/ 152400 w 1219200"/>
              <a:gd name="connsiteY11" fmla="*/ 863849 h 1956049"/>
              <a:gd name="connsiteX12" fmla="*/ 190500 w 1219200"/>
              <a:gd name="connsiteY12" fmla="*/ 978149 h 1956049"/>
              <a:gd name="connsiteX13" fmla="*/ 203200 w 1219200"/>
              <a:gd name="connsiteY13" fmla="*/ 1016249 h 1956049"/>
              <a:gd name="connsiteX14" fmla="*/ 228600 w 1219200"/>
              <a:gd name="connsiteY14" fmla="*/ 1054349 h 1956049"/>
              <a:gd name="connsiteX15" fmla="*/ 241300 w 1219200"/>
              <a:gd name="connsiteY15" fmla="*/ 1105149 h 1956049"/>
              <a:gd name="connsiteX16" fmla="*/ 254000 w 1219200"/>
              <a:gd name="connsiteY16" fmla="*/ 1143249 h 1956049"/>
              <a:gd name="connsiteX17" fmla="*/ 279400 w 1219200"/>
              <a:gd name="connsiteY17" fmla="*/ 1498849 h 1956049"/>
              <a:gd name="connsiteX18" fmla="*/ 317500 w 1219200"/>
              <a:gd name="connsiteY18" fmla="*/ 1638549 h 1956049"/>
              <a:gd name="connsiteX19" fmla="*/ 368300 w 1219200"/>
              <a:gd name="connsiteY19" fmla="*/ 1790949 h 1956049"/>
              <a:gd name="connsiteX20" fmla="*/ 406400 w 1219200"/>
              <a:gd name="connsiteY20" fmla="*/ 1803649 h 1956049"/>
              <a:gd name="connsiteX21" fmla="*/ 482600 w 1219200"/>
              <a:gd name="connsiteY21" fmla="*/ 1854449 h 1956049"/>
              <a:gd name="connsiteX22" fmla="*/ 558800 w 1219200"/>
              <a:gd name="connsiteY22" fmla="*/ 1905249 h 1956049"/>
              <a:gd name="connsiteX23" fmla="*/ 660400 w 1219200"/>
              <a:gd name="connsiteY23" fmla="*/ 1930649 h 1956049"/>
              <a:gd name="connsiteX24" fmla="*/ 787400 w 1219200"/>
              <a:gd name="connsiteY24" fmla="*/ 1956049 h 1956049"/>
              <a:gd name="connsiteX25" fmla="*/ 1054100 w 1219200"/>
              <a:gd name="connsiteY25" fmla="*/ 1917949 h 1956049"/>
              <a:gd name="connsiteX26" fmla="*/ 1092200 w 1219200"/>
              <a:gd name="connsiteY26" fmla="*/ 1892549 h 1956049"/>
              <a:gd name="connsiteX27" fmla="*/ 1117600 w 1219200"/>
              <a:gd name="connsiteY27" fmla="*/ 1841749 h 1956049"/>
              <a:gd name="connsiteX28" fmla="*/ 1130300 w 1219200"/>
              <a:gd name="connsiteY28" fmla="*/ 1803649 h 1956049"/>
              <a:gd name="connsiteX29" fmla="*/ 1181100 w 1219200"/>
              <a:gd name="connsiteY29" fmla="*/ 1727449 h 1956049"/>
              <a:gd name="connsiteX30" fmla="*/ 1219200 w 1219200"/>
              <a:gd name="connsiteY30" fmla="*/ 1651249 h 1956049"/>
              <a:gd name="connsiteX31" fmla="*/ 1206500 w 1219200"/>
              <a:gd name="connsiteY31" fmla="*/ 1333749 h 1956049"/>
              <a:gd name="connsiteX32" fmla="*/ 1193800 w 1219200"/>
              <a:gd name="connsiteY32" fmla="*/ 1282949 h 1956049"/>
              <a:gd name="connsiteX33" fmla="*/ 1168400 w 1219200"/>
              <a:gd name="connsiteY33" fmla="*/ 1206749 h 1956049"/>
              <a:gd name="connsiteX34" fmla="*/ 1155700 w 1219200"/>
              <a:gd name="connsiteY34" fmla="*/ 1168649 h 1956049"/>
              <a:gd name="connsiteX35" fmla="*/ 1143000 w 1219200"/>
              <a:gd name="connsiteY35" fmla="*/ 1117849 h 1956049"/>
              <a:gd name="connsiteX36" fmla="*/ 1117600 w 1219200"/>
              <a:gd name="connsiteY36" fmla="*/ 1028949 h 1956049"/>
              <a:gd name="connsiteX37" fmla="*/ 1104900 w 1219200"/>
              <a:gd name="connsiteY37" fmla="*/ 940049 h 1956049"/>
              <a:gd name="connsiteX38" fmla="*/ 1092200 w 1219200"/>
              <a:gd name="connsiteY38" fmla="*/ 482849 h 1956049"/>
              <a:gd name="connsiteX39" fmla="*/ 1079500 w 1219200"/>
              <a:gd name="connsiteY39" fmla="*/ 381249 h 1956049"/>
              <a:gd name="connsiteX40" fmla="*/ 1054100 w 1219200"/>
              <a:gd name="connsiteY40" fmla="*/ 330449 h 1956049"/>
              <a:gd name="connsiteX41" fmla="*/ 1041400 w 1219200"/>
              <a:gd name="connsiteY41" fmla="*/ 292349 h 1956049"/>
              <a:gd name="connsiteX42" fmla="*/ 952500 w 1219200"/>
              <a:gd name="connsiteY42" fmla="*/ 178049 h 1956049"/>
              <a:gd name="connsiteX43" fmla="*/ 889000 w 1219200"/>
              <a:gd name="connsiteY43" fmla="*/ 101849 h 1956049"/>
              <a:gd name="connsiteX44" fmla="*/ 850900 w 1219200"/>
              <a:gd name="connsiteY44" fmla="*/ 89149 h 1956049"/>
              <a:gd name="connsiteX45" fmla="*/ 774700 w 1219200"/>
              <a:gd name="connsiteY45" fmla="*/ 38349 h 1956049"/>
              <a:gd name="connsiteX46" fmla="*/ 698500 w 1219200"/>
              <a:gd name="connsiteY46" fmla="*/ 249 h 1956049"/>
              <a:gd name="connsiteX47" fmla="*/ 647700 w 1219200"/>
              <a:gd name="connsiteY47" fmla="*/ 25649 h 19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200" h="1956049">
                <a:moveTo>
                  <a:pt x="647700" y="25649"/>
                </a:moveTo>
                <a:lnTo>
                  <a:pt x="647700" y="25649"/>
                </a:lnTo>
                <a:cubicBezTo>
                  <a:pt x="609600" y="21416"/>
                  <a:pt x="571734" y="12949"/>
                  <a:pt x="533400" y="12949"/>
                </a:cubicBezTo>
                <a:cubicBezTo>
                  <a:pt x="516931" y="12949"/>
                  <a:pt x="339836" y="35557"/>
                  <a:pt x="317500" y="38349"/>
                </a:cubicBezTo>
                <a:cubicBezTo>
                  <a:pt x="304800" y="46816"/>
                  <a:pt x="293052" y="56923"/>
                  <a:pt x="279400" y="63749"/>
                </a:cubicBezTo>
                <a:cubicBezTo>
                  <a:pt x="231862" y="87518"/>
                  <a:pt x="175540" y="93869"/>
                  <a:pt x="139700" y="139949"/>
                </a:cubicBezTo>
                <a:cubicBezTo>
                  <a:pt x="88503" y="205774"/>
                  <a:pt x="53039" y="235952"/>
                  <a:pt x="25400" y="305049"/>
                </a:cubicBezTo>
                <a:cubicBezTo>
                  <a:pt x="15456" y="329908"/>
                  <a:pt x="8467" y="355849"/>
                  <a:pt x="0" y="381249"/>
                </a:cubicBezTo>
                <a:cubicBezTo>
                  <a:pt x="4233" y="440516"/>
                  <a:pt x="582" y="500880"/>
                  <a:pt x="12700" y="559049"/>
                </a:cubicBezTo>
                <a:cubicBezTo>
                  <a:pt x="21999" y="603685"/>
                  <a:pt x="52442" y="641816"/>
                  <a:pt x="63500" y="686049"/>
                </a:cubicBezTo>
                <a:cubicBezTo>
                  <a:pt x="89931" y="791775"/>
                  <a:pt x="57747" y="687244"/>
                  <a:pt x="101600" y="774949"/>
                </a:cubicBezTo>
                <a:cubicBezTo>
                  <a:pt x="150084" y="871916"/>
                  <a:pt x="60272" y="741012"/>
                  <a:pt x="152400" y="863849"/>
                </a:cubicBezTo>
                <a:lnTo>
                  <a:pt x="190500" y="978149"/>
                </a:lnTo>
                <a:cubicBezTo>
                  <a:pt x="194733" y="990849"/>
                  <a:pt x="195774" y="1005110"/>
                  <a:pt x="203200" y="1016249"/>
                </a:cubicBezTo>
                <a:lnTo>
                  <a:pt x="228600" y="1054349"/>
                </a:lnTo>
                <a:cubicBezTo>
                  <a:pt x="232833" y="1071282"/>
                  <a:pt x="236505" y="1088366"/>
                  <a:pt x="241300" y="1105149"/>
                </a:cubicBezTo>
                <a:cubicBezTo>
                  <a:pt x="244978" y="1118021"/>
                  <a:pt x="252711" y="1129924"/>
                  <a:pt x="254000" y="1143249"/>
                </a:cubicBezTo>
                <a:cubicBezTo>
                  <a:pt x="265447" y="1261532"/>
                  <a:pt x="269531" y="1380424"/>
                  <a:pt x="279400" y="1498849"/>
                </a:cubicBezTo>
                <a:cubicBezTo>
                  <a:pt x="288434" y="1607256"/>
                  <a:pt x="275654" y="1575780"/>
                  <a:pt x="317500" y="1638549"/>
                </a:cubicBezTo>
                <a:cubicBezTo>
                  <a:pt x="322284" y="1657687"/>
                  <a:pt x="340959" y="1763608"/>
                  <a:pt x="368300" y="1790949"/>
                </a:cubicBezTo>
                <a:cubicBezTo>
                  <a:pt x="377766" y="1800415"/>
                  <a:pt x="393700" y="1799416"/>
                  <a:pt x="406400" y="1803649"/>
                </a:cubicBezTo>
                <a:cubicBezTo>
                  <a:pt x="490954" y="1888203"/>
                  <a:pt x="399892" y="1808500"/>
                  <a:pt x="482600" y="1854449"/>
                </a:cubicBezTo>
                <a:cubicBezTo>
                  <a:pt x="509285" y="1869274"/>
                  <a:pt x="529840" y="1895596"/>
                  <a:pt x="558800" y="1905249"/>
                </a:cubicBezTo>
                <a:cubicBezTo>
                  <a:pt x="645891" y="1934279"/>
                  <a:pt x="537797" y="1899998"/>
                  <a:pt x="660400" y="1930649"/>
                </a:cubicBezTo>
                <a:cubicBezTo>
                  <a:pt x="778619" y="1960204"/>
                  <a:pt x="569597" y="1924934"/>
                  <a:pt x="787400" y="1956049"/>
                </a:cubicBezTo>
                <a:cubicBezTo>
                  <a:pt x="824262" y="1953592"/>
                  <a:pt x="993400" y="1958416"/>
                  <a:pt x="1054100" y="1917949"/>
                </a:cubicBezTo>
                <a:lnTo>
                  <a:pt x="1092200" y="1892549"/>
                </a:lnTo>
                <a:cubicBezTo>
                  <a:pt x="1100667" y="1875616"/>
                  <a:pt x="1110142" y="1859150"/>
                  <a:pt x="1117600" y="1841749"/>
                </a:cubicBezTo>
                <a:cubicBezTo>
                  <a:pt x="1122873" y="1829444"/>
                  <a:pt x="1123799" y="1815351"/>
                  <a:pt x="1130300" y="1803649"/>
                </a:cubicBezTo>
                <a:cubicBezTo>
                  <a:pt x="1145125" y="1776964"/>
                  <a:pt x="1171447" y="1756409"/>
                  <a:pt x="1181100" y="1727449"/>
                </a:cubicBezTo>
                <a:cubicBezTo>
                  <a:pt x="1198627" y="1674869"/>
                  <a:pt x="1186374" y="1700488"/>
                  <a:pt x="1219200" y="1651249"/>
                </a:cubicBezTo>
                <a:cubicBezTo>
                  <a:pt x="1214967" y="1545416"/>
                  <a:pt x="1213787" y="1439416"/>
                  <a:pt x="1206500" y="1333749"/>
                </a:cubicBezTo>
                <a:cubicBezTo>
                  <a:pt x="1205299" y="1316336"/>
                  <a:pt x="1198816" y="1299667"/>
                  <a:pt x="1193800" y="1282949"/>
                </a:cubicBezTo>
                <a:cubicBezTo>
                  <a:pt x="1186107" y="1257304"/>
                  <a:pt x="1176867" y="1232149"/>
                  <a:pt x="1168400" y="1206749"/>
                </a:cubicBezTo>
                <a:cubicBezTo>
                  <a:pt x="1164167" y="1194049"/>
                  <a:pt x="1158947" y="1181636"/>
                  <a:pt x="1155700" y="1168649"/>
                </a:cubicBezTo>
                <a:cubicBezTo>
                  <a:pt x="1151467" y="1151716"/>
                  <a:pt x="1147795" y="1134632"/>
                  <a:pt x="1143000" y="1117849"/>
                </a:cubicBezTo>
                <a:cubicBezTo>
                  <a:pt x="1129398" y="1070244"/>
                  <a:pt x="1127526" y="1083540"/>
                  <a:pt x="1117600" y="1028949"/>
                </a:cubicBezTo>
                <a:cubicBezTo>
                  <a:pt x="1112245" y="999498"/>
                  <a:pt x="1109133" y="969682"/>
                  <a:pt x="1104900" y="940049"/>
                </a:cubicBezTo>
                <a:cubicBezTo>
                  <a:pt x="1100667" y="787649"/>
                  <a:pt x="1099123" y="635151"/>
                  <a:pt x="1092200" y="482849"/>
                </a:cubicBezTo>
                <a:cubicBezTo>
                  <a:pt x="1090650" y="448754"/>
                  <a:pt x="1087778" y="414360"/>
                  <a:pt x="1079500" y="381249"/>
                </a:cubicBezTo>
                <a:cubicBezTo>
                  <a:pt x="1074908" y="362882"/>
                  <a:pt x="1061558" y="347850"/>
                  <a:pt x="1054100" y="330449"/>
                </a:cubicBezTo>
                <a:cubicBezTo>
                  <a:pt x="1048827" y="318144"/>
                  <a:pt x="1047901" y="304051"/>
                  <a:pt x="1041400" y="292349"/>
                </a:cubicBezTo>
                <a:cubicBezTo>
                  <a:pt x="977203" y="176795"/>
                  <a:pt x="1014206" y="252097"/>
                  <a:pt x="952500" y="178049"/>
                </a:cubicBezTo>
                <a:cubicBezTo>
                  <a:pt x="923215" y="142907"/>
                  <a:pt x="930741" y="129676"/>
                  <a:pt x="889000" y="101849"/>
                </a:cubicBezTo>
                <a:cubicBezTo>
                  <a:pt x="877861" y="94423"/>
                  <a:pt x="862602" y="95650"/>
                  <a:pt x="850900" y="89149"/>
                </a:cubicBezTo>
                <a:cubicBezTo>
                  <a:pt x="824215" y="74324"/>
                  <a:pt x="800100" y="55282"/>
                  <a:pt x="774700" y="38349"/>
                </a:cubicBezTo>
                <a:cubicBezTo>
                  <a:pt x="750147" y="21980"/>
                  <a:pt x="729430" y="3342"/>
                  <a:pt x="698500" y="249"/>
                </a:cubicBezTo>
                <a:cubicBezTo>
                  <a:pt x="669014" y="-2700"/>
                  <a:pt x="656167" y="21416"/>
                  <a:pt x="647700" y="25649"/>
                </a:cubicBezTo>
                <a:close/>
              </a:path>
            </a:pathLst>
          </a:custGeom>
          <a:noFill/>
          <a:ln w="5715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4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13" grpId="0" animBg="1"/>
      <p:bldP spid="26" grpId="0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256</TotalTime>
  <Words>169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1- DIVISION</vt:lpstr>
      <vt:lpstr>There are 6 cherries. I can put 3 on each cake. How many cakes do I need?</vt:lpstr>
      <vt:lpstr>There are 6 cherries. I can put 3 on each cake. How many cakes do we need?</vt:lpstr>
      <vt:lpstr>There are 15 sweets. I can put 3 on each cake. How many cakes do I need?</vt:lpstr>
      <vt:lpstr>There are 15 sweets. I can put 3 on each cake. How many cakes do I need?</vt:lpstr>
      <vt:lpstr>There are 14 flowers. There are 2 flowers on each plant. How many plants are there?</vt:lpstr>
      <vt:lpstr>There are 14 flowers. There are 2 flowers on each plant. How many plants are there?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40</cp:revision>
  <dcterms:created xsi:type="dcterms:W3CDTF">2020-03-20T11:22:32Z</dcterms:created>
  <dcterms:modified xsi:type="dcterms:W3CDTF">2020-04-21T10:14:28Z</dcterms:modified>
</cp:coreProperties>
</file>