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9675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63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40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5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223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04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6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86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572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951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E249A10-ECED-4F81-928D-6C66ED8C984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15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E249A10-ECED-4F81-928D-6C66ED8C984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24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D28B6-789B-4030-85FA-83690130DD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8856" y="318556"/>
            <a:ext cx="6477000" cy="975581"/>
          </a:xfrm>
        </p:spPr>
        <p:txBody>
          <a:bodyPr>
            <a:normAutofit fontScale="90000"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 am learning to retrieve information from a text.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026F10-00E9-43A5-A459-C1AA7B638D0B}"/>
              </a:ext>
            </a:extLst>
          </p:cNvPr>
          <p:cNvSpPr txBox="1"/>
          <p:nvPr/>
        </p:nvSpPr>
        <p:spPr>
          <a:xfrm>
            <a:off x="2467355" y="1512064"/>
            <a:ext cx="8019670" cy="37856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anose="030F0702030302020204" pitchFamily="66" charset="0"/>
              </a:rPr>
              <a:t>Retrieve: </a:t>
            </a:r>
          </a:p>
          <a:p>
            <a:pPr algn="ctr"/>
            <a:r>
              <a:rPr lang="en-GB" sz="6000" dirty="0">
                <a:latin typeface="Comic Sans MS" panose="030F0702030302020204" pitchFamily="66" charset="0"/>
              </a:rPr>
              <a:t>To find certain information  or facts from a text.</a:t>
            </a:r>
          </a:p>
        </p:txBody>
      </p:sp>
      <p:pic>
        <p:nvPicPr>
          <p:cNvPr id="1026" name="Picture 2" descr="Displaying Logo and Words Retrieve.JPG | Racial, Guided reading ...">
            <a:extLst>
              <a:ext uri="{FF2B5EF4-FFF2-40B4-BE49-F238E27FC236}">
                <a16:creationId xmlns:a16="http://schemas.microsoft.com/office/drawing/2014/main" id="{96296E1F-9CCB-4574-A00D-2B9B78040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" y="3746755"/>
            <a:ext cx="2062912" cy="301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662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94DE2-529A-4B69-AED4-80CE21307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2086" y="1790700"/>
            <a:ext cx="8189214" cy="3429000"/>
          </a:xfrm>
        </p:spPr>
        <p:txBody>
          <a:bodyPr>
            <a:normAutofit/>
          </a:bodyPr>
          <a:lstStyle/>
          <a:p>
            <a:br>
              <a:rPr lang="en-GB" dirty="0"/>
            </a:br>
            <a:r>
              <a:rPr lang="en-GB" dirty="0"/>
              <a:t>Challenge 1: </a:t>
            </a:r>
            <a:br>
              <a:rPr lang="en-GB" dirty="0"/>
            </a:br>
            <a:r>
              <a:rPr lang="en-GB" dirty="0"/>
              <a:t>Read the story on the next page.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Challenge 2: answer the questions by retrieving the information from the text.</a:t>
            </a:r>
          </a:p>
        </p:txBody>
      </p:sp>
    </p:spTree>
    <p:extLst>
      <p:ext uri="{BB962C8B-B14F-4D97-AF65-F5344CB8AC3E}">
        <p14:creationId xmlns:p14="http://schemas.microsoft.com/office/powerpoint/2010/main" val="314590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E4B67-D3F6-491D-95B1-BF31A8B67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6" y="142875"/>
            <a:ext cx="11401424" cy="40386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Tom was six and lived in a flat with his Mum and Dad. The flat was very high up! One day, Tom asked Mum for a pet dog.  Mum shook her head and said “No Tom, no dogs allowed in the flat.” Tom was very upset. The next day, Tom asked Mum for a cat. Mum shook her head and said “no Tom, no cats allowed in the flat.”! </a:t>
            </a:r>
          </a:p>
        </p:txBody>
      </p:sp>
      <p:pic>
        <p:nvPicPr>
          <p:cNvPr id="2050" name="Picture 2" descr="Mansion clipart apartment, Mansion apartment Transparent FREE for ...">
            <a:extLst>
              <a:ext uri="{FF2B5EF4-FFF2-40B4-BE49-F238E27FC236}">
                <a16:creationId xmlns:a16="http://schemas.microsoft.com/office/drawing/2014/main" id="{C6475657-3129-4ABA-96DC-FA6378041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4817749"/>
            <a:ext cx="1873250" cy="19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og Clipart Illustrations, Royalty-Free Vector Graphics &amp; Clip Art ...">
            <a:extLst>
              <a:ext uri="{FF2B5EF4-FFF2-40B4-BE49-F238E27FC236}">
                <a16:creationId xmlns:a16="http://schemas.microsoft.com/office/drawing/2014/main" id="{7AAF06A7-BDFB-410B-B22A-B6F5E0EB8E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213" y="4954990"/>
            <a:ext cx="177165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at clipart. Free download. | Creazilla">
            <a:extLst>
              <a:ext uri="{FF2B5EF4-FFF2-40B4-BE49-F238E27FC236}">
                <a16:creationId xmlns:a16="http://schemas.microsoft.com/office/drawing/2014/main" id="{2A8B3D55-72CE-4370-8BE5-7B8AB76D1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575" y="4954990"/>
            <a:ext cx="1095375" cy="174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Free No Cliparts, Download Free Clip Art, Free Clip Art on Clipart ...">
            <a:extLst>
              <a:ext uri="{FF2B5EF4-FFF2-40B4-BE49-F238E27FC236}">
                <a16:creationId xmlns:a16="http://schemas.microsoft.com/office/drawing/2014/main" id="{3E0B5557-7DAA-42CA-AC78-CB2ABA8509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475" y="4967725"/>
            <a:ext cx="1685925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Little Boy With Big Smile Illustration Royalty Free Cliparts ...">
            <a:extLst>
              <a:ext uri="{FF2B5EF4-FFF2-40B4-BE49-F238E27FC236}">
                <a16:creationId xmlns:a16="http://schemas.microsoft.com/office/drawing/2014/main" id="{D559089D-DD04-44CA-A164-0FCAC2A07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64" y="4924860"/>
            <a:ext cx="828411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789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CE6EF-2B9A-4CB2-9D2E-8259FD1F8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438151"/>
            <a:ext cx="11791950" cy="3428999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Tom started to cry, “I want my own pet!” he shouted. Mum said “I’ll see what I can do.” The next </a:t>
            </a:r>
            <a:r>
              <a:rPr lang="en-GB" sz="3600" dirty="0" err="1">
                <a:latin typeface="Comic Sans MS" panose="030F0702030302020204" pitchFamily="66" charset="0"/>
              </a:rPr>
              <a:t>day,Tom</a:t>
            </a:r>
            <a:r>
              <a:rPr lang="en-GB" sz="3600" dirty="0">
                <a:latin typeface="Comic Sans MS" panose="030F0702030302020204" pitchFamily="66" charset="0"/>
              </a:rPr>
              <a:t> saw a cage on the table, he looked inside and saw a brown and fluffy hamster, he was very happy! He grinned and said “Thank you Mum, I will call it Rusty!”</a:t>
            </a:r>
            <a:endParaRPr lang="en-GB" sz="3600" dirty="0"/>
          </a:p>
        </p:txBody>
      </p:sp>
      <p:pic>
        <p:nvPicPr>
          <p:cNvPr id="3074" name="Picture 2" descr="Library of wednesday sad graphic freeuse download png files ...">
            <a:extLst>
              <a:ext uri="{FF2B5EF4-FFF2-40B4-BE49-F238E27FC236}">
                <a16:creationId xmlns:a16="http://schemas.microsoft.com/office/drawing/2014/main" id="{5C0EE472-0B64-49CF-85C9-267D61DCAC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752975"/>
            <a:ext cx="923391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ree Hamster Cage Cliparts, Download Free Clip Art, Free Clip Art ...">
            <a:extLst>
              <a:ext uri="{FF2B5EF4-FFF2-40B4-BE49-F238E27FC236}">
                <a16:creationId xmlns:a16="http://schemas.microsoft.com/office/drawing/2014/main" id="{7EC3D32C-8576-437D-8F29-3953A5074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276" y="4638675"/>
            <a:ext cx="1981199" cy="1981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amster Cage Stock Illustrations – 606 Hamster Cage Stock ...">
            <a:extLst>
              <a:ext uri="{FF2B5EF4-FFF2-40B4-BE49-F238E27FC236}">
                <a16:creationId xmlns:a16="http://schemas.microsoft.com/office/drawing/2014/main" id="{F9621429-27C4-411A-A12C-7988D20254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075" y="4752975"/>
            <a:ext cx="3152775" cy="168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Mother Hugging Child Clipart">
            <a:extLst>
              <a:ext uri="{FF2B5EF4-FFF2-40B4-BE49-F238E27FC236}">
                <a16:creationId xmlns:a16="http://schemas.microsoft.com/office/drawing/2014/main" id="{EF2F4BF7-EC82-4E31-89F3-AB541AA661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14"/>
          <a:stretch/>
        </p:blipFill>
        <p:spPr bwMode="auto">
          <a:xfrm>
            <a:off x="9534525" y="4171949"/>
            <a:ext cx="2228850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398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68C65-B011-431F-B3D2-0955ABD77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3536" y="136017"/>
            <a:ext cx="7729728" cy="1188720"/>
          </a:xfrm>
        </p:spPr>
        <p:txBody>
          <a:bodyPr>
            <a:normAutofit/>
          </a:bodyPr>
          <a:lstStyle/>
          <a:p>
            <a:r>
              <a:rPr lang="en-GB" sz="2000" dirty="0"/>
              <a:t>Can you find the answers to the questions in the text?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B9C247-411E-42AD-967F-5FC5C4AEBA6E}"/>
              </a:ext>
            </a:extLst>
          </p:cNvPr>
          <p:cNvSpPr txBox="1"/>
          <p:nvPr/>
        </p:nvSpPr>
        <p:spPr>
          <a:xfrm>
            <a:off x="790575" y="2609850"/>
            <a:ext cx="11153775" cy="37856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4000" dirty="0">
                <a:latin typeface="Comic Sans MS" panose="030F0702030302020204" pitchFamily="66" charset="0"/>
              </a:rPr>
              <a:t>How old is Tom?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4000" dirty="0">
                <a:latin typeface="Comic Sans MS" panose="030F0702030302020204" pitchFamily="66" charset="0"/>
              </a:rPr>
              <a:t>Where does Tom live?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4000" dirty="0">
                <a:latin typeface="Comic Sans MS" panose="030F0702030302020204" pitchFamily="66" charset="0"/>
              </a:rPr>
              <a:t>Which two pets did Tom ask for?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4000" dirty="0">
                <a:latin typeface="Comic Sans MS" panose="030F0702030302020204" pitchFamily="66" charset="0"/>
              </a:rPr>
              <a:t>What animal was in the cage?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4000" dirty="0">
                <a:latin typeface="Comic Sans MS" panose="030F0702030302020204" pitchFamily="66" charset="0"/>
              </a:rPr>
              <a:t>What did the hamster look like?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4000" dirty="0">
                <a:latin typeface="Comic Sans MS" panose="030F0702030302020204" pitchFamily="66" charset="0"/>
              </a:rPr>
              <a:t>What did Tom name the Hamster?</a:t>
            </a:r>
          </a:p>
        </p:txBody>
      </p:sp>
      <p:pic>
        <p:nvPicPr>
          <p:cNvPr id="5" name="Picture 2" descr="Displaying Logo and Words Retrieve.JPG | Racial, Guided reading ...">
            <a:extLst>
              <a:ext uri="{FF2B5EF4-FFF2-40B4-BE49-F238E27FC236}">
                <a16:creationId xmlns:a16="http://schemas.microsoft.com/office/drawing/2014/main" id="{36ED9AAE-0FDF-4313-9FC3-2AF4D8EB4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31" y="136017"/>
            <a:ext cx="1433752" cy="2097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isplaying Logo and Words Retrieve.JPG | Racial, Guided reading ...">
            <a:extLst>
              <a:ext uri="{FF2B5EF4-FFF2-40B4-BE49-F238E27FC236}">
                <a16:creationId xmlns:a16="http://schemas.microsoft.com/office/drawing/2014/main" id="{9F4CEBE3-F347-4174-9BF6-34C6B159D9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0692" y="136017"/>
            <a:ext cx="1433752" cy="2097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51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56A97-6F3A-4ED6-9FF8-BF737C537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8386" y="247270"/>
            <a:ext cx="5379339" cy="54330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Answers under the box!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DAA640-7468-473A-9C4C-596695005873}"/>
              </a:ext>
            </a:extLst>
          </p:cNvPr>
          <p:cNvSpPr txBox="1"/>
          <p:nvPr/>
        </p:nvSpPr>
        <p:spPr>
          <a:xfrm>
            <a:off x="2610992" y="1850498"/>
            <a:ext cx="6334125" cy="37856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4000" dirty="0">
                <a:latin typeface="Comic Sans MS" panose="030F0702030302020204" pitchFamily="66" charset="0"/>
              </a:rPr>
              <a:t>Six.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4000" dirty="0">
                <a:latin typeface="Comic Sans MS" panose="030F0702030302020204" pitchFamily="66" charset="0"/>
              </a:rPr>
              <a:t>In a flat.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4000" dirty="0">
                <a:latin typeface="Comic Sans MS" panose="030F0702030302020204" pitchFamily="66" charset="0"/>
              </a:rPr>
              <a:t>A dog and a cat.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4000" dirty="0">
                <a:latin typeface="Comic Sans MS" panose="030F0702030302020204" pitchFamily="66" charset="0"/>
              </a:rPr>
              <a:t>A hamster.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4000" dirty="0">
                <a:latin typeface="Comic Sans MS" panose="030F0702030302020204" pitchFamily="66" charset="0"/>
              </a:rPr>
              <a:t>Brown and fluffy.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4000" dirty="0">
                <a:latin typeface="Comic Sans MS" panose="030F0702030302020204" pitchFamily="66" charset="0"/>
              </a:rPr>
              <a:t>Rusty.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C457D12-BEED-4C21-B9C9-99BB4398147C}"/>
              </a:ext>
            </a:extLst>
          </p:cNvPr>
          <p:cNvSpPr/>
          <p:nvPr/>
        </p:nvSpPr>
        <p:spPr>
          <a:xfrm>
            <a:off x="1857375" y="1443036"/>
            <a:ext cx="7524750" cy="4600575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39000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3266</TotalTime>
  <Words>249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Comic Sans MS</vt:lpstr>
      <vt:lpstr>Gill Sans MT</vt:lpstr>
      <vt:lpstr>Parcel</vt:lpstr>
      <vt:lpstr>I am learning to retrieve information from a text.</vt:lpstr>
      <vt:lpstr> Challenge 1:  Read the story on the next page.   Challenge 2: answer the questions by retrieving the information from the text.</vt:lpstr>
      <vt:lpstr>PowerPoint Presentation</vt:lpstr>
      <vt:lpstr>PowerPoint Presentation</vt:lpstr>
      <vt:lpstr>Can you find the answers to the questions in the text?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am learning to retrieve information from a text.</dc:title>
  <dc:creator>Hannah Cresswell</dc:creator>
  <cp:lastModifiedBy>Hannah Cresswell</cp:lastModifiedBy>
  <cp:revision>8</cp:revision>
  <dcterms:created xsi:type="dcterms:W3CDTF">2020-04-11T09:30:43Z</dcterms:created>
  <dcterms:modified xsi:type="dcterms:W3CDTF">2020-04-13T15:56:54Z</dcterms:modified>
</cp:coreProperties>
</file>