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10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Grouping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8 flowers.</a:t>
            </a:r>
            <a:br>
              <a:rPr lang="en-GB" dirty="0"/>
            </a:br>
            <a:r>
              <a:rPr lang="en-GB" dirty="0"/>
              <a:t>I can put 2 in each pot.</a:t>
            </a:r>
            <a:br>
              <a:rPr lang="en-GB" dirty="0"/>
            </a:br>
            <a:r>
              <a:rPr lang="en-GB" dirty="0"/>
              <a:t>How many pots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20263" y="239864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677" y="2967662"/>
            <a:ext cx="1046143" cy="993411"/>
          </a:xfrm>
          <a:prstGeom prst="rect">
            <a:avLst/>
          </a:prstGeom>
        </p:spPr>
      </p:pic>
      <p:pic>
        <p:nvPicPr>
          <p:cNvPr id="42" name="Picture 41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417" y="2969164"/>
            <a:ext cx="1046143" cy="993411"/>
          </a:xfrm>
          <a:prstGeom prst="rect">
            <a:avLst/>
          </a:prstGeom>
        </p:spPr>
      </p:pic>
      <p:pic>
        <p:nvPicPr>
          <p:cNvPr id="50" name="Picture 49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72" y="2969164"/>
            <a:ext cx="1046143" cy="993411"/>
          </a:xfrm>
          <a:prstGeom prst="rect">
            <a:avLst/>
          </a:prstGeom>
        </p:spPr>
      </p:pic>
      <p:pic>
        <p:nvPicPr>
          <p:cNvPr id="51" name="Picture 50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152" y="2969164"/>
            <a:ext cx="1046143" cy="993411"/>
          </a:xfrm>
          <a:prstGeom prst="rect">
            <a:avLst/>
          </a:prstGeom>
        </p:spPr>
      </p:pic>
      <p:pic>
        <p:nvPicPr>
          <p:cNvPr id="52" name="Picture 51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92" y="2970666"/>
            <a:ext cx="1046143" cy="993411"/>
          </a:xfrm>
          <a:prstGeom prst="rect">
            <a:avLst/>
          </a:prstGeom>
        </p:spPr>
      </p:pic>
      <p:pic>
        <p:nvPicPr>
          <p:cNvPr id="53" name="Picture 52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547" y="2970666"/>
            <a:ext cx="1046143" cy="993411"/>
          </a:xfrm>
          <a:prstGeom prst="rect">
            <a:avLst/>
          </a:prstGeom>
        </p:spPr>
      </p:pic>
      <p:pic>
        <p:nvPicPr>
          <p:cNvPr id="55" name="Picture 54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139" y="2972168"/>
            <a:ext cx="1046143" cy="993411"/>
          </a:xfrm>
          <a:prstGeom prst="rect">
            <a:avLst/>
          </a:prstGeom>
        </p:spPr>
      </p:pic>
      <p:pic>
        <p:nvPicPr>
          <p:cNvPr id="57" name="Picture 56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794" y="2972168"/>
            <a:ext cx="1046143" cy="993411"/>
          </a:xfrm>
          <a:prstGeom prst="rect">
            <a:avLst/>
          </a:prstGeom>
        </p:spPr>
      </p:pic>
      <p:sp>
        <p:nvSpPr>
          <p:cNvPr id="10" name="Trapezoid 9"/>
          <p:cNvSpPr/>
          <p:nvPr/>
        </p:nvSpPr>
        <p:spPr>
          <a:xfrm rot="10800000">
            <a:off x="917897" y="5079705"/>
            <a:ext cx="1961534" cy="1597532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448556" y="5194910"/>
            <a:ext cx="927917" cy="1155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8 flowers.</a:t>
            </a:r>
            <a:br>
              <a:rPr lang="en-GB" sz="3200" dirty="0"/>
            </a:br>
            <a:r>
              <a:rPr lang="en-GB" sz="3200" dirty="0"/>
              <a:t>I can put 2 in each pot.</a:t>
            </a:r>
            <a:br>
              <a:rPr lang="en-GB" sz="3200" dirty="0"/>
            </a:br>
            <a:r>
              <a:rPr lang="en-GB" sz="3200" dirty="0"/>
              <a:t>How many pots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7809" y="198367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559168" y="289221"/>
            <a:ext cx="5746287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7" y="3231734"/>
            <a:ext cx="1046143" cy="993411"/>
          </a:xfrm>
          <a:prstGeom prst="rect">
            <a:avLst/>
          </a:prstGeom>
        </p:spPr>
      </p:pic>
      <p:pic>
        <p:nvPicPr>
          <p:cNvPr id="42" name="Picture 41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179" y="3208086"/>
            <a:ext cx="1046143" cy="993411"/>
          </a:xfrm>
          <a:prstGeom prst="rect">
            <a:avLst/>
          </a:prstGeom>
        </p:spPr>
      </p:pic>
      <p:pic>
        <p:nvPicPr>
          <p:cNvPr id="50" name="Picture 49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939" y="3208086"/>
            <a:ext cx="1046143" cy="993411"/>
          </a:xfrm>
          <a:prstGeom prst="rect">
            <a:avLst/>
          </a:prstGeom>
        </p:spPr>
      </p:pic>
      <p:pic>
        <p:nvPicPr>
          <p:cNvPr id="51" name="Picture 50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150" y="3208086"/>
            <a:ext cx="1046143" cy="993411"/>
          </a:xfrm>
          <a:prstGeom prst="rect">
            <a:avLst/>
          </a:prstGeom>
        </p:spPr>
      </p:pic>
      <p:pic>
        <p:nvPicPr>
          <p:cNvPr id="52" name="Picture 51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030" y="3209587"/>
            <a:ext cx="1046143" cy="993411"/>
          </a:xfrm>
          <a:prstGeom prst="rect">
            <a:avLst/>
          </a:prstGeom>
        </p:spPr>
      </p:pic>
      <p:pic>
        <p:nvPicPr>
          <p:cNvPr id="53" name="Picture 52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241" y="3197013"/>
            <a:ext cx="1046143" cy="993411"/>
          </a:xfrm>
          <a:prstGeom prst="rect">
            <a:avLst/>
          </a:prstGeom>
        </p:spPr>
      </p:pic>
      <p:pic>
        <p:nvPicPr>
          <p:cNvPr id="55" name="Picture 54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435" y="3185940"/>
            <a:ext cx="1046143" cy="993411"/>
          </a:xfrm>
          <a:prstGeom prst="rect">
            <a:avLst/>
          </a:prstGeom>
        </p:spPr>
      </p:pic>
      <p:pic>
        <p:nvPicPr>
          <p:cNvPr id="57" name="Picture 56" descr="Screen Shot 2020-04-19 at 11.46.38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646" y="3173365"/>
            <a:ext cx="1046143" cy="993411"/>
          </a:xfrm>
          <a:prstGeom prst="rect">
            <a:avLst/>
          </a:prstGeom>
        </p:spPr>
      </p:pic>
      <p:sp>
        <p:nvSpPr>
          <p:cNvPr id="10" name="Trapezoid 9"/>
          <p:cNvSpPr/>
          <p:nvPr/>
        </p:nvSpPr>
        <p:spPr>
          <a:xfrm rot="10800000">
            <a:off x="792157" y="4250293"/>
            <a:ext cx="2022646" cy="1647303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apezoid 15"/>
          <p:cNvSpPr/>
          <p:nvPr/>
        </p:nvSpPr>
        <p:spPr>
          <a:xfrm rot="10800000">
            <a:off x="3497065" y="4239220"/>
            <a:ext cx="2022646" cy="1647303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apezoid 16"/>
          <p:cNvSpPr/>
          <p:nvPr/>
        </p:nvSpPr>
        <p:spPr>
          <a:xfrm rot="10800000">
            <a:off x="6439366" y="4239220"/>
            <a:ext cx="2022646" cy="1647303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rapezoid 17"/>
          <p:cNvSpPr/>
          <p:nvPr/>
        </p:nvSpPr>
        <p:spPr>
          <a:xfrm rot="10800000">
            <a:off x="9519980" y="4226645"/>
            <a:ext cx="2022646" cy="1647303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072465" y="89526"/>
            <a:ext cx="3143483" cy="13817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move the flowers to make groups of 2.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51975" y="1747903"/>
            <a:ext cx="3830983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Next, we need to count how many groups of 2 we have made.</a:t>
            </a:r>
          </a:p>
        </p:txBody>
      </p:sp>
      <p:cxnSp>
        <p:nvCxnSpPr>
          <p:cNvPr id="6" name="Straight Arrow Connector 5"/>
          <p:cNvCxnSpPr>
            <a:endCxn id="19" idx="1"/>
          </p:cNvCxnSpPr>
          <p:nvPr/>
        </p:nvCxnSpPr>
        <p:spPr>
          <a:xfrm flipV="1">
            <a:off x="6437854" y="780391"/>
            <a:ext cx="1634611" cy="2633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24427" y="1699104"/>
            <a:ext cx="2123482" cy="4889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697145" y="5886525"/>
            <a:ext cx="11494855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   1            2              3             4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30694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 need 4 pots because there are 4 groups of 2.</a:t>
            </a:r>
          </a:p>
        </p:txBody>
      </p:sp>
    </p:spTree>
    <p:extLst>
      <p:ext uri="{BB962C8B-B14F-4D97-AF65-F5344CB8AC3E}">
        <p14:creationId xmlns:p14="http://schemas.microsoft.com/office/powerpoint/2010/main" val="304671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  <p:bldP spid="19" grpId="0"/>
      <p:bldP spid="20" grpId="0"/>
      <p:bldP spid="29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10 seeds.</a:t>
            </a:r>
            <a:br>
              <a:rPr lang="en-GB" dirty="0"/>
            </a:br>
            <a:r>
              <a:rPr lang="en-GB" dirty="0"/>
              <a:t>I can put 2 in each pot.</a:t>
            </a:r>
            <a:br>
              <a:rPr lang="en-GB" dirty="0"/>
            </a:br>
            <a:r>
              <a:rPr lang="en-GB" dirty="0"/>
              <a:t>How many pots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20263" y="239864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 rot="10800000">
            <a:off x="917897" y="5079705"/>
            <a:ext cx="1961534" cy="1597532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448556" y="5194910"/>
            <a:ext cx="927917" cy="1155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087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10 seeds.</a:t>
            </a:r>
            <a:br>
              <a:rPr lang="en-GB" sz="3200" dirty="0"/>
            </a:br>
            <a:r>
              <a:rPr lang="en-GB" sz="3200" dirty="0"/>
              <a:t>I can put 2 in each pot.</a:t>
            </a:r>
            <a:br>
              <a:rPr lang="en-GB" sz="3200" dirty="0"/>
            </a:br>
            <a:r>
              <a:rPr lang="en-GB" sz="3200" dirty="0"/>
              <a:t>How many pots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7809" y="198367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559168" y="289221"/>
            <a:ext cx="5746287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 rot="10800000">
            <a:off x="855028" y="4751881"/>
            <a:ext cx="1406768" cy="1145714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apezoid 15"/>
          <p:cNvSpPr/>
          <p:nvPr/>
        </p:nvSpPr>
        <p:spPr>
          <a:xfrm rot="10800000">
            <a:off x="2742629" y="4740808"/>
            <a:ext cx="1406768" cy="1145714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apezoid 16"/>
          <p:cNvSpPr/>
          <p:nvPr/>
        </p:nvSpPr>
        <p:spPr>
          <a:xfrm rot="10800000">
            <a:off x="4792181" y="4740808"/>
            <a:ext cx="1406768" cy="1145714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rapezoid 17"/>
          <p:cNvSpPr/>
          <p:nvPr/>
        </p:nvSpPr>
        <p:spPr>
          <a:xfrm rot="10800000">
            <a:off x="6866880" y="4753382"/>
            <a:ext cx="1406768" cy="1145714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072465" y="89526"/>
            <a:ext cx="3143483" cy="13817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count out 10.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51976" y="1295208"/>
            <a:ext cx="3378322" cy="10562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Next, we need to make groups of 2.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211523" y="628742"/>
            <a:ext cx="1923812" cy="12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64515" y="1070363"/>
            <a:ext cx="1809133" cy="4008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697145" y="5886525"/>
            <a:ext cx="11494855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  1        2        3         4        5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30694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 need 5 pots because there are 5 groups of 2.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7871282" y="2364069"/>
            <a:ext cx="3872771" cy="16409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Then, we need to count how many groups of 2 we have made.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623261" y="1700606"/>
            <a:ext cx="1235447" cy="8646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rapezoid 27"/>
          <p:cNvSpPr/>
          <p:nvPr/>
        </p:nvSpPr>
        <p:spPr>
          <a:xfrm rot="10800000">
            <a:off x="8905370" y="4742309"/>
            <a:ext cx="1406768" cy="1145714"/>
          </a:xfrm>
          <a:prstGeom prst="trapezoid">
            <a:avLst/>
          </a:prstGeom>
          <a:solidFill>
            <a:srgbClr val="9A5C4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2376415" y="3146154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2868311" y="312250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6467481" y="3075211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953463" y="307671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452018" y="3090790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4925426" y="3092292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4411408" y="3106369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884815" y="3107870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370796" y="310937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070239" y="4216517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599857" y="4218019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9686408" y="4194371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9159816" y="4183298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7665031" y="417222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7125864" y="418630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568210" y="4187805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054192" y="4201882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509110" y="4190808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007665" y="417973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7009673" y="3051564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8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  <p:bldP spid="19" grpId="0"/>
      <p:bldP spid="20" grpId="0"/>
      <p:bldP spid="29" grpId="0"/>
      <p:bldP spid="13" grpId="0" animBg="1"/>
      <p:bldP spid="26" grpId="0"/>
      <p:bldP spid="28" grpId="0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4" grpId="0" animBg="1"/>
      <p:bldP spid="58" grpId="0" animBg="1"/>
      <p:bldP spid="59" grpId="0" animBg="1"/>
      <p:bldP spid="60" grpId="0" animBg="1"/>
      <p:bldP spid="6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12 stickers.</a:t>
            </a:r>
            <a:br>
              <a:rPr lang="en-GB" dirty="0"/>
            </a:br>
            <a:r>
              <a:rPr lang="en-GB" dirty="0"/>
              <a:t>I put 3 in each book.</a:t>
            </a:r>
            <a:br>
              <a:rPr lang="en-GB" dirty="0"/>
            </a:br>
            <a:r>
              <a:rPr lang="en-GB" dirty="0"/>
              <a:t>How many books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20263" y="239864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reen Shot 2020-04-19 at 12.14.19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51" y="3407781"/>
            <a:ext cx="1180653" cy="1138486"/>
          </a:xfrm>
          <a:prstGeom prst="rect">
            <a:avLst/>
          </a:prstGeom>
        </p:spPr>
      </p:pic>
      <p:pic>
        <p:nvPicPr>
          <p:cNvPr id="5" name="Picture 4" descr="Screen Shot 2020-04-19 at 12.15.12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564" y="2640716"/>
            <a:ext cx="2469892" cy="321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val 59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8112739" y="374136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5547658" y="374136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2982575" y="379166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441128" y="3802739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12 stickers.</a:t>
            </a:r>
            <a:br>
              <a:rPr lang="en-GB" sz="3200" dirty="0"/>
            </a:br>
            <a:r>
              <a:rPr lang="en-GB" sz="3200" dirty="0"/>
              <a:t>I put 3 in each book.</a:t>
            </a:r>
            <a:br>
              <a:rPr lang="en-GB" sz="3200" dirty="0"/>
            </a:br>
            <a:r>
              <a:rPr lang="en-GB" sz="3200" dirty="0"/>
              <a:t>How many books do we need?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7809" y="1983676"/>
            <a:ext cx="1011123" cy="113662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559168" y="289221"/>
            <a:ext cx="5746287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072465" y="89526"/>
            <a:ext cx="3143483" cy="13817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count out 12.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51976" y="1295208"/>
            <a:ext cx="3378322" cy="10562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Next, we need to make groups of 3.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349837" y="628742"/>
            <a:ext cx="1923812" cy="12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64515" y="1070363"/>
            <a:ext cx="1809133" cy="4008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35458" y="5169760"/>
            <a:ext cx="11494855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  1           2           3           4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30694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 need 4 pots because there are 4 groups of 3.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7871282" y="2364069"/>
            <a:ext cx="3872771" cy="16409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Then, we need to count how many groups of 3 we have made.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623261" y="1700606"/>
            <a:ext cx="1235447" cy="8646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2326119" y="3146154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2818015" y="312250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6943777" y="3086284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6417185" y="3075211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903167" y="307671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5401722" y="3090790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4875130" y="3092292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4361112" y="3106369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834519" y="3107870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320500" y="310937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296570" y="3160231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801040" y="3149158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8630196" y="4232095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7097692" y="428389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6583673" y="4272825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6082229" y="4274326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4486852" y="4263255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972834" y="4277332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471389" y="4291408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938881" y="4292910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1435924" y="4305483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934479" y="4294411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9637623" y="4221022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9148754" y="4222524"/>
            <a:ext cx="414999" cy="4250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3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57" grpId="0" animBg="1"/>
      <p:bldP spid="55" grpId="0" animBg="1"/>
      <p:bldP spid="53" grpId="0" animBg="1"/>
      <p:bldP spid="19" grpId="0"/>
      <p:bldP spid="20" grpId="0"/>
      <p:bldP spid="29" grpId="0"/>
      <p:bldP spid="13" grpId="0" animBg="1"/>
      <p:bldP spid="26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  <p:bldP spid="54" grpId="0" animBg="1"/>
      <p:bldP spid="58" grpId="0" animBg="1"/>
      <p:bldP spid="59" grpId="0" animBg="1"/>
      <p:bldP spid="42" grpId="0" animBg="1"/>
      <p:bldP spid="50" grpId="0" animBg="1"/>
      <p:bldP spid="51" grpId="0" animBg="1"/>
      <p:bldP spid="5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199</TotalTime>
  <Words>188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1- DIVISION</vt:lpstr>
      <vt:lpstr>There are 8 flowers. I can put 2 in each pot. How many pots do we need?</vt:lpstr>
      <vt:lpstr>There are 8 flowers. I can put 2 in each pot. How many pots do we need?</vt:lpstr>
      <vt:lpstr>There are 10 seeds. I can put 2 in each pot. How many pots do we need?</vt:lpstr>
      <vt:lpstr>There are 10 seeds. I can put 2 in each pot. How many pots do we need?</vt:lpstr>
      <vt:lpstr>There are 12 stickers. I put 3 in each book. How many books do we need?</vt:lpstr>
      <vt:lpstr>There are 12 stickers. I put 3 in each book. How many books do we need?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17</cp:revision>
  <dcterms:created xsi:type="dcterms:W3CDTF">2020-03-20T11:22:32Z</dcterms:created>
  <dcterms:modified xsi:type="dcterms:W3CDTF">2020-04-27T08:43:14Z</dcterms:modified>
</cp:coreProperties>
</file>