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7"/>
  </p:notesMasterIdLst>
  <p:handoutMasterIdLst>
    <p:handoutMasterId r:id="rId8"/>
  </p:handoutMasterIdLst>
  <p:sldIdLst>
    <p:sldId id="277" r:id="rId3"/>
    <p:sldId id="287" r:id="rId4"/>
    <p:sldId id="310" r:id="rId5"/>
    <p:sldId id="303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7"/>
            <p14:sldId id="310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Wednesday 11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–Reading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62888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Since our afternoon topic lessons this week are all about making and food, for the next two days</a:t>
            </a:r>
            <a:br>
              <a:rPr lang="en-US" dirty="0"/>
            </a:br>
            <a:r>
              <a:rPr lang="en-US" dirty="0"/>
              <a:t>we are going to look at instructions in the form of recipes.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15EC2-AD6C-4034-A06C-ECC75B5A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32" y="3839176"/>
            <a:ext cx="2362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AB94-6399-4EF7-9FA9-7183D4FF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78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Today, our question types focus on 2 of the reading characters that we have already met.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4125-CB61-46EB-A527-52485C1C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239B-140C-4345-84D7-B08BE97A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3C70E-380C-44AE-9EBA-BA6AA206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0FC397-293A-471A-B3E1-52AD529F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97" y="1373113"/>
            <a:ext cx="2524587" cy="4111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683FCB-642F-4B55-8E4C-57709C35F7FD}"/>
              </a:ext>
            </a:extLst>
          </p:cNvPr>
          <p:cNvSpPr txBox="1"/>
          <p:nvPr/>
        </p:nvSpPr>
        <p:spPr>
          <a:xfrm>
            <a:off x="2140023" y="5484887"/>
            <a:ext cx="292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Reggie</a:t>
            </a:r>
          </a:p>
          <a:p>
            <a:r>
              <a:rPr lang="en-GB" dirty="0"/>
              <a:t>The answers are right there in the text.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D6C4E-9CCC-4AA1-8D45-D483533A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81" y="1373113"/>
            <a:ext cx="4251521" cy="2656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10D8CC-A3CD-4268-842C-DFD84501BFE0}"/>
              </a:ext>
            </a:extLst>
          </p:cNvPr>
          <p:cNvSpPr txBox="1"/>
          <p:nvPr/>
        </p:nvSpPr>
        <p:spPr>
          <a:xfrm>
            <a:off x="5253918" y="4091862"/>
            <a:ext cx="292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Sue and Sally</a:t>
            </a:r>
          </a:p>
          <a:p>
            <a:r>
              <a:rPr lang="en-GB" dirty="0"/>
              <a:t>These questions are about</a:t>
            </a:r>
          </a:p>
          <a:p>
            <a:r>
              <a:rPr lang="en-GB" dirty="0"/>
              <a:t>Vocabulary.</a:t>
            </a:r>
          </a:p>
        </p:txBody>
      </p:sp>
    </p:spTree>
    <p:extLst>
      <p:ext uri="{BB962C8B-B14F-4D97-AF65-F5344CB8AC3E}">
        <p14:creationId xmlns:p14="http://schemas.microsoft.com/office/powerpoint/2010/main" val="367520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tackle the reading comprehension task.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F94921-A517-43DB-BB1E-22CA275F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899"/>
            <a:ext cx="6560369" cy="469098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should look like this.  If you need an adult to help you read, that’s totally okay! </a:t>
            </a:r>
            <a:r>
              <a:rPr lang="en-GB" dirty="0">
                <a:sym typeface="Wingdings" panose="05000000000000000000" pitchFamily="2" charset="2"/>
              </a:rPr>
              <a:t> We are practising finding the answers.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If you can’t print, don’t worry, read on the screen and write your answers in your book.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299BB-B705-46CB-8135-67C7CA02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81" y="3231876"/>
            <a:ext cx="3739754" cy="21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185</Words>
  <Application>Microsoft Office PowerPoint</Application>
  <PresentationFormat>On-screen Show (4:3)</PresentationFormat>
  <Paragraphs>33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1_Blank</vt:lpstr>
      <vt:lpstr>Wednesday 11th May 2020</vt:lpstr>
      <vt:lpstr>Since our afternoon topic lessons this week are all about making and food, for the next two days we are going to look at instructions in the form of recipes.    </vt:lpstr>
      <vt:lpstr>Today, our question types focus on 2 of the reading characters that we have already met.</vt:lpstr>
      <vt:lpstr>Now, tackle the reading comprehension task.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52</cp:revision>
  <cp:lastPrinted>2019-10-08T11:03:42Z</cp:lastPrinted>
  <dcterms:created xsi:type="dcterms:W3CDTF">2016-12-22T17:25:20Z</dcterms:created>
  <dcterms:modified xsi:type="dcterms:W3CDTF">2020-05-01T12:27:14Z</dcterms:modified>
  <cp:category>Templates</cp:category>
</cp:coreProperties>
</file>