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7844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9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41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4341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8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5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26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83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68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302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41B9E5-768E-4F44-8C6D-37C47AB4CC3A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690131-86C1-46D3-B020-FE5AAC55182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167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Statistics review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430942-3C8C-4DB2-9AD9-D7CCCF29A4AD}"/>
              </a:ext>
            </a:extLst>
          </p:cNvPr>
          <p:cNvSpPr txBox="1"/>
          <p:nvPr/>
        </p:nvSpPr>
        <p:spPr>
          <a:xfrm>
            <a:off x="940905" y="635581"/>
            <a:ext cx="1041620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Today children have been given a statistics review.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3815B5-3FFB-4FBD-9B20-4C4807DE522C}"/>
              </a:ext>
            </a:extLst>
          </p:cNvPr>
          <p:cNvSpPr txBox="1"/>
          <p:nvPr/>
        </p:nvSpPr>
        <p:spPr>
          <a:xfrm>
            <a:off x="940905" y="1702381"/>
            <a:ext cx="1041620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This is a number of questions based on what they have learnt in statistics.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ADA605-D778-43C8-A1CC-231A2688BADE}"/>
              </a:ext>
            </a:extLst>
          </p:cNvPr>
          <p:cNvSpPr txBox="1"/>
          <p:nvPr/>
        </p:nvSpPr>
        <p:spPr>
          <a:xfrm>
            <a:off x="940905" y="3001184"/>
            <a:ext cx="10416208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Children can try this by themselves but you can read the questions to them. </a:t>
            </a:r>
          </a:p>
        </p:txBody>
      </p:sp>
    </p:spTree>
    <p:extLst>
      <p:ext uri="{BB962C8B-B14F-4D97-AF65-F5344CB8AC3E}">
        <p14:creationId xmlns:p14="http://schemas.microsoft.com/office/powerpoint/2010/main" val="220658974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380</TotalTime>
  <Words>45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Year 2– Statistics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2– Statistics</dc:title>
  <dc:creator>Laura Whitehouse</dc:creator>
  <cp:lastModifiedBy>Laura Whitehouse</cp:lastModifiedBy>
  <cp:revision>28</cp:revision>
  <dcterms:created xsi:type="dcterms:W3CDTF">2020-04-24T09:45:13Z</dcterms:created>
  <dcterms:modified xsi:type="dcterms:W3CDTF">2020-04-30T10:16:15Z</dcterms:modified>
</cp:coreProperties>
</file>