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Whitehouse" initials="LW" lastIdx="1" clrIdx="0">
    <p:extLst>
      <p:ext uri="{19B8F6BF-5375-455C-9EA6-DF929625EA0E}">
        <p15:presenceInfo xmlns:p15="http://schemas.microsoft.com/office/powerpoint/2012/main" userId="S-1-5-21-350061025-2395645628-3419119869-16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13" autoAdjust="0"/>
    <p:restoredTop sz="94660"/>
  </p:normalViewPr>
  <p:slideViewPr>
    <p:cSldViewPr snapToGrid="0">
      <p:cViewPr>
        <p:scale>
          <a:sx n="70" d="100"/>
          <a:sy n="70" d="100"/>
        </p:scale>
        <p:origin x="38" y="6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2– Multiplication and division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3 – The 2 times table.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01396D1-D246-464B-91B3-54F01B20DB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546" y="589775"/>
            <a:ext cx="6603079" cy="224957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D7C139D-F2F0-4B15-A81D-235769024F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2720" y="3328319"/>
            <a:ext cx="4078310" cy="6411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2B64B79-89D8-4877-BE74-C1CAC3B07B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2720" y="4279259"/>
            <a:ext cx="4433561" cy="6234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DAFC917-F2D6-41DD-8AC7-324AE71C74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62720" y="5131512"/>
            <a:ext cx="4554784" cy="62346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790AE58-BEC7-4A28-86F8-264A4E7E64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58042" y="6092810"/>
            <a:ext cx="3306444" cy="51545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09AF74E-5438-4C92-99C6-C8B96D801F3F}"/>
              </a:ext>
            </a:extLst>
          </p:cNvPr>
          <p:cNvSpPr txBox="1"/>
          <p:nvPr/>
        </p:nvSpPr>
        <p:spPr>
          <a:xfrm>
            <a:off x="7315200" y="3429000"/>
            <a:ext cx="56605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3FBA94-5161-4ACF-AD49-126EDE98D6F0}"/>
              </a:ext>
            </a:extLst>
          </p:cNvPr>
          <p:cNvSpPr txBox="1"/>
          <p:nvPr/>
        </p:nvSpPr>
        <p:spPr>
          <a:xfrm>
            <a:off x="7617504" y="4333403"/>
            <a:ext cx="56605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BE0D1B-275B-4C7A-A1B8-AE63A6085213}"/>
              </a:ext>
            </a:extLst>
          </p:cNvPr>
          <p:cNvSpPr txBox="1"/>
          <p:nvPr/>
        </p:nvSpPr>
        <p:spPr>
          <a:xfrm>
            <a:off x="7771769" y="5181636"/>
            <a:ext cx="56605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BC47E8-9922-4947-8ACE-E680BD15987B}"/>
              </a:ext>
            </a:extLst>
          </p:cNvPr>
          <p:cNvSpPr txBox="1"/>
          <p:nvPr/>
        </p:nvSpPr>
        <p:spPr>
          <a:xfrm>
            <a:off x="5812971" y="1294693"/>
            <a:ext cx="56605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C1BF5C2-6F1F-4E0E-B5A7-D245D3A5D3E0}"/>
              </a:ext>
            </a:extLst>
          </p:cNvPr>
          <p:cNvSpPr txBox="1"/>
          <p:nvPr/>
        </p:nvSpPr>
        <p:spPr>
          <a:xfrm>
            <a:off x="4996471" y="1294693"/>
            <a:ext cx="56605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B531D7B-41B4-4C51-8E21-884D154AAFE4}"/>
              </a:ext>
            </a:extLst>
          </p:cNvPr>
          <p:cNvSpPr txBox="1"/>
          <p:nvPr/>
        </p:nvSpPr>
        <p:spPr>
          <a:xfrm>
            <a:off x="6749143" y="1294693"/>
            <a:ext cx="56605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A40BE0-8739-4B14-A9E6-FEE17922686D}"/>
              </a:ext>
            </a:extLst>
          </p:cNvPr>
          <p:cNvSpPr txBox="1"/>
          <p:nvPr/>
        </p:nvSpPr>
        <p:spPr>
          <a:xfrm>
            <a:off x="7652027" y="1294693"/>
            <a:ext cx="56605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352D0C-815F-4AF4-8E7F-4FB62E46C901}"/>
              </a:ext>
            </a:extLst>
          </p:cNvPr>
          <p:cNvSpPr txBox="1"/>
          <p:nvPr/>
        </p:nvSpPr>
        <p:spPr>
          <a:xfrm>
            <a:off x="-48688" y="6107531"/>
            <a:ext cx="636877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We could write this calculation like this..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5149BF-366D-4839-9022-B8D78B53BD4F}"/>
              </a:ext>
            </a:extLst>
          </p:cNvPr>
          <p:cNvSpPr txBox="1"/>
          <p:nvPr/>
        </p:nvSpPr>
        <p:spPr>
          <a:xfrm>
            <a:off x="9437914" y="4590994"/>
            <a:ext cx="2296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 lots.</a:t>
            </a:r>
          </a:p>
          <a:p>
            <a:r>
              <a:rPr lang="en-GB" dirty="0"/>
              <a:t>2 in each lot.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4131E21-D5EB-4E20-A17C-237E07A7F51B}"/>
              </a:ext>
            </a:extLst>
          </p:cNvPr>
          <p:cNvCxnSpPr>
            <a:cxnSpLocks/>
          </p:cNvCxnSpPr>
          <p:nvPr/>
        </p:nvCxnSpPr>
        <p:spPr>
          <a:xfrm flipH="1">
            <a:off x="7943650" y="5237325"/>
            <a:ext cx="1820837" cy="7715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D2C7539-7896-4D17-9A00-95A94E8FE52A}"/>
              </a:ext>
            </a:extLst>
          </p:cNvPr>
          <p:cNvSpPr txBox="1"/>
          <p:nvPr/>
        </p:nvSpPr>
        <p:spPr>
          <a:xfrm>
            <a:off x="8663972" y="4069526"/>
            <a:ext cx="3444401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Or we could swap this to make another calculation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7E64997-6E70-420D-97C5-88C341EC4AAC}"/>
              </a:ext>
            </a:extLst>
          </p:cNvPr>
          <p:cNvSpPr txBox="1"/>
          <p:nvPr/>
        </p:nvSpPr>
        <p:spPr>
          <a:xfrm>
            <a:off x="9247918" y="6113776"/>
            <a:ext cx="344440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 2 x 4 = 8</a:t>
            </a:r>
          </a:p>
        </p:txBody>
      </p:sp>
    </p:spTree>
    <p:extLst>
      <p:ext uri="{BB962C8B-B14F-4D97-AF65-F5344CB8AC3E}">
        <p14:creationId xmlns:p14="http://schemas.microsoft.com/office/powerpoint/2010/main" val="301901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08E3FD0-FBEB-4C9E-8561-0B8B2D193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4713" y="329112"/>
            <a:ext cx="5656631" cy="46085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FA19A57-80F0-4FC4-AEE0-EC8304CEEBC7}"/>
              </a:ext>
            </a:extLst>
          </p:cNvPr>
          <p:cNvSpPr txBox="1"/>
          <p:nvPr/>
        </p:nvSpPr>
        <p:spPr>
          <a:xfrm>
            <a:off x="2759826" y="5410845"/>
            <a:ext cx="6368773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Can you fill in the missing details for Whitney’s towers?</a:t>
            </a:r>
          </a:p>
        </p:txBody>
      </p:sp>
    </p:spTree>
    <p:extLst>
      <p:ext uri="{BB962C8B-B14F-4D97-AF65-F5344CB8AC3E}">
        <p14:creationId xmlns:p14="http://schemas.microsoft.com/office/powerpoint/2010/main" val="312482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963168F-178D-47A2-BEDA-1C9BC879F3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2553" y="609600"/>
            <a:ext cx="5227988" cy="433251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0B57A29-991C-40D0-B2CD-461505076400}"/>
              </a:ext>
            </a:extLst>
          </p:cNvPr>
          <p:cNvSpPr/>
          <p:nvPr/>
        </p:nvSpPr>
        <p:spPr>
          <a:xfrm>
            <a:off x="7424057" y="631371"/>
            <a:ext cx="1186543" cy="1132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CCA35F-CD76-49BC-AB38-93F875248CB5}"/>
              </a:ext>
            </a:extLst>
          </p:cNvPr>
          <p:cNvSpPr/>
          <p:nvPr/>
        </p:nvSpPr>
        <p:spPr>
          <a:xfrm>
            <a:off x="6629401" y="1066799"/>
            <a:ext cx="1186484" cy="5225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A043912-78A1-42FB-BD8D-3478D851FF2A}"/>
              </a:ext>
            </a:extLst>
          </p:cNvPr>
          <p:cNvSpPr/>
          <p:nvPr/>
        </p:nvSpPr>
        <p:spPr>
          <a:xfrm>
            <a:off x="6694716" y="1066799"/>
            <a:ext cx="1186484" cy="5225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89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3337FB9-9A21-4827-B3FB-D6D00B7C2F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2084" y="112558"/>
            <a:ext cx="6127831" cy="507822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58569B8-3505-4AC6-96FA-65BDD13772E1}"/>
              </a:ext>
            </a:extLst>
          </p:cNvPr>
          <p:cNvSpPr txBox="1"/>
          <p:nvPr/>
        </p:nvSpPr>
        <p:spPr>
          <a:xfrm>
            <a:off x="2759826" y="5410845"/>
            <a:ext cx="6368773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Remember to count how many groups first. Then, how many are in each group.</a:t>
            </a:r>
          </a:p>
        </p:txBody>
      </p:sp>
    </p:spTree>
    <p:extLst>
      <p:ext uri="{BB962C8B-B14F-4D97-AF65-F5344CB8AC3E}">
        <p14:creationId xmlns:p14="http://schemas.microsoft.com/office/powerpoint/2010/main" val="311085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1B76655-1A15-4F93-B752-F3FE8D8764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126" y="183315"/>
            <a:ext cx="5224731" cy="432981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223DBD3-3848-483C-8F37-0BEA45ACD8D1}"/>
              </a:ext>
            </a:extLst>
          </p:cNvPr>
          <p:cNvSpPr txBox="1"/>
          <p:nvPr/>
        </p:nvSpPr>
        <p:spPr>
          <a:xfrm>
            <a:off x="2748941" y="5127817"/>
            <a:ext cx="6368773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Can we find the other linked multiplication fact for each of these number sentences?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1A6A31-8C14-481E-A755-34E234503641}"/>
              </a:ext>
            </a:extLst>
          </p:cNvPr>
          <p:cNvSpPr/>
          <p:nvPr/>
        </p:nvSpPr>
        <p:spPr>
          <a:xfrm>
            <a:off x="4637315" y="183315"/>
            <a:ext cx="1567541" cy="5895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36FA58-4677-4694-8DE1-6FAF498F46AF}"/>
              </a:ext>
            </a:extLst>
          </p:cNvPr>
          <p:cNvSpPr txBox="1"/>
          <p:nvPr/>
        </p:nvSpPr>
        <p:spPr>
          <a:xfrm>
            <a:off x="6384357" y="892629"/>
            <a:ext cx="363008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2 x 5 = 10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951432-D523-4939-9364-C937A13A468A}"/>
              </a:ext>
            </a:extLst>
          </p:cNvPr>
          <p:cNvSpPr txBox="1"/>
          <p:nvPr/>
        </p:nvSpPr>
        <p:spPr>
          <a:xfrm>
            <a:off x="6384357" y="1768926"/>
            <a:ext cx="363008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2 x 1 =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0D7BF6-D325-4B23-9D16-ED187F260CCF}"/>
              </a:ext>
            </a:extLst>
          </p:cNvPr>
          <p:cNvSpPr txBox="1"/>
          <p:nvPr/>
        </p:nvSpPr>
        <p:spPr>
          <a:xfrm>
            <a:off x="6384357" y="2748613"/>
            <a:ext cx="363008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6 x 2 = 12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398BBD-0367-4BCD-8F01-05E253F9B071}"/>
              </a:ext>
            </a:extLst>
          </p:cNvPr>
          <p:cNvSpPr txBox="1"/>
          <p:nvPr/>
        </p:nvSpPr>
        <p:spPr>
          <a:xfrm>
            <a:off x="6384357" y="3750419"/>
            <a:ext cx="363008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10 x 2 = 20</a:t>
            </a:r>
          </a:p>
        </p:txBody>
      </p:sp>
    </p:spTree>
    <p:extLst>
      <p:ext uri="{BB962C8B-B14F-4D97-AF65-F5344CB8AC3E}">
        <p14:creationId xmlns:p14="http://schemas.microsoft.com/office/powerpoint/2010/main" val="3685238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410A3-D71F-4E12-9404-230DC8B3C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359228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en-GB" dirty="0"/>
              <a:t>We’re getting good at our 2 times table now! </a:t>
            </a:r>
            <a:br>
              <a:rPr lang="en-GB" dirty="0"/>
            </a:br>
            <a:br>
              <a:rPr lang="en-GB" dirty="0"/>
            </a:br>
            <a:r>
              <a:rPr lang="en-GB" dirty="0"/>
              <a:t>Let’s see if we can use counting in twos to answer these questions speedily.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E015AB-8DBB-4A07-BB3C-FE4F243EAAE7}"/>
              </a:ext>
            </a:extLst>
          </p:cNvPr>
          <p:cNvSpPr txBox="1"/>
          <p:nvPr/>
        </p:nvSpPr>
        <p:spPr>
          <a:xfrm>
            <a:off x="3864429" y="3973286"/>
            <a:ext cx="31459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3 x 2 =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3E1B78-D210-4796-8D87-E7A6C36EF016}"/>
              </a:ext>
            </a:extLst>
          </p:cNvPr>
          <p:cNvSpPr txBox="1"/>
          <p:nvPr/>
        </p:nvSpPr>
        <p:spPr>
          <a:xfrm>
            <a:off x="6705600" y="3973286"/>
            <a:ext cx="31459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7637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E015AB-8DBB-4A07-BB3C-FE4F243EAAE7}"/>
              </a:ext>
            </a:extLst>
          </p:cNvPr>
          <p:cNvSpPr txBox="1"/>
          <p:nvPr/>
        </p:nvSpPr>
        <p:spPr>
          <a:xfrm>
            <a:off x="1306286" y="381000"/>
            <a:ext cx="31459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1 x 2 =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3E1B78-D210-4796-8D87-E7A6C36EF016}"/>
              </a:ext>
            </a:extLst>
          </p:cNvPr>
          <p:cNvSpPr txBox="1"/>
          <p:nvPr/>
        </p:nvSpPr>
        <p:spPr>
          <a:xfrm>
            <a:off x="3897086" y="381000"/>
            <a:ext cx="31459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116FD9-3AB3-4D1C-B080-03C991DC4520}"/>
              </a:ext>
            </a:extLst>
          </p:cNvPr>
          <p:cNvSpPr txBox="1"/>
          <p:nvPr/>
        </p:nvSpPr>
        <p:spPr>
          <a:xfrm>
            <a:off x="4953000" y="2581088"/>
            <a:ext cx="31459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5 x 2 =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35E0D7-716F-426B-A354-AC52F5B767E7}"/>
              </a:ext>
            </a:extLst>
          </p:cNvPr>
          <p:cNvSpPr txBox="1"/>
          <p:nvPr/>
        </p:nvSpPr>
        <p:spPr>
          <a:xfrm>
            <a:off x="7565572" y="2581088"/>
            <a:ext cx="31459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10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EEB427-39A2-4DC2-89E5-2C6E3A1775C8}"/>
              </a:ext>
            </a:extLst>
          </p:cNvPr>
          <p:cNvSpPr txBox="1"/>
          <p:nvPr/>
        </p:nvSpPr>
        <p:spPr>
          <a:xfrm>
            <a:off x="1719943" y="5029200"/>
            <a:ext cx="31459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4 x 2 =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50D593-1C64-4281-AD24-72906FC70E9B}"/>
              </a:ext>
            </a:extLst>
          </p:cNvPr>
          <p:cNvSpPr txBox="1"/>
          <p:nvPr/>
        </p:nvSpPr>
        <p:spPr>
          <a:xfrm>
            <a:off x="4310743" y="5029200"/>
            <a:ext cx="31459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8C5ED0-8E17-49B4-960D-9DD818752411}"/>
              </a:ext>
            </a:extLst>
          </p:cNvPr>
          <p:cNvSpPr txBox="1"/>
          <p:nvPr/>
        </p:nvSpPr>
        <p:spPr>
          <a:xfrm>
            <a:off x="7456714" y="5029200"/>
            <a:ext cx="31459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9 x 2 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372321-EF7C-48A0-BA46-187EB6CC233D}"/>
              </a:ext>
            </a:extLst>
          </p:cNvPr>
          <p:cNvSpPr txBox="1"/>
          <p:nvPr/>
        </p:nvSpPr>
        <p:spPr>
          <a:xfrm>
            <a:off x="10047514" y="5029200"/>
            <a:ext cx="31459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368688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1696</TotalTime>
  <Words>150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Year 2– Multiplication and division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We’re getting good at our 2 times table now!   Let’s see if we can use counting in twos to answer these questions speedily.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Jay Lacey</cp:lastModifiedBy>
  <cp:revision>136</cp:revision>
  <dcterms:created xsi:type="dcterms:W3CDTF">2020-03-20T11:22:32Z</dcterms:created>
  <dcterms:modified xsi:type="dcterms:W3CDTF">2020-06-28T12:10:50Z</dcterms:modified>
</cp:coreProperties>
</file>