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417" r:id="rId5"/>
    <p:sldId id="418" r:id="rId6"/>
    <p:sldId id="424" r:id="rId7"/>
    <p:sldId id="437" r:id="rId8"/>
    <p:sldId id="438" r:id="rId9"/>
    <p:sldId id="439" r:id="rId10"/>
    <p:sldId id="44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B3DB7"/>
    <a:srgbClr val="EAB0E2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2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14" y="0"/>
            <a:ext cx="2119086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517014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73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611461-8BF7-46FD-B274-517BD46E3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5901" y="1148996"/>
            <a:ext cx="7772400" cy="2387600"/>
          </a:xfrm>
        </p:spPr>
        <p:txBody>
          <a:bodyPr/>
          <a:lstStyle/>
          <a:p>
            <a:r>
              <a:rPr lang="en-GB" dirty="0"/>
              <a:t>Monday 6</a:t>
            </a:r>
            <a:r>
              <a:rPr lang="en-GB" baseline="30000" dirty="0"/>
              <a:t>th</a:t>
            </a:r>
            <a:r>
              <a:rPr lang="en-GB" dirty="0"/>
              <a:t> July 2020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F75E300-7AA3-4E5F-BE33-39636DAEE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032" y="3823980"/>
            <a:ext cx="6858000" cy="1655762"/>
          </a:xfrm>
        </p:spPr>
        <p:txBody>
          <a:bodyPr/>
          <a:lstStyle/>
          <a:p>
            <a:r>
              <a:rPr lang="en-GB"/>
              <a:t>Story planning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1346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8A436-80D5-4F11-8BC0-1D88A2FF2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00" y="560436"/>
            <a:ext cx="7886700" cy="1776410"/>
          </a:xfrm>
        </p:spPr>
        <p:txBody>
          <a:bodyPr>
            <a:normAutofit fontScale="90000"/>
          </a:bodyPr>
          <a:lstStyle/>
          <a:p>
            <a:r>
              <a:rPr lang="en-GB" dirty="0"/>
              <a:t>Today we are going</a:t>
            </a:r>
            <a:br>
              <a:rPr lang="en-GB" dirty="0"/>
            </a:br>
            <a:r>
              <a:rPr lang="en-GB" dirty="0"/>
              <a:t>to be planning a new</a:t>
            </a:r>
            <a:br>
              <a:rPr lang="en-GB" dirty="0"/>
            </a:br>
            <a:r>
              <a:rPr lang="en-GB" dirty="0"/>
              <a:t>helping story based on </a:t>
            </a:r>
            <a:br>
              <a:rPr lang="en-GB" dirty="0"/>
            </a:br>
            <a:r>
              <a:rPr lang="en-GB" dirty="0"/>
              <a:t>‘The Elves and The Shoemaker’.</a:t>
            </a:r>
          </a:p>
        </p:txBody>
      </p:sp>
    </p:spTree>
    <p:extLst>
      <p:ext uri="{BB962C8B-B14F-4D97-AF65-F5344CB8AC3E}">
        <p14:creationId xmlns:p14="http://schemas.microsoft.com/office/powerpoint/2010/main" val="2766188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C12C8-9AD8-40D3-961D-FBC464105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Clary, Jaz and Pepper have lots of </a:t>
            </a:r>
          </a:p>
          <a:p>
            <a:pPr marL="0" indent="0">
              <a:buNone/>
            </a:pPr>
            <a:r>
              <a:rPr lang="en-GB" dirty="0"/>
              <a:t>Friends all over the world who like to</a:t>
            </a:r>
          </a:p>
          <a:p>
            <a:pPr marL="0" indent="0">
              <a:buNone/>
            </a:pPr>
            <a:r>
              <a:rPr lang="en-GB" dirty="0"/>
              <a:t>Help people too.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EFA7C6-E441-440D-B37E-76EFF1025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264" y="168675"/>
            <a:ext cx="4707172" cy="347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045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E7CF3-1DC1-4F66-99E6-10C9A10E9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241" y="809010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Holly, Jolly and Merry</a:t>
            </a:r>
            <a:br>
              <a:rPr lang="en-GB" dirty="0"/>
            </a:br>
            <a:r>
              <a:rPr lang="en-GB" dirty="0"/>
              <a:t>all help Father Christmas</a:t>
            </a:r>
            <a:br>
              <a:rPr lang="en-GB" dirty="0"/>
            </a:br>
            <a:r>
              <a:rPr lang="en-GB" dirty="0"/>
              <a:t> in the North Pole.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1570CC1-B64E-4170-845A-9729C6EEEC70}"/>
              </a:ext>
            </a:extLst>
          </p:cNvPr>
          <p:cNvSpPr txBox="1">
            <a:spLocks/>
          </p:cNvSpPr>
          <p:nvPr/>
        </p:nvSpPr>
        <p:spPr>
          <a:xfrm>
            <a:off x="513241" y="397491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Cookie and Cupcake</a:t>
            </a:r>
          </a:p>
          <a:p>
            <a:r>
              <a:rPr lang="en-GB" dirty="0"/>
              <a:t>help Mr and Mrs Pie</a:t>
            </a:r>
          </a:p>
          <a:p>
            <a:r>
              <a:rPr lang="en-GB" dirty="0"/>
              <a:t>at the bakery.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A1AAB0-F154-43A0-BDA4-907568F60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990" y="420073"/>
            <a:ext cx="2593759" cy="19616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837D6B-5267-402C-92B4-CC2CF0EFB1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278" y="3298581"/>
            <a:ext cx="3231471" cy="284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81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4D717-4D96-40EC-99C7-973F357EC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are going to create</a:t>
            </a:r>
            <a:br>
              <a:rPr lang="en-GB" dirty="0"/>
            </a:br>
            <a:r>
              <a:rPr lang="en-GB" dirty="0"/>
              <a:t>new characters.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9E91C-3F51-495F-8EB1-73304C8DF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First, who could our magical </a:t>
            </a:r>
          </a:p>
          <a:p>
            <a:pPr marL="0" indent="0">
              <a:buNone/>
            </a:pPr>
            <a:r>
              <a:rPr lang="en-GB" dirty="0"/>
              <a:t>Characters help and what could they</a:t>
            </a:r>
          </a:p>
          <a:p>
            <a:pPr marL="0" indent="0">
              <a:buNone/>
            </a:pPr>
            <a:r>
              <a:rPr lang="en-GB" dirty="0"/>
              <a:t>help them to do?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Could they be:</a:t>
            </a:r>
          </a:p>
          <a:p>
            <a:pPr marL="0" indent="0">
              <a:buNone/>
            </a:pPr>
            <a:r>
              <a:rPr lang="en-GB" dirty="0"/>
              <a:t>Bakers?      Teachers?      Carpenters?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Toy makers?   Chefs?</a:t>
            </a:r>
          </a:p>
        </p:txBody>
      </p:sp>
    </p:spTree>
    <p:extLst>
      <p:ext uri="{BB962C8B-B14F-4D97-AF65-F5344CB8AC3E}">
        <p14:creationId xmlns:p14="http://schemas.microsoft.com/office/powerpoint/2010/main" val="3884559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CA80A-54BA-41CB-95EC-8600A2CDC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are your magical</a:t>
            </a:r>
            <a:br>
              <a:rPr lang="en-GB" dirty="0"/>
            </a:br>
            <a:r>
              <a:rPr lang="en-GB" dirty="0"/>
              <a:t>characters?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0738B-DA40-41E4-82F4-01D4F9E5E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Are your magical characters: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Elves?  Pixies?  Fairies? Gnomes?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What are their names? Are their names</a:t>
            </a:r>
          </a:p>
          <a:p>
            <a:pPr marL="0" indent="0">
              <a:buNone/>
            </a:pPr>
            <a:r>
              <a:rPr lang="en-GB" dirty="0"/>
              <a:t>linked to who they are helping – Like </a:t>
            </a:r>
          </a:p>
          <a:p>
            <a:pPr marL="0" indent="0">
              <a:buNone/>
            </a:pPr>
            <a:r>
              <a:rPr lang="en-GB" dirty="0"/>
              <a:t>Cookie and Cupcake?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C1ACCC-126F-4F94-A5BA-AE36E2BFB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851" y="4864477"/>
            <a:ext cx="1846555" cy="16283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8792E9-E041-4271-87CC-871EBE97B5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342" y="2283596"/>
            <a:ext cx="834731" cy="12731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6CDDED-3387-4708-8A1D-3C51AB2ECB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227" y="1395894"/>
            <a:ext cx="811888" cy="8849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EA5351-04A5-4899-BE2F-120E78C445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731" y="1370398"/>
            <a:ext cx="1064981" cy="9104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F7055B-880A-4745-900E-D5EE24D768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100" y="2239337"/>
            <a:ext cx="834731" cy="135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38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C7483-7586-4AC1-818F-D4E61D8A8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53" y="897786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Now that you have </a:t>
            </a:r>
            <a:br>
              <a:rPr lang="en-GB" dirty="0"/>
            </a:br>
            <a:r>
              <a:rPr lang="en-GB" dirty="0"/>
              <a:t>your characters, use the </a:t>
            </a:r>
            <a:br>
              <a:rPr lang="en-GB" dirty="0"/>
            </a:br>
            <a:r>
              <a:rPr lang="en-GB" dirty="0"/>
              <a:t>story mountain to help </a:t>
            </a:r>
            <a:br>
              <a:rPr lang="en-GB" dirty="0"/>
            </a:br>
            <a:r>
              <a:rPr lang="en-GB" dirty="0"/>
              <a:t>you plan what is going to </a:t>
            </a:r>
            <a:br>
              <a:rPr lang="en-GB" dirty="0"/>
            </a:br>
            <a:r>
              <a:rPr lang="en-GB" dirty="0"/>
              <a:t>happen.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2397E7-7C6E-47CD-AE09-D4904AB3F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9726" y="2391925"/>
            <a:ext cx="5268549" cy="431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599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KeywordTaxHTField xmlns="86144f90-c7b6-48d0-aae5-f5e9e48cc3df">
      <Terms xmlns="http://schemas.microsoft.com/office/infopath/2007/PartnerControls"/>
    </TaxKeywordTaxHTField>
    <_ip_UnifiedCompliancePolicyProperties xmlns="http://schemas.microsoft.com/sharepoint/v3" xsi:nil="true"/>
    <TaxCatchAll xmlns="86144f90-c7b6-48d0-aae5-f5e9e48cc3df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FAF844F8D8A5418E98F34D21016ED8" ma:contentTypeVersion="17" ma:contentTypeDescription="Create a new document." ma:contentTypeScope="" ma:versionID="571e11c5eb0f57803ce0a807acb8b90a">
  <xsd:schema xmlns:xsd="http://www.w3.org/2001/XMLSchema" xmlns:xs="http://www.w3.org/2001/XMLSchema" xmlns:p="http://schemas.microsoft.com/office/2006/metadata/properties" xmlns:ns1="http://schemas.microsoft.com/sharepoint/v3" xmlns:ns2="86144f90-c7b6-48d0-aae5-f5e9e48cc3df" xmlns:ns3="0f0ae0ff-29c4-4766-b250-c1a9bee8d430" targetNamespace="http://schemas.microsoft.com/office/2006/metadata/properties" ma:root="true" ma:fieldsID="23555bd6f297cf4c0acd9aacdfd8cc7f" ns1:_="" ns2:_="" ns3:_="">
    <xsd:import namespace="http://schemas.microsoft.com/sharepoint/v3"/>
    <xsd:import namespace="86144f90-c7b6-48d0-aae5-f5e9e48cc3df"/>
    <xsd:import namespace="0f0ae0ff-29c4-4766-b250-c1a9bee8d4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KeywordTaxHTField" ma:index="13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ae0ff-29c4-4766-b250-c1a9bee8d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F8F11D-A449-4684-B8E0-461263A2E192}">
  <ds:schemaRefs>
    <ds:schemaRef ds:uri="http://www.w3.org/XML/1998/namespace"/>
    <ds:schemaRef ds:uri="http://purl.org/dc/terms/"/>
    <ds:schemaRef ds:uri="http://schemas.microsoft.com/sharepoint/v3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0f0ae0ff-29c4-4766-b250-c1a9bee8d430"/>
    <ds:schemaRef ds:uri="86144f90-c7b6-48d0-aae5-f5e9e48cc3df"/>
  </ds:schemaRefs>
</ds:datastoreItem>
</file>

<file path=customXml/itemProps2.xml><?xml version="1.0" encoding="utf-8"?>
<ds:datastoreItem xmlns:ds="http://schemas.openxmlformats.org/officeDocument/2006/customXml" ds:itemID="{81920185-DE21-44A4-A20D-C6233B17DD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144f90-c7b6-48d0-aae5-f5e9e48cc3df"/>
    <ds:schemaRef ds:uri="0f0ae0ff-29c4-4766-b250-c1a9bee8d4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890</TotalTime>
  <Words>125</Words>
  <Application>Microsoft Office PowerPoint</Application>
  <PresentationFormat>On-screen Show (4:3)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Monday 6th July 2020</vt:lpstr>
      <vt:lpstr>Today we are going to be planning a new helping story based on  ‘The Elves and The Shoemaker’.</vt:lpstr>
      <vt:lpstr>PowerPoint Presentation</vt:lpstr>
      <vt:lpstr>Holly, Jolly and Merry all help Father Christmas  in the North Pole.</vt:lpstr>
      <vt:lpstr>We are going to create new characters.</vt:lpstr>
      <vt:lpstr>Who are your magical characters?</vt:lpstr>
      <vt:lpstr>Now that you have  your characters, use the  story mountain to help  you plan what is going to  happen.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Jay Lacey</cp:lastModifiedBy>
  <cp:revision>25</cp:revision>
  <dcterms:created xsi:type="dcterms:W3CDTF">2018-03-17T10:08:43Z</dcterms:created>
  <dcterms:modified xsi:type="dcterms:W3CDTF">2020-06-24T11:41:29Z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0x01010060FAF844F8D8A5418E98F34D21016ED8</vt:lpwstr>
  </property>
  <property fmtid="{D5CDD505-2E9C-101B-9397-08002B2CF9AE}" pid="3" name="TaxKeyword">
    <vt:lpwstr/>
  </property>
</Properties>
</file>