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2– </a:t>
            </a:r>
            <a:r>
              <a:rPr lang="en-GB" sz="6000" dirty="0"/>
              <a:t>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6 – turning shapes.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AF73E3-A92E-4A79-B55B-7A17F7C0A5A3}"/>
              </a:ext>
            </a:extLst>
          </p:cNvPr>
          <p:cNvSpPr txBox="1"/>
          <p:nvPr/>
        </p:nvSpPr>
        <p:spPr>
          <a:xfrm>
            <a:off x="1397296" y="490330"/>
            <a:ext cx="10280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How will the shape look after I have turned it half a turn clockwise.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BD8746-A1C2-49DB-9818-FCAE1EA58DEC}"/>
              </a:ext>
            </a:extLst>
          </p:cNvPr>
          <p:cNvSpPr txBox="1"/>
          <p:nvPr/>
        </p:nvSpPr>
        <p:spPr>
          <a:xfrm>
            <a:off x="1125626" y="2776090"/>
            <a:ext cx="4002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This shows us the direction of the turn.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237923-59C0-45D7-8533-4A89D7F877DF}"/>
              </a:ext>
            </a:extLst>
          </p:cNvPr>
          <p:cNvSpPr txBox="1"/>
          <p:nvPr/>
        </p:nvSpPr>
        <p:spPr>
          <a:xfrm>
            <a:off x="1099122" y="3895274"/>
            <a:ext cx="4002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50"/>
                </a:solidFill>
              </a:rPr>
              <a:t>Clockwise means the same direction hands turn on a clock. </a:t>
            </a:r>
          </a:p>
        </p:txBody>
      </p:sp>
      <p:pic>
        <p:nvPicPr>
          <p:cNvPr id="10" name="Graphic 9" descr="Clock">
            <a:extLst>
              <a:ext uri="{FF2B5EF4-FFF2-40B4-BE49-F238E27FC236}">
                <a16:creationId xmlns:a16="http://schemas.microsoft.com/office/drawing/2014/main" id="{963B8898-A11E-4F20-9684-B763132ABB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2295" y="4603159"/>
            <a:ext cx="2067339" cy="2067339"/>
          </a:xfrm>
          <a:prstGeom prst="rect">
            <a:avLst/>
          </a:prstGeom>
        </p:spPr>
      </p:pic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E8310074-5981-4851-BC7F-B2D04B109160}"/>
              </a:ext>
            </a:extLst>
          </p:cNvPr>
          <p:cNvCxnSpPr>
            <a:cxnSpLocks/>
            <a:stCxn id="10" idx="0"/>
            <a:endCxn id="10" idx="2"/>
          </p:cNvCxnSpPr>
          <p:nvPr/>
        </p:nvCxnSpPr>
        <p:spPr>
          <a:xfrm rot="16200000" flipH="1">
            <a:off x="1802295" y="5636828"/>
            <a:ext cx="2067339" cy="12700"/>
          </a:xfrm>
          <a:prstGeom prst="curvedConnector5">
            <a:avLst>
              <a:gd name="adj1" fmla="val -161"/>
              <a:gd name="adj2" fmla="val 8895638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CCEC8D6-007F-4058-B830-69BF01AEF005}"/>
              </a:ext>
            </a:extLst>
          </p:cNvPr>
          <p:cNvSpPr txBox="1"/>
          <p:nvPr/>
        </p:nvSpPr>
        <p:spPr>
          <a:xfrm>
            <a:off x="7241908" y="3895273"/>
            <a:ext cx="4002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50"/>
                </a:solidFill>
              </a:rPr>
              <a:t>Anti-clockwise means the opposite way to the hands on a clock. </a:t>
            </a:r>
          </a:p>
        </p:txBody>
      </p:sp>
      <p:pic>
        <p:nvPicPr>
          <p:cNvPr id="19" name="Graphic 18" descr="Clock">
            <a:extLst>
              <a:ext uri="{FF2B5EF4-FFF2-40B4-BE49-F238E27FC236}">
                <a16:creationId xmlns:a16="http://schemas.microsoft.com/office/drawing/2014/main" id="{AA743A58-FD57-43CA-8B9B-ACE191ABC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09720" y="4600911"/>
            <a:ext cx="2067339" cy="2067339"/>
          </a:xfrm>
          <a:prstGeom prst="rect">
            <a:avLst/>
          </a:prstGeom>
        </p:spPr>
      </p:pic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0CE1489C-8C6F-412E-97BF-90B0C48BB65C}"/>
              </a:ext>
            </a:extLst>
          </p:cNvPr>
          <p:cNvCxnSpPr>
            <a:cxnSpLocks/>
          </p:cNvCxnSpPr>
          <p:nvPr/>
        </p:nvCxnSpPr>
        <p:spPr>
          <a:xfrm rot="16200000" flipH="1">
            <a:off x="8037445" y="5636829"/>
            <a:ext cx="2067339" cy="12700"/>
          </a:xfrm>
          <a:prstGeom prst="curvedConnector5">
            <a:avLst>
              <a:gd name="adj1" fmla="val -161"/>
              <a:gd name="adj2" fmla="val -10095654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F1611A16-9BB4-42B5-B8F6-42481EEE12EC}"/>
              </a:ext>
            </a:extLst>
          </p:cNvPr>
          <p:cNvSpPr/>
          <p:nvPr/>
        </p:nvSpPr>
        <p:spPr>
          <a:xfrm>
            <a:off x="5221357" y="1013550"/>
            <a:ext cx="2385391" cy="1544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641FB0E5-6EBA-4D58-93BA-EFF547D600DD}"/>
              </a:ext>
            </a:extLst>
          </p:cNvPr>
          <p:cNvCxnSpPr/>
          <p:nvPr/>
        </p:nvCxnSpPr>
        <p:spPr>
          <a:xfrm rot="10800000" flipV="1">
            <a:off x="3180522" y="1004950"/>
            <a:ext cx="6427304" cy="1559069"/>
          </a:xfrm>
          <a:prstGeom prst="bentConnector3">
            <a:avLst>
              <a:gd name="adj1" fmla="val 515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35F843-C676-42F1-A6FA-D1898B6880ED}"/>
              </a:ext>
            </a:extLst>
          </p:cNvPr>
          <p:cNvSpPr txBox="1"/>
          <p:nvPr/>
        </p:nvSpPr>
        <p:spPr>
          <a:xfrm>
            <a:off x="5393975" y="490330"/>
            <a:ext cx="2286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A quarter turn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16E8BE8-213C-466B-97D6-DA6F9E1294CD}"/>
              </a:ext>
            </a:extLst>
          </p:cNvPr>
          <p:cNvCxnSpPr/>
          <p:nvPr/>
        </p:nvCxnSpPr>
        <p:spPr>
          <a:xfrm>
            <a:off x="6493565" y="1219200"/>
            <a:ext cx="0" cy="538038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AB950EB-8FBC-44C9-A0CB-608ABF0E77EA}"/>
              </a:ext>
            </a:extLst>
          </p:cNvPr>
          <p:cNvSpPr txBox="1"/>
          <p:nvPr/>
        </p:nvSpPr>
        <p:spPr>
          <a:xfrm>
            <a:off x="940903" y="1192696"/>
            <a:ext cx="4598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quarter turn clockwise</a:t>
            </a:r>
          </a:p>
          <a:p>
            <a:pPr algn="ctr"/>
            <a:r>
              <a:rPr lang="en-GB" dirty="0">
                <a:solidFill>
                  <a:srgbClr val="7030A0"/>
                </a:solidFill>
              </a:rPr>
              <a:t>Starting with the black arrow and moving to the blue arrow.  </a:t>
            </a:r>
          </a:p>
        </p:txBody>
      </p: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F90A1B83-DA9E-44AE-B1A6-02CE5AFBA329}"/>
              </a:ext>
            </a:extLst>
          </p:cNvPr>
          <p:cNvCxnSpPr>
            <a:cxnSpLocks/>
          </p:cNvCxnSpPr>
          <p:nvPr/>
        </p:nvCxnSpPr>
        <p:spPr>
          <a:xfrm rot="16200000" flipH="1">
            <a:off x="3207025" y="2040867"/>
            <a:ext cx="2067339" cy="12700"/>
          </a:xfrm>
          <a:prstGeom prst="curvedConnector5">
            <a:avLst>
              <a:gd name="adj1" fmla="val -161"/>
              <a:gd name="adj2" fmla="val 8895638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8ED64D68-9F4F-4F9F-B3F8-11B2238D5687}"/>
              </a:ext>
            </a:extLst>
          </p:cNvPr>
          <p:cNvCxnSpPr>
            <a:cxnSpLocks/>
          </p:cNvCxnSpPr>
          <p:nvPr/>
        </p:nvCxnSpPr>
        <p:spPr>
          <a:xfrm rot="16200000" flipH="1">
            <a:off x="6945636" y="2040866"/>
            <a:ext cx="2067339" cy="12700"/>
          </a:xfrm>
          <a:prstGeom prst="curvedConnector5">
            <a:avLst>
              <a:gd name="adj1" fmla="val -161"/>
              <a:gd name="adj2" fmla="val -10095654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77DFFA4B-FF7D-42B1-B276-C063A14C573C}"/>
              </a:ext>
            </a:extLst>
          </p:cNvPr>
          <p:cNvSpPr/>
          <p:nvPr/>
        </p:nvSpPr>
        <p:spPr>
          <a:xfrm>
            <a:off x="1925322" y="3082127"/>
            <a:ext cx="3088854" cy="27635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5F38135-24B6-45D7-9033-112E69247943}"/>
              </a:ext>
            </a:extLst>
          </p:cNvPr>
          <p:cNvSpPr/>
          <p:nvPr/>
        </p:nvSpPr>
        <p:spPr>
          <a:xfrm>
            <a:off x="7972955" y="2901737"/>
            <a:ext cx="3088854" cy="27635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FFD13E8-EE27-4A46-B9F3-7D52BBDCEF9B}"/>
              </a:ext>
            </a:extLst>
          </p:cNvPr>
          <p:cNvCxnSpPr>
            <a:cxnSpLocks/>
          </p:cNvCxnSpPr>
          <p:nvPr/>
        </p:nvCxnSpPr>
        <p:spPr>
          <a:xfrm flipV="1">
            <a:off x="3467213" y="3207026"/>
            <a:ext cx="0" cy="125688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94C91A3-F10F-4286-950F-1974A4502BC4}"/>
              </a:ext>
            </a:extLst>
          </p:cNvPr>
          <p:cNvCxnSpPr>
            <a:cxnSpLocks/>
          </p:cNvCxnSpPr>
          <p:nvPr/>
        </p:nvCxnSpPr>
        <p:spPr>
          <a:xfrm flipV="1">
            <a:off x="9532404" y="3080886"/>
            <a:ext cx="0" cy="125688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99D7A47-DBED-4738-BBC6-30492E87E693}"/>
              </a:ext>
            </a:extLst>
          </p:cNvPr>
          <p:cNvSpPr txBox="1"/>
          <p:nvPr/>
        </p:nvSpPr>
        <p:spPr>
          <a:xfrm>
            <a:off x="7233154" y="1291688"/>
            <a:ext cx="4598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quarter turn anti clockwise</a:t>
            </a:r>
          </a:p>
          <a:p>
            <a:pPr algn="ctr"/>
            <a:r>
              <a:rPr lang="en-GB" dirty="0">
                <a:solidFill>
                  <a:srgbClr val="7030A0"/>
                </a:solidFill>
              </a:rPr>
              <a:t>Starting with the black arrow and moving to the blue arrow. 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3D4C071-9DF3-4A35-BAF6-BBCB352333E7}"/>
              </a:ext>
            </a:extLst>
          </p:cNvPr>
          <p:cNvCxnSpPr>
            <a:cxnSpLocks/>
          </p:cNvCxnSpPr>
          <p:nvPr/>
        </p:nvCxnSpPr>
        <p:spPr>
          <a:xfrm flipV="1">
            <a:off x="3605199" y="4576554"/>
            <a:ext cx="1283691" cy="1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AE0FE00-3A02-4A9B-B756-32692CC1C0AF}"/>
              </a:ext>
            </a:extLst>
          </p:cNvPr>
          <p:cNvCxnSpPr>
            <a:cxnSpLocks/>
          </p:cNvCxnSpPr>
          <p:nvPr/>
        </p:nvCxnSpPr>
        <p:spPr>
          <a:xfrm flipH="1">
            <a:off x="8113194" y="4337771"/>
            <a:ext cx="1404188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F1EB3C5-D07A-4EBD-8015-C594B3B99627}"/>
              </a:ext>
            </a:extLst>
          </p:cNvPr>
          <p:cNvSpPr/>
          <p:nvPr/>
        </p:nvSpPr>
        <p:spPr>
          <a:xfrm>
            <a:off x="3684104" y="3684104"/>
            <a:ext cx="569844" cy="596348"/>
          </a:xfrm>
          <a:custGeom>
            <a:avLst/>
            <a:gdLst>
              <a:gd name="connsiteX0" fmla="*/ 0 w 569844"/>
              <a:gd name="connsiteY0" fmla="*/ 0 h 596348"/>
              <a:gd name="connsiteX1" fmla="*/ 569844 w 569844"/>
              <a:gd name="connsiteY1" fmla="*/ 596348 h 59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9844" h="596348">
                <a:moveTo>
                  <a:pt x="0" y="0"/>
                </a:moveTo>
                <a:lnTo>
                  <a:pt x="569844" y="596348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EF1E730-5F01-40CA-A61F-DB4919919517}"/>
              </a:ext>
            </a:extLst>
          </p:cNvPr>
          <p:cNvSpPr/>
          <p:nvPr/>
        </p:nvSpPr>
        <p:spPr>
          <a:xfrm flipH="1">
            <a:off x="8545605" y="3500850"/>
            <a:ext cx="539366" cy="669235"/>
          </a:xfrm>
          <a:custGeom>
            <a:avLst/>
            <a:gdLst>
              <a:gd name="connsiteX0" fmla="*/ 0 w 569844"/>
              <a:gd name="connsiteY0" fmla="*/ 0 h 596348"/>
              <a:gd name="connsiteX1" fmla="*/ 569844 w 569844"/>
              <a:gd name="connsiteY1" fmla="*/ 596348 h 59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9844" h="596348">
                <a:moveTo>
                  <a:pt x="0" y="0"/>
                </a:moveTo>
                <a:lnTo>
                  <a:pt x="569844" y="596348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65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 animBg="1"/>
      <p:bldP spid="26" grpId="0" animBg="1"/>
      <p:bldP spid="32" grpId="0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35F843-C676-42F1-A6FA-D1898B6880ED}"/>
              </a:ext>
            </a:extLst>
          </p:cNvPr>
          <p:cNvSpPr txBox="1"/>
          <p:nvPr/>
        </p:nvSpPr>
        <p:spPr>
          <a:xfrm>
            <a:off x="5573830" y="490330"/>
            <a:ext cx="1927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A half turn.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16E8BE8-213C-466B-97D6-DA6F9E1294CD}"/>
              </a:ext>
            </a:extLst>
          </p:cNvPr>
          <p:cNvCxnSpPr/>
          <p:nvPr/>
        </p:nvCxnSpPr>
        <p:spPr>
          <a:xfrm>
            <a:off x="6493565" y="1219200"/>
            <a:ext cx="0" cy="538038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AB950EB-8FBC-44C9-A0CB-608ABF0E77EA}"/>
              </a:ext>
            </a:extLst>
          </p:cNvPr>
          <p:cNvSpPr txBox="1"/>
          <p:nvPr/>
        </p:nvSpPr>
        <p:spPr>
          <a:xfrm>
            <a:off x="940903" y="1192696"/>
            <a:ext cx="4598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half turn clockwise</a:t>
            </a:r>
          </a:p>
          <a:p>
            <a:pPr algn="ctr"/>
            <a:r>
              <a:rPr lang="en-GB" dirty="0">
                <a:solidFill>
                  <a:srgbClr val="7030A0"/>
                </a:solidFill>
              </a:rPr>
              <a:t>Starting with the black arrow and moving to the blue arrow.  </a:t>
            </a:r>
          </a:p>
        </p:txBody>
      </p: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F90A1B83-DA9E-44AE-B1A6-02CE5AFBA329}"/>
              </a:ext>
            </a:extLst>
          </p:cNvPr>
          <p:cNvCxnSpPr>
            <a:cxnSpLocks/>
          </p:cNvCxnSpPr>
          <p:nvPr/>
        </p:nvCxnSpPr>
        <p:spPr>
          <a:xfrm rot="16200000" flipH="1">
            <a:off x="3207025" y="2040867"/>
            <a:ext cx="2067339" cy="12700"/>
          </a:xfrm>
          <a:prstGeom prst="curvedConnector5">
            <a:avLst>
              <a:gd name="adj1" fmla="val -161"/>
              <a:gd name="adj2" fmla="val 8895638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8ED64D68-9F4F-4F9F-B3F8-11B2238D5687}"/>
              </a:ext>
            </a:extLst>
          </p:cNvPr>
          <p:cNvCxnSpPr>
            <a:cxnSpLocks/>
          </p:cNvCxnSpPr>
          <p:nvPr/>
        </p:nvCxnSpPr>
        <p:spPr>
          <a:xfrm rot="16200000" flipH="1">
            <a:off x="6945636" y="2040866"/>
            <a:ext cx="2067339" cy="12700"/>
          </a:xfrm>
          <a:prstGeom prst="curvedConnector5">
            <a:avLst>
              <a:gd name="adj1" fmla="val -161"/>
              <a:gd name="adj2" fmla="val -10095654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77DFFA4B-FF7D-42B1-B276-C063A14C573C}"/>
              </a:ext>
            </a:extLst>
          </p:cNvPr>
          <p:cNvSpPr/>
          <p:nvPr/>
        </p:nvSpPr>
        <p:spPr>
          <a:xfrm>
            <a:off x="1925322" y="3082127"/>
            <a:ext cx="3088854" cy="27635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5F38135-24B6-45D7-9033-112E69247943}"/>
              </a:ext>
            </a:extLst>
          </p:cNvPr>
          <p:cNvSpPr/>
          <p:nvPr/>
        </p:nvSpPr>
        <p:spPr>
          <a:xfrm>
            <a:off x="7972955" y="2901737"/>
            <a:ext cx="3088854" cy="27635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FFD13E8-EE27-4A46-B9F3-7D52BBDCEF9B}"/>
              </a:ext>
            </a:extLst>
          </p:cNvPr>
          <p:cNvCxnSpPr>
            <a:cxnSpLocks/>
          </p:cNvCxnSpPr>
          <p:nvPr/>
        </p:nvCxnSpPr>
        <p:spPr>
          <a:xfrm flipV="1">
            <a:off x="3467213" y="3207026"/>
            <a:ext cx="0" cy="125688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94C91A3-F10F-4286-950F-1974A4502BC4}"/>
              </a:ext>
            </a:extLst>
          </p:cNvPr>
          <p:cNvCxnSpPr>
            <a:cxnSpLocks/>
          </p:cNvCxnSpPr>
          <p:nvPr/>
        </p:nvCxnSpPr>
        <p:spPr>
          <a:xfrm flipV="1">
            <a:off x="9532404" y="3080886"/>
            <a:ext cx="0" cy="125688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99D7A47-DBED-4738-BBC6-30492E87E693}"/>
              </a:ext>
            </a:extLst>
          </p:cNvPr>
          <p:cNvSpPr txBox="1"/>
          <p:nvPr/>
        </p:nvSpPr>
        <p:spPr>
          <a:xfrm>
            <a:off x="7233154" y="1291688"/>
            <a:ext cx="4598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half turn anti clockwise</a:t>
            </a:r>
          </a:p>
          <a:p>
            <a:pPr algn="ctr"/>
            <a:r>
              <a:rPr lang="en-GB" dirty="0">
                <a:solidFill>
                  <a:srgbClr val="7030A0"/>
                </a:solidFill>
              </a:rPr>
              <a:t>Starting with the black arrow and moving to the blue arrow. 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3D4C071-9DF3-4A35-BAF6-BBCB352333E7}"/>
              </a:ext>
            </a:extLst>
          </p:cNvPr>
          <p:cNvCxnSpPr>
            <a:cxnSpLocks/>
          </p:cNvCxnSpPr>
          <p:nvPr/>
        </p:nvCxnSpPr>
        <p:spPr>
          <a:xfrm>
            <a:off x="3481073" y="4577797"/>
            <a:ext cx="0" cy="1267897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AE0FE00-3A02-4A9B-B756-32692CC1C0AF}"/>
              </a:ext>
            </a:extLst>
          </p:cNvPr>
          <p:cNvCxnSpPr>
            <a:cxnSpLocks/>
            <a:endCxn id="26" idx="4"/>
          </p:cNvCxnSpPr>
          <p:nvPr/>
        </p:nvCxnSpPr>
        <p:spPr>
          <a:xfrm>
            <a:off x="9517382" y="4463911"/>
            <a:ext cx="0" cy="1201393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035D0B63-BFE6-41EB-B993-A62D17C8493E}"/>
              </a:ext>
            </a:extLst>
          </p:cNvPr>
          <p:cNvSpPr/>
          <p:nvPr/>
        </p:nvSpPr>
        <p:spPr>
          <a:xfrm>
            <a:off x="3750365" y="3710609"/>
            <a:ext cx="583096" cy="1590261"/>
          </a:xfrm>
          <a:custGeom>
            <a:avLst/>
            <a:gdLst>
              <a:gd name="connsiteX0" fmla="*/ 0 w 583096"/>
              <a:gd name="connsiteY0" fmla="*/ 13252 h 1590261"/>
              <a:gd name="connsiteX1" fmla="*/ 583096 w 583096"/>
              <a:gd name="connsiteY1" fmla="*/ 0 h 1590261"/>
              <a:gd name="connsiteX2" fmla="*/ 569844 w 583096"/>
              <a:gd name="connsiteY2" fmla="*/ 1590261 h 1590261"/>
              <a:gd name="connsiteX3" fmla="*/ 53009 w 583096"/>
              <a:gd name="connsiteY3" fmla="*/ 1590261 h 1590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3096" h="1590261">
                <a:moveTo>
                  <a:pt x="0" y="13252"/>
                </a:moveTo>
                <a:lnTo>
                  <a:pt x="583096" y="0"/>
                </a:lnTo>
                <a:lnTo>
                  <a:pt x="569844" y="1590261"/>
                </a:lnTo>
                <a:lnTo>
                  <a:pt x="53009" y="1590261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C76451BA-8D2A-4278-8EBB-1015BE262EB3}"/>
              </a:ext>
            </a:extLst>
          </p:cNvPr>
          <p:cNvSpPr/>
          <p:nvPr/>
        </p:nvSpPr>
        <p:spPr>
          <a:xfrm flipH="1">
            <a:off x="8740086" y="3542640"/>
            <a:ext cx="583096" cy="1590261"/>
          </a:xfrm>
          <a:custGeom>
            <a:avLst/>
            <a:gdLst>
              <a:gd name="connsiteX0" fmla="*/ 0 w 583096"/>
              <a:gd name="connsiteY0" fmla="*/ 13252 h 1590261"/>
              <a:gd name="connsiteX1" fmla="*/ 583096 w 583096"/>
              <a:gd name="connsiteY1" fmla="*/ 0 h 1590261"/>
              <a:gd name="connsiteX2" fmla="*/ 569844 w 583096"/>
              <a:gd name="connsiteY2" fmla="*/ 1590261 h 1590261"/>
              <a:gd name="connsiteX3" fmla="*/ 53009 w 583096"/>
              <a:gd name="connsiteY3" fmla="*/ 1590261 h 1590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3096" h="1590261">
                <a:moveTo>
                  <a:pt x="0" y="13252"/>
                </a:moveTo>
                <a:lnTo>
                  <a:pt x="583096" y="0"/>
                </a:lnTo>
                <a:lnTo>
                  <a:pt x="569844" y="1590261"/>
                </a:lnTo>
                <a:lnTo>
                  <a:pt x="53009" y="1590261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55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 animBg="1"/>
      <p:bldP spid="26" grpId="0" animBg="1"/>
      <p:bldP spid="32" grpId="0"/>
      <p:bldP spid="4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35F843-C676-42F1-A6FA-D1898B6880ED}"/>
              </a:ext>
            </a:extLst>
          </p:cNvPr>
          <p:cNvSpPr txBox="1"/>
          <p:nvPr/>
        </p:nvSpPr>
        <p:spPr>
          <a:xfrm>
            <a:off x="4860175" y="490330"/>
            <a:ext cx="3354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A three quarter turn.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16E8BE8-213C-466B-97D6-DA6F9E1294CD}"/>
              </a:ext>
            </a:extLst>
          </p:cNvPr>
          <p:cNvCxnSpPr/>
          <p:nvPr/>
        </p:nvCxnSpPr>
        <p:spPr>
          <a:xfrm>
            <a:off x="6493565" y="1219200"/>
            <a:ext cx="0" cy="538038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AB950EB-8FBC-44C9-A0CB-608ABF0E77EA}"/>
              </a:ext>
            </a:extLst>
          </p:cNvPr>
          <p:cNvSpPr txBox="1"/>
          <p:nvPr/>
        </p:nvSpPr>
        <p:spPr>
          <a:xfrm>
            <a:off x="940903" y="1192696"/>
            <a:ext cx="4598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three quarter turn clockwise</a:t>
            </a:r>
          </a:p>
          <a:p>
            <a:pPr algn="ctr"/>
            <a:r>
              <a:rPr lang="en-GB" dirty="0">
                <a:solidFill>
                  <a:srgbClr val="7030A0"/>
                </a:solidFill>
              </a:rPr>
              <a:t>Starting with the black arrow and moving to the blue arrow.  </a:t>
            </a:r>
          </a:p>
        </p:txBody>
      </p: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F90A1B83-DA9E-44AE-B1A6-02CE5AFBA329}"/>
              </a:ext>
            </a:extLst>
          </p:cNvPr>
          <p:cNvCxnSpPr>
            <a:cxnSpLocks/>
          </p:cNvCxnSpPr>
          <p:nvPr/>
        </p:nvCxnSpPr>
        <p:spPr>
          <a:xfrm rot="16200000" flipH="1">
            <a:off x="3207025" y="2040867"/>
            <a:ext cx="2067339" cy="12700"/>
          </a:xfrm>
          <a:prstGeom prst="curvedConnector5">
            <a:avLst>
              <a:gd name="adj1" fmla="val -161"/>
              <a:gd name="adj2" fmla="val 8895638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8ED64D68-9F4F-4F9F-B3F8-11B2238D5687}"/>
              </a:ext>
            </a:extLst>
          </p:cNvPr>
          <p:cNvCxnSpPr>
            <a:cxnSpLocks/>
          </p:cNvCxnSpPr>
          <p:nvPr/>
        </p:nvCxnSpPr>
        <p:spPr>
          <a:xfrm rot="16200000" flipH="1">
            <a:off x="6945636" y="2040866"/>
            <a:ext cx="2067339" cy="12700"/>
          </a:xfrm>
          <a:prstGeom prst="curvedConnector5">
            <a:avLst>
              <a:gd name="adj1" fmla="val -161"/>
              <a:gd name="adj2" fmla="val -10095654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77DFFA4B-FF7D-42B1-B276-C063A14C573C}"/>
              </a:ext>
            </a:extLst>
          </p:cNvPr>
          <p:cNvSpPr/>
          <p:nvPr/>
        </p:nvSpPr>
        <p:spPr>
          <a:xfrm>
            <a:off x="1925322" y="3082127"/>
            <a:ext cx="3088854" cy="27635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5F38135-24B6-45D7-9033-112E69247943}"/>
              </a:ext>
            </a:extLst>
          </p:cNvPr>
          <p:cNvSpPr/>
          <p:nvPr/>
        </p:nvSpPr>
        <p:spPr>
          <a:xfrm>
            <a:off x="7972955" y="2901737"/>
            <a:ext cx="3088854" cy="276356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FFD13E8-EE27-4A46-B9F3-7D52BBDCEF9B}"/>
              </a:ext>
            </a:extLst>
          </p:cNvPr>
          <p:cNvCxnSpPr>
            <a:cxnSpLocks/>
          </p:cNvCxnSpPr>
          <p:nvPr/>
        </p:nvCxnSpPr>
        <p:spPr>
          <a:xfrm flipV="1">
            <a:off x="3467213" y="3207026"/>
            <a:ext cx="0" cy="125688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94C91A3-F10F-4286-950F-1974A4502BC4}"/>
              </a:ext>
            </a:extLst>
          </p:cNvPr>
          <p:cNvCxnSpPr>
            <a:cxnSpLocks/>
          </p:cNvCxnSpPr>
          <p:nvPr/>
        </p:nvCxnSpPr>
        <p:spPr>
          <a:xfrm flipV="1">
            <a:off x="9532404" y="3080886"/>
            <a:ext cx="0" cy="125688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99D7A47-DBED-4738-BBC6-30492E87E693}"/>
              </a:ext>
            </a:extLst>
          </p:cNvPr>
          <p:cNvSpPr txBox="1"/>
          <p:nvPr/>
        </p:nvSpPr>
        <p:spPr>
          <a:xfrm>
            <a:off x="7233154" y="1291688"/>
            <a:ext cx="4598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A three quarter turn anti clockwise</a:t>
            </a:r>
          </a:p>
          <a:p>
            <a:pPr algn="ctr"/>
            <a:r>
              <a:rPr lang="en-GB" dirty="0">
                <a:solidFill>
                  <a:srgbClr val="7030A0"/>
                </a:solidFill>
              </a:rPr>
              <a:t>Starting with the black arrow and moving to the blue arrow. 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3D4C071-9DF3-4A35-BAF6-BBCB352333E7}"/>
              </a:ext>
            </a:extLst>
          </p:cNvPr>
          <p:cNvCxnSpPr>
            <a:cxnSpLocks/>
          </p:cNvCxnSpPr>
          <p:nvPr/>
        </p:nvCxnSpPr>
        <p:spPr>
          <a:xfrm flipH="1">
            <a:off x="2080591" y="4577797"/>
            <a:ext cx="1400482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AE0FE00-3A02-4A9B-B756-32692CC1C0AF}"/>
              </a:ext>
            </a:extLst>
          </p:cNvPr>
          <p:cNvCxnSpPr>
            <a:cxnSpLocks/>
          </p:cNvCxnSpPr>
          <p:nvPr/>
        </p:nvCxnSpPr>
        <p:spPr>
          <a:xfrm>
            <a:off x="9517382" y="4463911"/>
            <a:ext cx="1309644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2825504-A55A-4460-81B0-300B054DE364}"/>
              </a:ext>
            </a:extLst>
          </p:cNvPr>
          <p:cNvSpPr/>
          <p:nvPr/>
        </p:nvSpPr>
        <p:spPr>
          <a:xfrm>
            <a:off x="2756452" y="3790122"/>
            <a:ext cx="1550505" cy="1524000"/>
          </a:xfrm>
          <a:custGeom>
            <a:avLst/>
            <a:gdLst>
              <a:gd name="connsiteX0" fmla="*/ 1073426 w 1550505"/>
              <a:gd name="connsiteY0" fmla="*/ 0 h 1524000"/>
              <a:gd name="connsiteX1" fmla="*/ 1550505 w 1550505"/>
              <a:gd name="connsiteY1" fmla="*/ 13252 h 1524000"/>
              <a:gd name="connsiteX2" fmla="*/ 1524000 w 1550505"/>
              <a:gd name="connsiteY2" fmla="*/ 1524000 h 1524000"/>
              <a:gd name="connsiteX3" fmla="*/ 13252 w 1550505"/>
              <a:gd name="connsiteY3" fmla="*/ 1524000 h 1524000"/>
              <a:gd name="connsiteX4" fmla="*/ 0 w 1550505"/>
              <a:gd name="connsiteY4" fmla="*/ 1007165 h 1524000"/>
              <a:gd name="connsiteX5" fmla="*/ 26505 w 1550505"/>
              <a:gd name="connsiteY5" fmla="*/ 1007165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50505" h="1524000">
                <a:moveTo>
                  <a:pt x="1073426" y="0"/>
                </a:moveTo>
                <a:lnTo>
                  <a:pt x="1550505" y="13252"/>
                </a:lnTo>
                <a:lnTo>
                  <a:pt x="1524000" y="1524000"/>
                </a:lnTo>
                <a:lnTo>
                  <a:pt x="13252" y="1524000"/>
                </a:lnTo>
                <a:lnTo>
                  <a:pt x="0" y="1007165"/>
                </a:lnTo>
                <a:lnTo>
                  <a:pt x="26505" y="1007165"/>
                </a:lnTo>
              </a:path>
            </a:pathLst>
          </a:custGeom>
          <a:noFill/>
          <a:ln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04D3CC4-B046-4A38-9477-E4D0E33260AD}"/>
              </a:ext>
            </a:extLst>
          </p:cNvPr>
          <p:cNvSpPr/>
          <p:nvPr/>
        </p:nvSpPr>
        <p:spPr>
          <a:xfrm flipH="1">
            <a:off x="8787183" y="3701910"/>
            <a:ext cx="1550505" cy="1524000"/>
          </a:xfrm>
          <a:custGeom>
            <a:avLst/>
            <a:gdLst>
              <a:gd name="connsiteX0" fmla="*/ 1073426 w 1550505"/>
              <a:gd name="connsiteY0" fmla="*/ 0 h 1524000"/>
              <a:gd name="connsiteX1" fmla="*/ 1550505 w 1550505"/>
              <a:gd name="connsiteY1" fmla="*/ 13252 h 1524000"/>
              <a:gd name="connsiteX2" fmla="*/ 1524000 w 1550505"/>
              <a:gd name="connsiteY2" fmla="*/ 1524000 h 1524000"/>
              <a:gd name="connsiteX3" fmla="*/ 13252 w 1550505"/>
              <a:gd name="connsiteY3" fmla="*/ 1524000 h 1524000"/>
              <a:gd name="connsiteX4" fmla="*/ 0 w 1550505"/>
              <a:gd name="connsiteY4" fmla="*/ 1007165 h 1524000"/>
              <a:gd name="connsiteX5" fmla="*/ 26505 w 1550505"/>
              <a:gd name="connsiteY5" fmla="*/ 1007165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50505" h="1524000">
                <a:moveTo>
                  <a:pt x="1073426" y="0"/>
                </a:moveTo>
                <a:lnTo>
                  <a:pt x="1550505" y="13252"/>
                </a:lnTo>
                <a:lnTo>
                  <a:pt x="1524000" y="1524000"/>
                </a:lnTo>
                <a:lnTo>
                  <a:pt x="13252" y="1524000"/>
                </a:lnTo>
                <a:lnTo>
                  <a:pt x="0" y="1007165"/>
                </a:lnTo>
                <a:lnTo>
                  <a:pt x="26505" y="1007165"/>
                </a:lnTo>
              </a:path>
            </a:pathLst>
          </a:custGeom>
          <a:noFill/>
          <a:ln>
            <a:solidFill>
              <a:srgbClr val="FF0000"/>
            </a:solidFill>
            <a:prstDash val="sys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93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 animBg="1"/>
      <p:bldP spid="26" grpId="0" animBg="1"/>
      <p:bldP spid="32" grpId="0"/>
      <p:bldP spid="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682364-50A2-48D4-A3C2-AAEA2AE57763}"/>
              </a:ext>
            </a:extLst>
          </p:cNvPr>
          <p:cNvSpPr txBox="1"/>
          <p:nvPr/>
        </p:nvSpPr>
        <p:spPr>
          <a:xfrm>
            <a:off x="1785672" y="318051"/>
            <a:ext cx="9783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Rotate the lady bird a quarter turn clockwise. </a:t>
            </a:r>
          </a:p>
        </p:txBody>
      </p:sp>
      <p:pic>
        <p:nvPicPr>
          <p:cNvPr id="4" name="Graphic 3" descr="Ladybug">
            <a:extLst>
              <a:ext uri="{FF2B5EF4-FFF2-40B4-BE49-F238E27FC236}">
                <a16:creationId xmlns:a16="http://schemas.microsoft.com/office/drawing/2014/main" id="{7EA4FC49-4105-4DA5-A1E1-4CAA9049E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65373" y="1924876"/>
            <a:ext cx="3624469" cy="3624469"/>
          </a:xfrm>
          <a:prstGeom prst="rect">
            <a:avLst/>
          </a:prstGeom>
        </p:spPr>
      </p:pic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96F77474-9345-4F28-A42C-FF421D460C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1789043" y="2388981"/>
            <a:ext cx="2067339" cy="12700"/>
          </a:xfrm>
          <a:prstGeom prst="curvedConnector5">
            <a:avLst>
              <a:gd name="adj1" fmla="val -161"/>
              <a:gd name="adj2" fmla="val 8895638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2CEA85E-DA26-48FF-B23C-C829A8D9B63A}"/>
              </a:ext>
            </a:extLst>
          </p:cNvPr>
          <p:cNvSpPr txBox="1"/>
          <p:nvPr/>
        </p:nvSpPr>
        <p:spPr>
          <a:xfrm>
            <a:off x="980661" y="1924876"/>
            <a:ext cx="2703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Clockwise means this way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2FFB5C-665F-4104-9807-B7DF026EEEB5}"/>
              </a:ext>
            </a:extLst>
          </p:cNvPr>
          <p:cNvSpPr txBox="1"/>
          <p:nvPr/>
        </p:nvSpPr>
        <p:spPr>
          <a:xfrm>
            <a:off x="8865778" y="1924876"/>
            <a:ext cx="3193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quarter turn so  the ladybird faces this way.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9FF85CD-6351-481C-B490-2068A925B921}"/>
              </a:ext>
            </a:extLst>
          </p:cNvPr>
          <p:cNvSpPr/>
          <p:nvPr/>
        </p:nvSpPr>
        <p:spPr>
          <a:xfrm>
            <a:off x="9727096" y="2756452"/>
            <a:ext cx="1272208" cy="27829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2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Ladybug">
            <a:extLst>
              <a:ext uri="{FF2B5EF4-FFF2-40B4-BE49-F238E27FC236}">
                <a16:creationId xmlns:a16="http://schemas.microsoft.com/office/drawing/2014/main" id="{C6755ABC-B469-45AB-92BD-D949434770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65372" y="1924876"/>
            <a:ext cx="3624469" cy="36244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C682364-50A2-48D4-A3C2-AAEA2AE57763}"/>
              </a:ext>
            </a:extLst>
          </p:cNvPr>
          <p:cNvSpPr txBox="1"/>
          <p:nvPr/>
        </p:nvSpPr>
        <p:spPr>
          <a:xfrm>
            <a:off x="1785672" y="318051"/>
            <a:ext cx="9783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Rotate the lady bird a quarter turn clockwise. </a:t>
            </a:r>
          </a:p>
        </p:txBody>
      </p:sp>
      <p:pic>
        <p:nvPicPr>
          <p:cNvPr id="4" name="Graphic 3" descr="Ladybug">
            <a:extLst>
              <a:ext uri="{FF2B5EF4-FFF2-40B4-BE49-F238E27FC236}">
                <a16:creationId xmlns:a16="http://schemas.microsoft.com/office/drawing/2014/main" id="{7EA4FC49-4105-4DA5-A1E1-4CAA9049EE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4565373" y="1924876"/>
            <a:ext cx="3624469" cy="3624469"/>
          </a:xfrm>
          <a:prstGeom prst="rect">
            <a:avLst/>
          </a:prstGeom>
        </p:spPr>
      </p:pic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96F77474-9345-4F28-A42C-FF421D460C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1789043" y="2388981"/>
            <a:ext cx="2067339" cy="12700"/>
          </a:xfrm>
          <a:prstGeom prst="curvedConnector5">
            <a:avLst>
              <a:gd name="adj1" fmla="val -161"/>
              <a:gd name="adj2" fmla="val 8895638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2CEA85E-DA26-48FF-B23C-C829A8D9B63A}"/>
              </a:ext>
            </a:extLst>
          </p:cNvPr>
          <p:cNvSpPr txBox="1"/>
          <p:nvPr/>
        </p:nvSpPr>
        <p:spPr>
          <a:xfrm>
            <a:off x="980661" y="1924876"/>
            <a:ext cx="2703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Clockwise means this way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2FFB5C-665F-4104-9807-B7DF026EEEB5}"/>
              </a:ext>
            </a:extLst>
          </p:cNvPr>
          <p:cNvSpPr txBox="1"/>
          <p:nvPr/>
        </p:nvSpPr>
        <p:spPr>
          <a:xfrm>
            <a:off x="8865778" y="1924876"/>
            <a:ext cx="3193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quarter turn so  the ladybird faces this way.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9FF85CD-6351-481C-B490-2068A925B921}"/>
              </a:ext>
            </a:extLst>
          </p:cNvPr>
          <p:cNvSpPr/>
          <p:nvPr/>
        </p:nvSpPr>
        <p:spPr>
          <a:xfrm>
            <a:off x="9727096" y="2756452"/>
            <a:ext cx="1272208" cy="27829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843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682364-50A2-48D4-A3C2-AAEA2AE57763}"/>
              </a:ext>
            </a:extLst>
          </p:cNvPr>
          <p:cNvSpPr txBox="1"/>
          <p:nvPr/>
        </p:nvSpPr>
        <p:spPr>
          <a:xfrm>
            <a:off x="1785672" y="318051"/>
            <a:ext cx="9783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Rotate the lady bird a half a turn anti-clockwise. </a:t>
            </a:r>
          </a:p>
        </p:txBody>
      </p:sp>
      <p:pic>
        <p:nvPicPr>
          <p:cNvPr id="4" name="Graphic 3" descr="Ladybug">
            <a:extLst>
              <a:ext uri="{FF2B5EF4-FFF2-40B4-BE49-F238E27FC236}">
                <a16:creationId xmlns:a16="http://schemas.microsoft.com/office/drawing/2014/main" id="{7EA4FC49-4105-4DA5-A1E1-4CAA9049E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65373" y="1924876"/>
            <a:ext cx="3624469" cy="3624469"/>
          </a:xfrm>
          <a:prstGeom prst="rect">
            <a:avLst/>
          </a:prstGeom>
        </p:spPr>
      </p:pic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96F77474-9345-4F28-A42C-FF421D460C7E}"/>
              </a:ext>
            </a:extLst>
          </p:cNvPr>
          <p:cNvCxnSpPr>
            <a:cxnSpLocks/>
          </p:cNvCxnSpPr>
          <p:nvPr/>
        </p:nvCxnSpPr>
        <p:spPr>
          <a:xfrm rot="5400000">
            <a:off x="967408" y="2388980"/>
            <a:ext cx="2067339" cy="12700"/>
          </a:xfrm>
          <a:prstGeom prst="curvedConnector5">
            <a:avLst>
              <a:gd name="adj1" fmla="val -161"/>
              <a:gd name="adj2" fmla="val 8895638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2CEA85E-DA26-48FF-B23C-C829A8D9B63A}"/>
              </a:ext>
            </a:extLst>
          </p:cNvPr>
          <p:cNvSpPr txBox="1"/>
          <p:nvPr/>
        </p:nvSpPr>
        <p:spPr>
          <a:xfrm>
            <a:off x="980661" y="1924875"/>
            <a:ext cx="2730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Anti -clockwise means this way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2FFB5C-665F-4104-9807-B7DF026EEEB5}"/>
              </a:ext>
            </a:extLst>
          </p:cNvPr>
          <p:cNvSpPr txBox="1"/>
          <p:nvPr/>
        </p:nvSpPr>
        <p:spPr>
          <a:xfrm>
            <a:off x="8865778" y="1924876"/>
            <a:ext cx="3193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quarter turn so  the ladybird faces this way.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9FF85CD-6351-481C-B490-2068A925B921}"/>
              </a:ext>
            </a:extLst>
          </p:cNvPr>
          <p:cNvSpPr/>
          <p:nvPr/>
        </p:nvSpPr>
        <p:spPr>
          <a:xfrm rot="5400000">
            <a:off x="9680749" y="3250095"/>
            <a:ext cx="1205947" cy="35780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682364-50A2-48D4-A3C2-AAEA2AE57763}"/>
              </a:ext>
            </a:extLst>
          </p:cNvPr>
          <p:cNvSpPr txBox="1"/>
          <p:nvPr/>
        </p:nvSpPr>
        <p:spPr>
          <a:xfrm>
            <a:off x="1785672" y="318051"/>
            <a:ext cx="9783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Rotate the lady bird a half a turn anti-clockwise. </a:t>
            </a:r>
          </a:p>
        </p:txBody>
      </p:sp>
      <p:pic>
        <p:nvPicPr>
          <p:cNvPr id="4" name="Graphic 3" descr="Ladybug">
            <a:extLst>
              <a:ext uri="{FF2B5EF4-FFF2-40B4-BE49-F238E27FC236}">
                <a16:creationId xmlns:a16="http://schemas.microsoft.com/office/drawing/2014/main" id="{7EA4FC49-4105-4DA5-A1E1-4CAA9049E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65373" y="1924876"/>
            <a:ext cx="3624469" cy="3624469"/>
          </a:xfrm>
          <a:prstGeom prst="rect">
            <a:avLst/>
          </a:prstGeom>
        </p:spPr>
      </p:pic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96F77474-9345-4F28-A42C-FF421D460C7E}"/>
              </a:ext>
            </a:extLst>
          </p:cNvPr>
          <p:cNvCxnSpPr>
            <a:cxnSpLocks/>
          </p:cNvCxnSpPr>
          <p:nvPr/>
        </p:nvCxnSpPr>
        <p:spPr>
          <a:xfrm rot="5400000">
            <a:off x="967408" y="2388980"/>
            <a:ext cx="2067339" cy="12700"/>
          </a:xfrm>
          <a:prstGeom prst="curvedConnector5">
            <a:avLst>
              <a:gd name="adj1" fmla="val -161"/>
              <a:gd name="adj2" fmla="val 8895638"/>
              <a:gd name="adj3" fmla="val 9951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2CEA85E-DA26-48FF-B23C-C829A8D9B63A}"/>
              </a:ext>
            </a:extLst>
          </p:cNvPr>
          <p:cNvSpPr txBox="1"/>
          <p:nvPr/>
        </p:nvSpPr>
        <p:spPr>
          <a:xfrm>
            <a:off x="980661" y="1924875"/>
            <a:ext cx="2730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Anti -clockwise means this way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2FFB5C-665F-4104-9807-B7DF026EEEB5}"/>
              </a:ext>
            </a:extLst>
          </p:cNvPr>
          <p:cNvSpPr txBox="1"/>
          <p:nvPr/>
        </p:nvSpPr>
        <p:spPr>
          <a:xfrm>
            <a:off x="8865778" y="1924876"/>
            <a:ext cx="3193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quarter turn so  the ladybird faces this way. 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9FF85CD-6351-481C-B490-2068A925B921}"/>
              </a:ext>
            </a:extLst>
          </p:cNvPr>
          <p:cNvSpPr/>
          <p:nvPr/>
        </p:nvSpPr>
        <p:spPr>
          <a:xfrm rot="5400000">
            <a:off x="9680749" y="3250095"/>
            <a:ext cx="1205947" cy="35780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Graphic 8" descr="Ladybug">
            <a:extLst>
              <a:ext uri="{FF2B5EF4-FFF2-40B4-BE49-F238E27FC236}">
                <a16:creationId xmlns:a16="http://schemas.microsoft.com/office/drawing/2014/main" id="{FF7DB450-E955-4D84-9C54-9A67ACC880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4565373" y="1881805"/>
            <a:ext cx="3624469" cy="362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23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290</TotalTime>
  <Words>268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2–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32</cp:revision>
  <dcterms:created xsi:type="dcterms:W3CDTF">2020-03-20T11:22:32Z</dcterms:created>
  <dcterms:modified xsi:type="dcterms:W3CDTF">2020-04-08T08:00:39Z</dcterms:modified>
</cp:coreProperties>
</file>