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1" r:id="rId2"/>
  </p:sldMasterIdLst>
  <p:notesMasterIdLst>
    <p:notesMasterId r:id="rId14"/>
  </p:notesMasterIdLst>
  <p:sldIdLst>
    <p:sldId id="277" r:id="rId3"/>
    <p:sldId id="287" r:id="rId4"/>
    <p:sldId id="263" r:id="rId5"/>
    <p:sldId id="292" r:id="rId6"/>
    <p:sldId id="265" r:id="rId7"/>
    <p:sldId id="293" r:id="rId8"/>
    <p:sldId id="294" r:id="rId9"/>
    <p:sldId id="295" r:id="rId10"/>
    <p:sldId id="296" r:id="rId11"/>
    <p:sldId id="272" r:id="rId12"/>
    <p:sldId id="297" r:id="rId13"/>
  </p:sldIdLst>
  <p:sldSz cx="12192000" cy="6858000"/>
  <p:notesSz cx="6858000" cy="9144000"/>
  <p:embeddedFontLst>
    <p:embeddedFont>
      <p:font typeface="Calibri" panose="020F0502020204030204" pitchFamily="34" charset="0"/>
      <p:regular r:id="rId15"/>
      <p:bold r:id="rId16"/>
      <p:italic r:id="rId17"/>
      <p:boldItalic r:id="rId18"/>
    </p:embeddedFont>
    <p:embeddedFont>
      <p:font typeface="Calibri Light" panose="020F0302020204030204" pitchFamily="34" charset="0"/>
      <p:regular r:id="rId19"/>
      <p:italic r:id="rId20"/>
    </p:embeddedFont>
    <p:embeddedFont>
      <p:font typeface="Comic Sans MS" panose="030F0702030302020204" pitchFamily="66" charset="0"/>
      <p:regular r:id="rId21"/>
      <p:bold r:id="rId22"/>
      <p:italic r:id="rId23"/>
      <p:boldItalic r:id="rId2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6" d="100"/>
          <a:sy n="86" d="100"/>
        </p:scale>
        <p:origin x="56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4.fntdata"/><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font" Target="fonts/font7.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3.fntdata"/><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0.fntdata"/><Relationship Id="rId5" Type="http://schemas.openxmlformats.org/officeDocument/2006/relationships/slide" Target="slides/slide3.xml"/><Relationship Id="rId15" Type="http://schemas.openxmlformats.org/officeDocument/2006/relationships/font" Target="fonts/font1.fntdata"/><Relationship Id="rId23" Type="http://schemas.openxmlformats.org/officeDocument/2006/relationships/font" Target="fonts/font9.fntdata"/><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4085FE-08AD-4F6F-9BDE-DCE407177148}" type="datetimeFigureOut">
              <a:rPr lang="en-GB" smtClean="0"/>
              <a:t>27/04/2020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97B9ED-0FFE-4EFB-8E9A-59AA285F1FC2}" type="slidenum">
              <a:rPr lang="en-GB" smtClean="0"/>
              <a:t>‹#›</a:t>
            </a:fld>
            <a:endParaRPr lang="en-GB"/>
          </a:p>
        </p:txBody>
      </p:sp>
    </p:spTree>
    <p:extLst>
      <p:ext uri="{BB962C8B-B14F-4D97-AF65-F5344CB8AC3E}">
        <p14:creationId xmlns:p14="http://schemas.microsoft.com/office/powerpoint/2010/main" val="31123244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 Photo credits: Pixabay (</a:t>
            </a:r>
            <a:r>
              <a:rPr lang="en-US" sz="1200" b="0" i="0" kern="1200">
                <a:solidFill>
                  <a:schemeClr val="tx1"/>
                </a:solidFill>
                <a:effectLst/>
                <a:latin typeface="+mn-lt"/>
                <a:ea typeface="+mn-ea"/>
                <a:cs typeface="+mn-cs"/>
              </a:rPr>
              <a:t>CC0 Public DomainFree for commercial use No attribution required)</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EB3AE-8E34-4534-922B-E380FB565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49396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a:solidFill>
                  <a:prstClr val="black"/>
                </a:solidFill>
              </a:rPr>
              <a:t>© Copyright Showeet.com – Free PowerPoint Templates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6BEB3AE-8E34-4534-922B-E380FB565A4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002678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CA7764E-60A7-40D1-853B-97347B18B208}" type="datetimeFigureOut">
              <a:rPr lang="en-GB" smtClean="0"/>
              <a:t>27/04/2020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B7FDE0-9AF8-4E6F-85BA-31E70517B16C}" type="slidenum">
              <a:rPr lang="en-GB" smtClean="0"/>
              <a:t>‹#›</a:t>
            </a:fld>
            <a:endParaRPr lang="en-GB"/>
          </a:p>
        </p:txBody>
      </p:sp>
    </p:spTree>
    <p:extLst>
      <p:ext uri="{BB962C8B-B14F-4D97-AF65-F5344CB8AC3E}">
        <p14:creationId xmlns:p14="http://schemas.microsoft.com/office/powerpoint/2010/main" val="17551201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CA7764E-60A7-40D1-853B-97347B18B208}" type="datetimeFigureOut">
              <a:rPr lang="en-GB" smtClean="0"/>
              <a:t>27/04/2020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B7FDE0-9AF8-4E6F-85BA-31E70517B16C}" type="slidenum">
              <a:rPr lang="en-GB" smtClean="0"/>
              <a:t>‹#›</a:t>
            </a:fld>
            <a:endParaRPr lang="en-GB"/>
          </a:p>
        </p:txBody>
      </p:sp>
    </p:spTree>
    <p:extLst>
      <p:ext uri="{BB962C8B-B14F-4D97-AF65-F5344CB8AC3E}">
        <p14:creationId xmlns:p14="http://schemas.microsoft.com/office/powerpoint/2010/main" val="6487158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CA7764E-60A7-40D1-853B-97347B18B208}" type="datetimeFigureOut">
              <a:rPr lang="en-GB" smtClean="0"/>
              <a:t>27/04/2020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B7FDE0-9AF8-4E6F-85BA-31E70517B16C}" type="slidenum">
              <a:rPr lang="en-GB" smtClean="0"/>
              <a:t>‹#›</a:t>
            </a:fld>
            <a:endParaRPr lang="en-GB"/>
          </a:p>
        </p:txBody>
      </p:sp>
    </p:spTree>
    <p:extLst>
      <p:ext uri="{BB962C8B-B14F-4D97-AF65-F5344CB8AC3E}">
        <p14:creationId xmlns:p14="http://schemas.microsoft.com/office/powerpoint/2010/main" val="22957942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1-Title and Content Ligh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8913253" y="2139696"/>
            <a:ext cx="3278747" cy="4718304"/>
          </a:xfrm>
          <a:prstGeom prst="rect">
            <a:avLst/>
          </a:prstGeom>
        </p:spPr>
      </p:pic>
      <p:sp>
        <p:nvSpPr>
          <p:cNvPr id="2" name="Title 1"/>
          <p:cNvSpPr>
            <a:spLocks noGrp="1"/>
          </p:cNvSpPr>
          <p:nvPr>
            <p:ph type="title"/>
          </p:nvPr>
        </p:nvSpPr>
        <p:spPr/>
        <p:txBody>
          <a:bodyPr>
            <a:normAutofit/>
          </a:bodyPr>
          <a:lstStyle>
            <a:lvl1pPr>
              <a:defRPr sz="3600" b="1">
                <a:solidFill>
                  <a:srgbClr val="231F20"/>
                </a:solidFill>
                <a:latin typeface="+mn-lt"/>
              </a:defRPr>
            </a:lvl1pPr>
          </a:lstStyle>
          <a:p>
            <a:r>
              <a:rPr lang="en-US"/>
              <a:t>Click to edit Master title style</a:t>
            </a:r>
          </a:p>
        </p:txBody>
      </p:sp>
      <p:sp>
        <p:nvSpPr>
          <p:cNvPr id="3" name="Content Placeholder 2"/>
          <p:cNvSpPr>
            <a:spLocks noGrp="1"/>
          </p:cNvSpPr>
          <p:nvPr>
            <p:ph idx="1"/>
          </p:nvPr>
        </p:nvSpPr>
        <p:spPr>
          <a:xfrm>
            <a:off x="838201" y="1993900"/>
            <a:ext cx="8747159" cy="4211432"/>
          </a:xfrm>
        </p:spPr>
        <p:txBody>
          <a:bodyPr>
            <a:normAutofit/>
          </a:bodyPr>
          <a:lstStyle>
            <a:lvl1pPr>
              <a:spcAft>
                <a:spcPts val="450"/>
              </a:spcAft>
              <a:defRPr sz="2700">
                <a:solidFill>
                  <a:srgbClr val="231F20"/>
                </a:solidFill>
              </a:defRPr>
            </a:lvl1pPr>
            <a:lvl2pPr>
              <a:spcAft>
                <a:spcPts val="450"/>
              </a:spcAft>
              <a:defRPr sz="2400">
                <a:solidFill>
                  <a:srgbClr val="231F20"/>
                </a:solidFill>
              </a:defRPr>
            </a:lvl2pPr>
            <a:lvl3pPr>
              <a:spcAft>
                <a:spcPts val="450"/>
              </a:spcAft>
              <a:defRPr sz="2100">
                <a:solidFill>
                  <a:srgbClr val="231F20"/>
                </a:solidFill>
              </a:defRPr>
            </a:lvl3pPr>
            <a:lvl4pPr>
              <a:spcAft>
                <a:spcPts val="450"/>
              </a:spcAft>
              <a:defRPr sz="1800">
                <a:solidFill>
                  <a:srgbClr val="231F20"/>
                </a:solidFill>
              </a:defRPr>
            </a:lvl4pPr>
            <a:lvl5pPr>
              <a:spcAft>
                <a:spcPts val="450"/>
              </a:spcAft>
              <a:defRPr sz="1800">
                <a:solidFill>
                  <a:srgbClr val="231F2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10"/>
          </p:nvPr>
        </p:nvSpPr>
        <p:spPr>
          <a:xfrm>
            <a:off x="156028" y="6414408"/>
            <a:ext cx="2743200" cy="365125"/>
          </a:xfrm>
        </p:spPr>
        <p:txBody>
          <a:bodyPr/>
          <a:lstStyle>
            <a:lvl1pPr>
              <a:defRPr>
                <a:solidFill>
                  <a:schemeClr val="bg1">
                    <a:lumMod val="65000"/>
                  </a:schemeClr>
                </a:solidFill>
              </a:defRPr>
            </a:lvl1pPr>
          </a:lstStyle>
          <a:p>
            <a:r>
              <a:rPr lang="en-US"/>
              <a:t>Your Date Here</a:t>
            </a:r>
          </a:p>
        </p:txBody>
      </p:sp>
      <p:sp>
        <p:nvSpPr>
          <p:cNvPr id="11" name="Footer Placeholder 4"/>
          <p:cNvSpPr>
            <a:spLocks noGrp="1"/>
          </p:cNvSpPr>
          <p:nvPr>
            <p:ph type="ftr" sz="quarter" idx="11"/>
          </p:nvPr>
        </p:nvSpPr>
        <p:spPr>
          <a:xfrm>
            <a:off x="4038600" y="6414408"/>
            <a:ext cx="4114800" cy="365125"/>
          </a:xfrm>
        </p:spPr>
        <p:txBody>
          <a:bodyPr/>
          <a:lstStyle>
            <a:lvl1pPr>
              <a:defRPr>
                <a:solidFill>
                  <a:schemeClr val="bg1">
                    <a:lumMod val="65000"/>
                  </a:schemeClr>
                </a:solidFill>
              </a:defRPr>
            </a:lvl1pPr>
          </a:lstStyle>
          <a:p>
            <a:r>
              <a:rPr lang="en-US"/>
              <a:t>Your Footer Here</a:t>
            </a:r>
          </a:p>
        </p:txBody>
      </p:sp>
      <p:sp>
        <p:nvSpPr>
          <p:cNvPr id="12" name="Slide Number Placeholder 5"/>
          <p:cNvSpPr>
            <a:spLocks noGrp="1"/>
          </p:cNvSpPr>
          <p:nvPr>
            <p:ph type="sldNum" sz="quarter" idx="12"/>
          </p:nvPr>
        </p:nvSpPr>
        <p:spPr>
          <a:xfrm>
            <a:off x="9220199" y="6414408"/>
            <a:ext cx="2743200" cy="365125"/>
          </a:xfrm>
        </p:spPr>
        <p:txBody>
          <a:bodyPr/>
          <a:lstStyle>
            <a:lvl1pPr>
              <a:defRPr>
                <a:solidFill>
                  <a:schemeClr val="bg1"/>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19620203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01-Title Slide">
    <p:bg>
      <p:bgPr>
        <a:solidFill>
          <a:srgbClr val="F9F9F9"/>
        </a:solidFill>
        <a:effectLst/>
      </p:bgPr>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a:extLst>
              <a:ext uri="{28A0092B-C50C-407E-A947-70E740481C1C}">
                <a14:useLocalDpi xmlns:a14="http://schemas.microsoft.com/office/drawing/2010/main" val="0"/>
              </a:ext>
            </a:extLst>
          </a:blip>
          <a:srcRect t="13867"/>
          <a:stretch/>
        </p:blipFill>
        <p:spPr>
          <a:xfrm>
            <a:off x="1905000" y="0"/>
            <a:ext cx="10287000" cy="5907024"/>
          </a:xfrm>
          <a:prstGeom prst="rect">
            <a:avLst/>
          </a:prstGeom>
        </p:spPr>
      </p:pic>
      <p:sp>
        <p:nvSpPr>
          <p:cNvPr id="31" name="Footer Placeholder 4"/>
          <p:cNvSpPr>
            <a:spLocks noGrp="1"/>
          </p:cNvSpPr>
          <p:nvPr>
            <p:ph type="ftr" sz="quarter" idx="11"/>
          </p:nvPr>
        </p:nvSpPr>
        <p:spPr>
          <a:xfrm>
            <a:off x="7801915" y="6457950"/>
            <a:ext cx="4114800" cy="365125"/>
          </a:xfrm>
        </p:spPr>
        <p:txBody>
          <a:bodyPr/>
          <a:lstStyle>
            <a:lvl1pPr>
              <a:defRPr>
                <a:solidFill>
                  <a:schemeClr val="bg1">
                    <a:lumMod val="75000"/>
                  </a:schemeClr>
                </a:solidFill>
              </a:defRPr>
            </a:lvl1pPr>
          </a:lstStyle>
          <a:p>
            <a:r>
              <a:rPr lang="en-US"/>
              <a:t>Your Footer Here</a:t>
            </a:r>
          </a:p>
        </p:txBody>
      </p:sp>
      <p:pic>
        <p:nvPicPr>
          <p:cNvPr id="20" name="Picture 19"/>
          <p:cNvPicPr>
            <a:picLocks noChangeAspect="1"/>
          </p:cNvPicPr>
          <p:nvPr userDrawn="1"/>
        </p:nvPicPr>
        <p:blipFill rotWithShape="1">
          <a:blip r:embed="rId3">
            <a:extLst>
              <a:ext uri="{28A0092B-C50C-407E-A947-70E740481C1C}">
                <a14:useLocalDpi xmlns:a14="http://schemas.microsoft.com/office/drawing/2010/main" val="0"/>
              </a:ext>
            </a:extLst>
          </a:blip>
          <a:srcRect t="99333"/>
          <a:stretch/>
        </p:blipFill>
        <p:spPr>
          <a:xfrm>
            <a:off x="1905000" y="5907024"/>
            <a:ext cx="10287000" cy="950976"/>
          </a:xfrm>
          <a:prstGeom prst="rect">
            <a:avLst/>
          </a:prstGeom>
        </p:spPr>
      </p:pic>
      <p:sp>
        <p:nvSpPr>
          <p:cNvPr id="30" name="Date Placeholder 3"/>
          <p:cNvSpPr>
            <a:spLocks noGrp="1"/>
          </p:cNvSpPr>
          <p:nvPr>
            <p:ph type="dt" sz="half" idx="10"/>
          </p:nvPr>
        </p:nvSpPr>
        <p:spPr>
          <a:xfrm>
            <a:off x="9311157" y="6151499"/>
            <a:ext cx="2743200" cy="365125"/>
          </a:xfrm>
        </p:spPr>
        <p:txBody>
          <a:bodyPr/>
          <a:lstStyle>
            <a:lvl1pPr algn="r">
              <a:defRPr>
                <a:solidFill>
                  <a:schemeClr val="bg1">
                    <a:lumMod val="65000"/>
                  </a:schemeClr>
                </a:solidFill>
              </a:defRPr>
            </a:lvl1pPr>
          </a:lstStyle>
          <a:p>
            <a:r>
              <a:rPr lang="en-US"/>
              <a:t>Your Date Here</a:t>
            </a:r>
          </a:p>
        </p:txBody>
      </p:sp>
      <p:sp>
        <p:nvSpPr>
          <p:cNvPr id="2" name="Title 1"/>
          <p:cNvSpPr>
            <a:spLocks noGrp="1"/>
          </p:cNvSpPr>
          <p:nvPr userDrawn="1">
            <p:ph type="ctrTitle"/>
          </p:nvPr>
        </p:nvSpPr>
        <p:spPr>
          <a:xfrm>
            <a:off x="796087" y="3552028"/>
            <a:ext cx="6500064" cy="2387600"/>
          </a:xfrm>
        </p:spPr>
        <p:txBody>
          <a:bodyPr anchor="b">
            <a:normAutofit/>
          </a:bodyPr>
          <a:lstStyle>
            <a:lvl1pPr algn="l">
              <a:defRPr sz="5250">
                <a:solidFill>
                  <a:schemeClr val="tx1"/>
                </a:solidFill>
                <a:latin typeface="+mn-lt"/>
              </a:defRPr>
            </a:lvl1pPr>
          </a:lstStyle>
          <a:p>
            <a:r>
              <a:rPr lang="en-US"/>
              <a:t>Click to edit Master title style</a:t>
            </a:r>
          </a:p>
        </p:txBody>
      </p:sp>
      <p:sp>
        <p:nvSpPr>
          <p:cNvPr id="3" name="Subtitle 2"/>
          <p:cNvSpPr>
            <a:spLocks noGrp="1"/>
          </p:cNvSpPr>
          <p:nvPr userDrawn="1">
            <p:ph type="subTitle" idx="1"/>
          </p:nvPr>
        </p:nvSpPr>
        <p:spPr>
          <a:xfrm>
            <a:off x="796087" y="6030052"/>
            <a:ext cx="6500064" cy="486570"/>
          </a:xfrm>
        </p:spPr>
        <p:txBody>
          <a:bodyPr anchor="ctr">
            <a:normAutofit/>
          </a:bodyPr>
          <a:lstStyle>
            <a:lvl1pPr marL="0" indent="0" algn="l">
              <a:buNone/>
              <a:defRPr sz="2100">
                <a:solidFill>
                  <a:srgbClr val="FF6600"/>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27397040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02-Agenda">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66552" y="1"/>
            <a:ext cx="2825448" cy="4714069"/>
          </a:xfrm>
          <a:prstGeom prst="rect">
            <a:avLst/>
          </a:prstGeom>
        </p:spPr>
      </p:pic>
      <p:sp>
        <p:nvSpPr>
          <p:cNvPr id="2" name="Title 1"/>
          <p:cNvSpPr>
            <a:spLocks noGrp="1"/>
          </p:cNvSpPr>
          <p:nvPr>
            <p:ph type="title"/>
          </p:nvPr>
        </p:nvSpPr>
        <p:spPr>
          <a:xfrm>
            <a:off x="838200" y="365127"/>
            <a:ext cx="8689352" cy="1325563"/>
          </a:xfrm>
        </p:spPr>
        <p:txBody>
          <a:bodyPr>
            <a:normAutofit/>
          </a:bodyPr>
          <a:lstStyle>
            <a:lvl1pPr>
              <a:defRPr sz="3600" b="1">
                <a:solidFill>
                  <a:schemeClr val="tx1"/>
                </a:solidFill>
                <a:latin typeface="+mn-lt"/>
              </a:defRPr>
            </a:lvl1pPr>
          </a:lstStyle>
          <a:p>
            <a:r>
              <a:rPr lang="en-US"/>
              <a:t>Click to edit Master title style</a:t>
            </a:r>
          </a:p>
        </p:txBody>
      </p:sp>
      <p:sp>
        <p:nvSpPr>
          <p:cNvPr id="23" name="Date Placeholder 3"/>
          <p:cNvSpPr>
            <a:spLocks noGrp="1"/>
          </p:cNvSpPr>
          <p:nvPr>
            <p:ph type="dt" sz="half" idx="10"/>
          </p:nvPr>
        </p:nvSpPr>
        <p:spPr>
          <a:xfrm>
            <a:off x="156028" y="6414408"/>
            <a:ext cx="2743200" cy="365125"/>
          </a:xfrm>
        </p:spPr>
        <p:txBody>
          <a:bodyPr/>
          <a:lstStyle>
            <a:lvl1pPr>
              <a:defRPr>
                <a:solidFill>
                  <a:schemeClr val="bg1">
                    <a:lumMod val="65000"/>
                  </a:schemeClr>
                </a:solidFill>
              </a:defRPr>
            </a:lvl1pPr>
          </a:lstStyle>
          <a:p>
            <a:r>
              <a:rPr lang="en-US"/>
              <a:t>Your Date Here</a:t>
            </a:r>
          </a:p>
        </p:txBody>
      </p:sp>
      <p:sp>
        <p:nvSpPr>
          <p:cNvPr id="24" name="Footer Placeholder 4"/>
          <p:cNvSpPr>
            <a:spLocks noGrp="1"/>
          </p:cNvSpPr>
          <p:nvPr>
            <p:ph type="ftr" sz="quarter" idx="11"/>
          </p:nvPr>
        </p:nvSpPr>
        <p:spPr>
          <a:xfrm>
            <a:off x="4038600" y="6414408"/>
            <a:ext cx="4114800" cy="365125"/>
          </a:xfrm>
        </p:spPr>
        <p:txBody>
          <a:bodyPr/>
          <a:lstStyle>
            <a:lvl1pPr>
              <a:defRPr>
                <a:solidFill>
                  <a:schemeClr val="bg1">
                    <a:lumMod val="65000"/>
                  </a:schemeClr>
                </a:solidFill>
              </a:defRPr>
            </a:lvl1pPr>
          </a:lstStyle>
          <a:p>
            <a:r>
              <a:rPr lang="en-US"/>
              <a:t>Your Footer Here</a:t>
            </a:r>
          </a:p>
        </p:txBody>
      </p:sp>
      <p:sp>
        <p:nvSpPr>
          <p:cNvPr id="25" name="Slide Number Placeholder 5"/>
          <p:cNvSpPr>
            <a:spLocks noGrp="1"/>
          </p:cNvSpPr>
          <p:nvPr>
            <p:ph type="sldNum" sz="quarter" idx="12"/>
          </p:nvPr>
        </p:nvSpPr>
        <p:spPr>
          <a:xfrm>
            <a:off x="9220199" y="6414408"/>
            <a:ext cx="2743200" cy="365125"/>
          </a:xfrm>
        </p:spPr>
        <p:txBody>
          <a:bodyPr/>
          <a:lstStyle>
            <a:lvl1pPr>
              <a:defRPr>
                <a:solidFill>
                  <a:schemeClr val="bg1">
                    <a:lumMod val="65000"/>
                  </a:schemeClr>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21508151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03-Transition #1">
    <p:bg>
      <p:bgPr>
        <a:solidFill>
          <a:srgbClr val="F7F5F6"/>
        </a:solidFill>
        <a:effectLst/>
      </p:bgPr>
    </p:bg>
    <p:spTree>
      <p:nvGrpSpPr>
        <p:cNvPr id="1" name=""/>
        <p:cNvGrpSpPr/>
        <p:nvPr/>
      </p:nvGrpSpPr>
      <p:grpSpPr>
        <a:xfrm>
          <a:off x="0" y="0"/>
          <a:ext cx="0" cy="0"/>
          <a:chOff x="0" y="0"/>
          <a:chExt cx="0" cy="0"/>
        </a:xfrm>
      </p:grpSpPr>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t="13867"/>
          <a:stretch/>
        </p:blipFill>
        <p:spPr>
          <a:xfrm>
            <a:off x="5380002" y="2"/>
            <a:ext cx="6811999" cy="3911601"/>
          </a:xfrm>
          <a:prstGeom prst="rect">
            <a:avLst/>
          </a:prstGeom>
        </p:spPr>
      </p:pic>
      <p:pic>
        <p:nvPicPr>
          <p:cNvPr id="23" name="Picture 22"/>
          <p:cNvPicPr>
            <a:picLocks noChangeAspect="1"/>
          </p:cNvPicPr>
          <p:nvPr userDrawn="1"/>
        </p:nvPicPr>
        <p:blipFill rotWithShape="1">
          <a:blip r:embed="rId3">
            <a:extLst>
              <a:ext uri="{28A0092B-C50C-407E-A947-70E740481C1C}">
                <a14:useLocalDpi xmlns:a14="http://schemas.microsoft.com/office/drawing/2010/main" val="0"/>
              </a:ext>
            </a:extLst>
          </a:blip>
          <a:srcRect t="13867" r="99329"/>
          <a:stretch/>
        </p:blipFill>
        <p:spPr>
          <a:xfrm>
            <a:off x="1" y="0"/>
            <a:ext cx="5380001" cy="3911600"/>
          </a:xfrm>
          <a:prstGeom prst="rect">
            <a:avLst/>
          </a:prstGeom>
          <a:noFill/>
        </p:spPr>
      </p:pic>
      <p:pic>
        <p:nvPicPr>
          <p:cNvPr id="21" name="Picture 20"/>
          <p:cNvPicPr>
            <a:picLocks noChangeAspect="1"/>
          </p:cNvPicPr>
          <p:nvPr userDrawn="1"/>
        </p:nvPicPr>
        <p:blipFill rotWithShape="1">
          <a:blip r:embed="rId3">
            <a:extLst>
              <a:ext uri="{28A0092B-C50C-407E-A947-70E740481C1C}">
                <a14:useLocalDpi xmlns:a14="http://schemas.microsoft.com/office/drawing/2010/main" val="0"/>
              </a:ext>
            </a:extLst>
          </a:blip>
          <a:srcRect t="99333"/>
          <a:stretch/>
        </p:blipFill>
        <p:spPr>
          <a:xfrm>
            <a:off x="5380002" y="3911600"/>
            <a:ext cx="6811999" cy="2946400"/>
          </a:xfrm>
          <a:prstGeom prst="rect">
            <a:avLst/>
          </a:prstGeom>
        </p:spPr>
      </p:pic>
      <p:sp>
        <p:nvSpPr>
          <p:cNvPr id="2" name="Title 1"/>
          <p:cNvSpPr>
            <a:spLocks noGrp="1"/>
          </p:cNvSpPr>
          <p:nvPr>
            <p:ph type="title"/>
          </p:nvPr>
        </p:nvSpPr>
        <p:spPr>
          <a:xfrm>
            <a:off x="831851" y="1909571"/>
            <a:ext cx="7115892" cy="2852737"/>
          </a:xfrm>
        </p:spPr>
        <p:txBody>
          <a:bodyPr anchor="b"/>
          <a:lstStyle>
            <a:lvl1pPr>
              <a:defRPr sz="6000">
                <a:solidFill>
                  <a:schemeClr val="tx1"/>
                </a:solidFill>
                <a:latin typeface="+mn-lt"/>
              </a:defRPr>
            </a:lvl1pPr>
          </a:lstStyle>
          <a:p>
            <a:r>
              <a:rPr lang="en-US"/>
              <a:t>Click to edit Master title style</a:t>
            </a:r>
          </a:p>
        </p:txBody>
      </p:sp>
      <p:sp>
        <p:nvSpPr>
          <p:cNvPr id="3" name="Text Placeholder 2"/>
          <p:cNvSpPr>
            <a:spLocks noGrp="1"/>
          </p:cNvSpPr>
          <p:nvPr>
            <p:ph type="body" idx="1"/>
          </p:nvPr>
        </p:nvSpPr>
        <p:spPr>
          <a:xfrm>
            <a:off x="831851" y="4810277"/>
            <a:ext cx="7115892" cy="1500187"/>
          </a:xfrm>
        </p:spPr>
        <p:txBody>
          <a:bodyPr lIns="137160">
            <a:normAutofit/>
          </a:bodyPr>
          <a:lstStyle>
            <a:lvl1pPr marL="0" indent="0" algn="l">
              <a:buNone/>
              <a:defRPr sz="2700">
                <a:solidFill>
                  <a:srgbClr val="FF6600"/>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13" name="Date Placeholder 3"/>
          <p:cNvSpPr>
            <a:spLocks noGrp="1"/>
          </p:cNvSpPr>
          <p:nvPr>
            <p:ph type="dt" sz="half" idx="10"/>
          </p:nvPr>
        </p:nvSpPr>
        <p:spPr>
          <a:xfrm>
            <a:off x="156028" y="6414408"/>
            <a:ext cx="2743200" cy="365125"/>
          </a:xfrm>
        </p:spPr>
        <p:txBody>
          <a:bodyPr/>
          <a:lstStyle>
            <a:lvl1pPr>
              <a:defRPr>
                <a:solidFill>
                  <a:schemeClr val="bg1">
                    <a:lumMod val="65000"/>
                  </a:schemeClr>
                </a:solidFill>
              </a:defRPr>
            </a:lvl1pPr>
          </a:lstStyle>
          <a:p>
            <a:r>
              <a:rPr lang="en-US"/>
              <a:t>Your Date Here</a:t>
            </a:r>
          </a:p>
        </p:txBody>
      </p:sp>
      <p:sp>
        <p:nvSpPr>
          <p:cNvPr id="14" name="Footer Placeholder 4"/>
          <p:cNvSpPr>
            <a:spLocks noGrp="1"/>
          </p:cNvSpPr>
          <p:nvPr>
            <p:ph type="ftr" sz="quarter" idx="11"/>
          </p:nvPr>
        </p:nvSpPr>
        <p:spPr>
          <a:xfrm>
            <a:off x="4038600" y="6414408"/>
            <a:ext cx="4114800" cy="365125"/>
          </a:xfrm>
        </p:spPr>
        <p:txBody>
          <a:bodyPr/>
          <a:lstStyle>
            <a:lvl1pPr>
              <a:defRPr>
                <a:solidFill>
                  <a:schemeClr val="bg1">
                    <a:lumMod val="65000"/>
                  </a:schemeClr>
                </a:solidFill>
              </a:defRPr>
            </a:lvl1pPr>
          </a:lstStyle>
          <a:p>
            <a:r>
              <a:rPr lang="en-US"/>
              <a:t>Your Footer Here</a:t>
            </a:r>
          </a:p>
        </p:txBody>
      </p:sp>
      <p:sp>
        <p:nvSpPr>
          <p:cNvPr id="15" name="Slide Number Placeholder 5"/>
          <p:cNvSpPr>
            <a:spLocks noGrp="1"/>
          </p:cNvSpPr>
          <p:nvPr>
            <p:ph type="sldNum" sz="quarter" idx="12"/>
          </p:nvPr>
        </p:nvSpPr>
        <p:spPr>
          <a:xfrm>
            <a:off x="9220199" y="6414408"/>
            <a:ext cx="2743200" cy="365125"/>
          </a:xfrm>
        </p:spPr>
        <p:txBody>
          <a:bodyPr/>
          <a:lstStyle>
            <a:lvl1pPr>
              <a:defRPr>
                <a:solidFill>
                  <a:schemeClr val="bg1">
                    <a:lumMod val="65000"/>
                  </a:schemeClr>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2962590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04-Transition #2">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38784" y="0"/>
            <a:ext cx="10314432" cy="6858000"/>
          </a:xfrm>
          <a:prstGeom prst="rect">
            <a:avLst/>
          </a:prstGeom>
        </p:spPr>
      </p:pic>
      <p:sp>
        <p:nvSpPr>
          <p:cNvPr id="2" name="Title 1"/>
          <p:cNvSpPr>
            <a:spLocks noGrp="1"/>
          </p:cNvSpPr>
          <p:nvPr>
            <p:ph type="title"/>
          </p:nvPr>
        </p:nvSpPr>
        <p:spPr>
          <a:xfrm>
            <a:off x="635000" y="199145"/>
            <a:ext cx="10922000" cy="1605156"/>
          </a:xfrm>
        </p:spPr>
        <p:txBody>
          <a:bodyPr anchor="b"/>
          <a:lstStyle>
            <a:lvl1pPr algn="ctr">
              <a:defRPr sz="6000">
                <a:solidFill>
                  <a:schemeClr val="tx1"/>
                </a:solidFill>
                <a:latin typeface="+mn-lt"/>
              </a:defRPr>
            </a:lvl1pPr>
          </a:lstStyle>
          <a:p>
            <a:r>
              <a:rPr lang="en-US"/>
              <a:t>Click to edit Master title style</a:t>
            </a:r>
          </a:p>
        </p:txBody>
      </p:sp>
      <p:sp>
        <p:nvSpPr>
          <p:cNvPr id="3" name="Text Placeholder 2"/>
          <p:cNvSpPr>
            <a:spLocks noGrp="1"/>
          </p:cNvSpPr>
          <p:nvPr>
            <p:ph type="body" idx="1"/>
          </p:nvPr>
        </p:nvSpPr>
        <p:spPr>
          <a:xfrm>
            <a:off x="635000" y="2003445"/>
            <a:ext cx="10922000" cy="835006"/>
          </a:xfrm>
        </p:spPr>
        <p:txBody>
          <a:bodyPr>
            <a:normAutofit/>
          </a:bodyPr>
          <a:lstStyle>
            <a:lvl1pPr marL="0" indent="0" algn="ctr">
              <a:buNone/>
              <a:defRPr sz="270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11" name="Date Placeholder 3"/>
          <p:cNvSpPr>
            <a:spLocks noGrp="1"/>
          </p:cNvSpPr>
          <p:nvPr>
            <p:ph type="dt" sz="half" idx="10"/>
          </p:nvPr>
        </p:nvSpPr>
        <p:spPr>
          <a:xfrm>
            <a:off x="156028" y="6414408"/>
            <a:ext cx="2743200" cy="365125"/>
          </a:xfrm>
        </p:spPr>
        <p:txBody>
          <a:bodyPr/>
          <a:lstStyle>
            <a:lvl1pPr>
              <a:defRPr>
                <a:solidFill>
                  <a:schemeClr val="bg1">
                    <a:lumMod val="65000"/>
                  </a:schemeClr>
                </a:solidFill>
              </a:defRPr>
            </a:lvl1pPr>
          </a:lstStyle>
          <a:p>
            <a:r>
              <a:rPr lang="en-US"/>
              <a:t>Your Date Here</a:t>
            </a:r>
          </a:p>
        </p:txBody>
      </p:sp>
      <p:sp>
        <p:nvSpPr>
          <p:cNvPr id="12" name="Footer Placeholder 4"/>
          <p:cNvSpPr>
            <a:spLocks noGrp="1"/>
          </p:cNvSpPr>
          <p:nvPr>
            <p:ph type="ftr" sz="quarter" idx="11"/>
          </p:nvPr>
        </p:nvSpPr>
        <p:spPr>
          <a:xfrm>
            <a:off x="4038600" y="6414408"/>
            <a:ext cx="4114800" cy="365125"/>
          </a:xfrm>
        </p:spPr>
        <p:txBody>
          <a:bodyPr/>
          <a:lstStyle>
            <a:lvl1pPr>
              <a:defRPr>
                <a:solidFill>
                  <a:schemeClr val="bg1"/>
                </a:solidFill>
              </a:defRPr>
            </a:lvl1pPr>
          </a:lstStyle>
          <a:p>
            <a:r>
              <a:rPr lang="en-US"/>
              <a:t>Your Footer Here</a:t>
            </a:r>
          </a:p>
        </p:txBody>
      </p:sp>
      <p:sp>
        <p:nvSpPr>
          <p:cNvPr id="13" name="Slide Number Placeholder 5"/>
          <p:cNvSpPr>
            <a:spLocks noGrp="1"/>
          </p:cNvSpPr>
          <p:nvPr>
            <p:ph type="sldNum" sz="quarter" idx="12"/>
          </p:nvPr>
        </p:nvSpPr>
        <p:spPr>
          <a:xfrm>
            <a:off x="9220199" y="6414408"/>
            <a:ext cx="2743200" cy="365125"/>
          </a:xfrm>
        </p:spPr>
        <p:txBody>
          <a:bodyPr/>
          <a:lstStyle>
            <a:lvl1pPr>
              <a:defRPr>
                <a:solidFill>
                  <a:schemeClr val="bg1">
                    <a:lumMod val="65000"/>
                  </a:schemeClr>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380579955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05-Transition #3">
    <p:bg>
      <p:bgPr>
        <a:solidFill>
          <a:srgbClr val="FFFFFF"/>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87425" y="0"/>
            <a:ext cx="9217153" cy="2322576"/>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82315" y="4105656"/>
            <a:ext cx="9227371" cy="2752344"/>
          </a:xfrm>
          <a:prstGeom prst="rect">
            <a:avLst/>
          </a:prstGeom>
        </p:spPr>
      </p:pic>
      <p:sp>
        <p:nvSpPr>
          <p:cNvPr id="2" name="Title 1"/>
          <p:cNvSpPr>
            <a:spLocks noGrp="1"/>
          </p:cNvSpPr>
          <p:nvPr>
            <p:ph type="title"/>
          </p:nvPr>
        </p:nvSpPr>
        <p:spPr>
          <a:xfrm>
            <a:off x="635000" y="1896167"/>
            <a:ext cx="10922000" cy="1605156"/>
          </a:xfrm>
        </p:spPr>
        <p:txBody>
          <a:bodyPr anchor="b"/>
          <a:lstStyle>
            <a:lvl1pPr algn="ctr">
              <a:defRPr sz="6000">
                <a:solidFill>
                  <a:schemeClr val="tx1"/>
                </a:solidFill>
                <a:latin typeface="+mn-lt"/>
              </a:defRPr>
            </a:lvl1pPr>
          </a:lstStyle>
          <a:p>
            <a:r>
              <a:rPr lang="en-US"/>
              <a:t>Click to edit Master title style</a:t>
            </a:r>
          </a:p>
        </p:txBody>
      </p:sp>
      <p:sp>
        <p:nvSpPr>
          <p:cNvPr id="3" name="Text Placeholder 2"/>
          <p:cNvSpPr>
            <a:spLocks noGrp="1"/>
          </p:cNvSpPr>
          <p:nvPr>
            <p:ph type="body" idx="1"/>
          </p:nvPr>
        </p:nvSpPr>
        <p:spPr>
          <a:xfrm>
            <a:off x="635000" y="3700467"/>
            <a:ext cx="10922000" cy="835006"/>
          </a:xfrm>
        </p:spPr>
        <p:txBody>
          <a:bodyPr>
            <a:normAutofit/>
          </a:bodyPr>
          <a:lstStyle>
            <a:lvl1pPr marL="0" indent="0" algn="ctr">
              <a:buNone/>
              <a:defRPr sz="2700">
                <a:solidFill>
                  <a:schemeClr val="accent3"/>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13" name="Date Placeholder 3"/>
          <p:cNvSpPr>
            <a:spLocks noGrp="1"/>
          </p:cNvSpPr>
          <p:nvPr>
            <p:ph type="dt" sz="half" idx="10"/>
          </p:nvPr>
        </p:nvSpPr>
        <p:spPr>
          <a:xfrm>
            <a:off x="156028" y="6414408"/>
            <a:ext cx="2743200" cy="365125"/>
          </a:xfrm>
        </p:spPr>
        <p:txBody>
          <a:bodyPr/>
          <a:lstStyle>
            <a:lvl1pPr>
              <a:defRPr>
                <a:solidFill>
                  <a:schemeClr val="bg1">
                    <a:lumMod val="65000"/>
                  </a:schemeClr>
                </a:solidFill>
              </a:defRPr>
            </a:lvl1pPr>
          </a:lstStyle>
          <a:p>
            <a:r>
              <a:rPr lang="en-US"/>
              <a:t>Your Date Here</a:t>
            </a:r>
          </a:p>
        </p:txBody>
      </p:sp>
      <p:sp>
        <p:nvSpPr>
          <p:cNvPr id="14" name="Footer Placeholder 4"/>
          <p:cNvSpPr>
            <a:spLocks noGrp="1"/>
          </p:cNvSpPr>
          <p:nvPr>
            <p:ph type="ftr" sz="quarter" idx="11"/>
          </p:nvPr>
        </p:nvSpPr>
        <p:spPr>
          <a:xfrm>
            <a:off x="4038600" y="6414408"/>
            <a:ext cx="4114800" cy="365125"/>
          </a:xfrm>
        </p:spPr>
        <p:txBody>
          <a:bodyPr/>
          <a:lstStyle>
            <a:lvl1pPr>
              <a:defRPr>
                <a:solidFill>
                  <a:schemeClr val="bg1"/>
                </a:solidFill>
              </a:defRPr>
            </a:lvl1pPr>
          </a:lstStyle>
          <a:p>
            <a:r>
              <a:rPr lang="en-US"/>
              <a:t>Your Footer Here</a:t>
            </a:r>
          </a:p>
        </p:txBody>
      </p:sp>
      <p:sp>
        <p:nvSpPr>
          <p:cNvPr id="15" name="Slide Number Placeholder 5"/>
          <p:cNvSpPr>
            <a:spLocks noGrp="1"/>
          </p:cNvSpPr>
          <p:nvPr>
            <p:ph type="sldNum" sz="quarter" idx="12"/>
          </p:nvPr>
        </p:nvSpPr>
        <p:spPr>
          <a:xfrm>
            <a:off x="9220199" y="6414408"/>
            <a:ext cx="2743200" cy="365125"/>
          </a:xfrm>
        </p:spPr>
        <p:txBody>
          <a:bodyPr/>
          <a:lstStyle>
            <a:lvl1pPr>
              <a:defRPr>
                <a:solidFill>
                  <a:schemeClr val="bg1">
                    <a:lumMod val="65000"/>
                  </a:schemeClr>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39715091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06-Transition #4">
    <p:bg>
      <p:bgPr>
        <a:solidFill>
          <a:srgbClr val="FFFFFF"/>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83235" y="0"/>
            <a:ext cx="9225531" cy="3355848"/>
          </a:xfrm>
          <a:prstGeom prst="rect">
            <a:avLst/>
          </a:prstGeom>
        </p:spPr>
      </p:pic>
      <p:sp>
        <p:nvSpPr>
          <p:cNvPr id="2" name="Title 1"/>
          <p:cNvSpPr>
            <a:spLocks noGrp="1"/>
          </p:cNvSpPr>
          <p:nvPr>
            <p:ph type="title"/>
          </p:nvPr>
        </p:nvSpPr>
        <p:spPr>
          <a:xfrm>
            <a:off x="635000" y="3565310"/>
            <a:ext cx="10922000" cy="1605156"/>
          </a:xfrm>
        </p:spPr>
        <p:txBody>
          <a:bodyPr anchor="b"/>
          <a:lstStyle>
            <a:lvl1pPr algn="ctr">
              <a:defRPr sz="6000">
                <a:solidFill>
                  <a:schemeClr val="tx1"/>
                </a:solidFill>
                <a:latin typeface="+mn-lt"/>
              </a:defRPr>
            </a:lvl1pPr>
          </a:lstStyle>
          <a:p>
            <a:r>
              <a:rPr lang="en-US"/>
              <a:t>Click to edit Master title style</a:t>
            </a:r>
          </a:p>
        </p:txBody>
      </p:sp>
      <p:sp>
        <p:nvSpPr>
          <p:cNvPr id="3" name="Text Placeholder 2"/>
          <p:cNvSpPr>
            <a:spLocks noGrp="1"/>
          </p:cNvSpPr>
          <p:nvPr>
            <p:ph type="body" idx="1"/>
          </p:nvPr>
        </p:nvSpPr>
        <p:spPr>
          <a:xfrm>
            <a:off x="635000" y="5369610"/>
            <a:ext cx="10922000" cy="835006"/>
          </a:xfrm>
        </p:spPr>
        <p:txBody>
          <a:bodyPr>
            <a:normAutofit/>
          </a:bodyPr>
          <a:lstStyle>
            <a:lvl1pPr marL="0" indent="0" algn="ctr">
              <a:buNone/>
              <a:defRPr sz="2700">
                <a:solidFill>
                  <a:schemeClr val="accent4"/>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16" name="Date Placeholder 3"/>
          <p:cNvSpPr>
            <a:spLocks noGrp="1"/>
          </p:cNvSpPr>
          <p:nvPr>
            <p:ph type="dt" sz="half" idx="10"/>
          </p:nvPr>
        </p:nvSpPr>
        <p:spPr>
          <a:xfrm>
            <a:off x="156028" y="6414408"/>
            <a:ext cx="2743200" cy="365125"/>
          </a:xfrm>
        </p:spPr>
        <p:txBody>
          <a:bodyPr/>
          <a:lstStyle>
            <a:lvl1pPr>
              <a:defRPr>
                <a:solidFill>
                  <a:schemeClr val="bg1">
                    <a:lumMod val="65000"/>
                  </a:schemeClr>
                </a:solidFill>
              </a:defRPr>
            </a:lvl1pPr>
          </a:lstStyle>
          <a:p>
            <a:r>
              <a:rPr lang="en-US"/>
              <a:t>Your Date Here</a:t>
            </a:r>
          </a:p>
        </p:txBody>
      </p:sp>
      <p:sp>
        <p:nvSpPr>
          <p:cNvPr id="17" name="Footer Placeholder 4"/>
          <p:cNvSpPr>
            <a:spLocks noGrp="1"/>
          </p:cNvSpPr>
          <p:nvPr>
            <p:ph type="ftr" sz="quarter" idx="11"/>
          </p:nvPr>
        </p:nvSpPr>
        <p:spPr>
          <a:xfrm>
            <a:off x="4038600" y="6414408"/>
            <a:ext cx="4114800" cy="365125"/>
          </a:xfrm>
        </p:spPr>
        <p:txBody>
          <a:bodyPr/>
          <a:lstStyle>
            <a:lvl1pPr>
              <a:defRPr>
                <a:solidFill>
                  <a:schemeClr val="bg1">
                    <a:lumMod val="65000"/>
                  </a:schemeClr>
                </a:solidFill>
              </a:defRPr>
            </a:lvl1pPr>
          </a:lstStyle>
          <a:p>
            <a:r>
              <a:rPr lang="en-US"/>
              <a:t>Your Footer Here</a:t>
            </a:r>
          </a:p>
        </p:txBody>
      </p:sp>
      <p:sp>
        <p:nvSpPr>
          <p:cNvPr id="21" name="Slide Number Placeholder 5"/>
          <p:cNvSpPr>
            <a:spLocks noGrp="1"/>
          </p:cNvSpPr>
          <p:nvPr>
            <p:ph type="sldNum" sz="quarter" idx="12"/>
          </p:nvPr>
        </p:nvSpPr>
        <p:spPr>
          <a:xfrm>
            <a:off x="9220199" y="6414408"/>
            <a:ext cx="2743200" cy="365125"/>
          </a:xfrm>
        </p:spPr>
        <p:txBody>
          <a:bodyPr/>
          <a:lstStyle>
            <a:lvl1pPr>
              <a:defRPr>
                <a:solidFill>
                  <a:schemeClr val="bg1">
                    <a:lumMod val="65000"/>
                  </a:schemeClr>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250176887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07-Transition #5">
    <p:bg>
      <p:bgPr>
        <a:solidFill>
          <a:srgbClr val="FFFFFF"/>
        </a:solidFill>
        <a:effectLst/>
      </p:bgPr>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82315" y="4105656"/>
            <a:ext cx="9227371" cy="2752344"/>
          </a:xfrm>
          <a:prstGeom prst="rect">
            <a:avLst/>
          </a:prstGeom>
        </p:spPr>
      </p:pic>
      <p:sp>
        <p:nvSpPr>
          <p:cNvPr id="2" name="Title 1"/>
          <p:cNvSpPr>
            <a:spLocks noGrp="1"/>
          </p:cNvSpPr>
          <p:nvPr>
            <p:ph type="title"/>
          </p:nvPr>
        </p:nvSpPr>
        <p:spPr>
          <a:xfrm>
            <a:off x="635000" y="1391579"/>
            <a:ext cx="10922000" cy="1605156"/>
          </a:xfrm>
        </p:spPr>
        <p:txBody>
          <a:bodyPr anchor="b"/>
          <a:lstStyle>
            <a:lvl1pPr algn="ctr">
              <a:defRPr sz="6000">
                <a:solidFill>
                  <a:schemeClr val="tx1"/>
                </a:solidFill>
                <a:latin typeface="+mn-lt"/>
              </a:defRPr>
            </a:lvl1pPr>
          </a:lstStyle>
          <a:p>
            <a:r>
              <a:rPr lang="en-US"/>
              <a:t>Click to edit Master title style</a:t>
            </a:r>
          </a:p>
        </p:txBody>
      </p:sp>
      <p:sp>
        <p:nvSpPr>
          <p:cNvPr id="3" name="Text Placeholder 2"/>
          <p:cNvSpPr>
            <a:spLocks noGrp="1"/>
          </p:cNvSpPr>
          <p:nvPr>
            <p:ph type="body" idx="1"/>
          </p:nvPr>
        </p:nvSpPr>
        <p:spPr>
          <a:xfrm>
            <a:off x="635000" y="3195879"/>
            <a:ext cx="10922000" cy="835006"/>
          </a:xfrm>
        </p:spPr>
        <p:txBody>
          <a:bodyPr>
            <a:normAutofit/>
          </a:bodyPr>
          <a:lstStyle>
            <a:lvl1pPr marL="0" indent="0" algn="ctr">
              <a:buNone/>
              <a:defRPr sz="2700">
                <a:solidFill>
                  <a:srgbClr val="FF6600"/>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13" name="Date Placeholder 3"/>
          <p:cNvSpPr>
            <a:spLocks noGrp="1"/>
          </p:cNvSpPr>
          <p:nvPr>
            <p:ph type="dt" sz="half" idx="10"/>
          </p:nvPr>
        </p:nvSpPr>
        <p:spPr>
          <a:xfrm>
            <a:off x="156028" y="6414408"/>
            <a:ext cx="2743200" cy="365125"/>
          </a:xfrm>
        </p:spPr>
        <p:txBody>
          <a:bodyPr/>
          <a:lstStyle>
            <a:lvl1pPr>
              <a:defRPr>
                <a:solidFill>
                  <a:schemeClr val="bg1">
                    <a:lumMod val="65000"/>
                  </a:schemeClr>
                </a:solidFill>
              </a:defRPr>
            </a:lvl1pPr>
          </a:lstStyle>
          <a:p>
            <a:r>
              <a:rPr lang="en-US"/>
              <a:t>Your Date Here</a:t>
            </a:r>
          </a:p>
        </p:txBody>
      </p:sp>
      <p:sp>
        <p:nvSpPr>
          <p:cNvPr id="14" name="Footer Placeholder 4"/>
          <p:cNvSpPr>
            <a:spLocks noGrp="1"/>
          </p:cNvSpPr>
          <p:nvPr>
            <p:ph type="ftr" sz="quarter" idx="11"/>
          </p:nvPr>
        </p:nvSpPr>
        <p:spPr>
          <a:xfrm>
            <a:off x="4038600" y="6414408"/>
            <a:ext cx="4114800" cy="365125"/>
          </a:xfrm>
        </p:spPr>
        <p:txBody>
          <a:bodyPr/>
          <a:lstStyle>
            <a:lvl1pPr>
              <a:defRPr>
                <a:solidFill>
                  <a:schemeClr val="bg1"/>
                </a:solidFill>
              </a:defRPr>
            </a:lvl1pPr>
          </a:lstStyle>
          <a:p>
            <a:r>
              <a:rPr lang="en-US"/>
              <a:t>Your Footer Here</a:t>
            </a:r>
          </a:p>
        </p:txBody>
      </p:sp>
      <p:sp>
        <p:nvSpPr>
          <p:cNvPr id="15" name="Slide Number Placeholder 5"/>
          <p:cNvSpPr>
            <a:spLocks noGrp="1"/>
          </p:cNvSpPr>
          <p:nvPr>
            <p:ph type="sldNum" sz="quarter" idx="12"/>
          </p:nvPr>
        </p:nvSpPr>
        <p:spPr>
          <a:xfrm>
            <a:off x="9220199" y="6414408"/>
            <a:ext cx="2743200" cy="365125"/>
          </a:xfrm>
        </p:spPr>
        <p:txBody>
          <a:bodyPr/>
          <a:lstStyle>
            <a:lvl1pPr>
              <a:defRPr>
                <a:solidFill>
                  <a:schemeClr val="bg1">
                    <a:lumMod val="65000"/>
                  </a:schemeClr>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1754918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CA7764E-60A7-40D1-853B-97347B18B208}" type="datetimeFigureOut">
              <a:rPr lang="en-GB" smtClean="0"/>
              <a:t>27/04/2020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B7FDE0-9AF8-4E6F-85BA-31E70517B16C}" type="slidenum">
              <a:rPr lang="en-GB" smtClean="0"/>
              <a:t>‹#›</a:t>
            </a:fld>
            <a:endParaRPr lang="en-GB"/>
          </a:p>
        </p:txBody>
      </p:sp>
    </p:spTree>
    <p:extLst>
      <p:ext uri="{BB962C8B-B14F-4D97-AF65-F5344CB8AC3E}">
        <p14:creationId xmlns:p14="http://schemas.microsoft.com/office/powerpoint/2010/main" val="34699017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08-Transition #6">
    <p:bg>
      <p:bgPr>
        <a:solidFill>
          <a:srgbClr val="0A0404"/>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305301" y="1600200"/>
            <a:ext cx="7886700" cy="5257800"/>
          </a:xfrm>
          <a:prstGeom prst="rect">
            <a:avLst/>
          </a:prstGeom>
        </p:spPr>
      </p:pic>
      <p:sp>
        <p:nvSpPr>
          <p:cNvPr id="2" name="Title 1"/>
          <p:cNvSpPr>
            <a:spLocks noGrp="1"/>
          </p:cNvSpPr>
          <p:nvPr>
            <p:ph type="title"/>
          </p:nvPr>
        </p:nvSpPr>
        <p:spPr>
          <a:xfrm>
            <a:off x="831851" y="1243357"/>
            <a:ext cx="5283200" cy="1521730"/>
          </a:xfrm>
        </p:spPr>
        <p:txBody>
          <a:bodyPr anchor="b"/>
          <a:lstStyle>
            <a:lvl1pPr>
              <a:defRPr sz="6000">
                <a:solidFill>
                  <a:schemeClr val="bg1"/>
                </a:solidFill>
                <a:latin typeface="+mn-lt"/>
              </a:defRPr>
            </a:lvl1pPr>
          </a:lstStyle>
          <a:p>
            <a:r>
              <a:rPr lang="en-US"/>
              <a:t>Click to edit Master title style</a:t>
            </a:r>
          </a:p>
        </p:txBody>
      </p:sp>
      <p:sp>
        <p:nvSpPr>
          <p:cNvPr id="3" name="Text Placeholder 2"/>
          <p:cNvSpPr>
            <a:spLocks noGrp="1"/>
          </p:cNvSpPr>
          <p:nvPr>
            <p:ph type="body" idx="1"/>
          </p:nvPr>
        </p:nvSpPr>
        <p:spPr>
          <a:xfrm>
            <a:off x="831851" y="2765089"/>
            <a:ext cx="5283200" cy="1500187"/>
          </a:xfrm>
        </p:spPr>
        <p:txBody>
          <a:bodyPr lIns="137160">
            <a:normAutofit/>
          </a:bodyPr>
          <a:lstStyle>
            <a:lvl1pPr marL="0" indent="0" algn="l">
              <a:buNone/>
              <a:defRPr sz="2700">
                <a:solidFill>
                  <a:schemeClr val="bg2"/>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8" name="Date Placeholder 3"/>
          <p:cNvSpPr>
            <a:spLocks noGrp="1"/>
          </p:cNvSpPr>
          <p:nvPr>
            <p:ph type="dt" sz="half" idx="10"/>
          </p:nvPr>
        </p:nvSpPr>
        <p:spPr>
          <a:xfrm>
            <a:off x="156028" y="6414408"/>
            <a:ext cx="2743200" cy="365125"/>
          </a:xfrm>
        </p:spPr>
        <p:txBody>
          <a:bodyPr/>
          <a:lstStyle>
            <a:lvl1pPr>
              <a:defRPr>
                <a:solidFill>
                  <a:schemeClr val="bg1">
                    <a:lumMod val="65000"/>
                  </a:schemeClr>
                </a:solidFill>
              </a:defRPr>
            </a:lvl1pPr>
          </a:lstStyle>
          <a:p>
            <a:r>
              <a:rPr lang="en-US"/>
              <a:t>Your Date Here</a:t>
            </a:r>
          </a:p>
        </p:txBody>
      </p:sp>
      <p:sp>
        <p:nvSpPr>
          <p:cNvPr id="9" name="Footer Placeholder 4"/>
          <p:cNvSpPr>
            <a:spLocks noGrp="1"/>
          </p:cNvSpPr>
          <p:nvPr>
            <p:ph type="ftr" sz="quarter" idx="11"/>
          </p:nvPr>
        </p:nvSpPr>
        <p:spPr>
          <a:xfrm>
            <a:off x="4038600" y="6414408"/>
            <a:ext cx="4114800" cy="365125"/>
          </a:xfrm>
        </p:spPr>
        <p:txBody>
          <a:bodyPr/>
          <a:lstStyle>
            <a:lvl1pPr>
              <a:defRPr>
                <a:solidFill>
                  <a:schemeClr val="bg1"/>
                </a:solidFill>
              </a:defRPr>
            </a:lvl1pPr>
          </a:lstStyle>
          <a:p>
            <a:r>
              <a:rPr lang="en-US"/>
              <a:t>Your Footer Here</a:t>
            </a:r>
          </a:p>
        </p:txBody>
      </p:sp>
      <p:sp>
        <p:nvSpPr>
          <p:cNvPr id="10" name="Slide Number Placeholder 5"/>
          <p:cNvSpPr>
            <a:spLocks noGrp="1"/>
          </p:cNvSpPr>
          <p:nvPr>
            <p:ph type="sldNum" sz="quarter" idx="12"/>
          </p:nvPr>
        </p:nvSpPr>
        <p:spPr>
          <a:xfrm>
            <a:off x="9220199" y="6414408"/>
            <a:ext cx="2743200" cy="365125"/>
          </a:xfrm>
        </p:spPr>
        <p:txBody>
          <a:bodyPr/>
          <a:lstStyle>
            <a:lvl1pPr>
              <a:defRPr>
                <a:solidFill>
                  <a:schemeClr val="bg1"/>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9496685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09-Coffee Break">
    <p:spTree>
      <p:nvGrpSpPr>
        <p:cNvPr id="1" name=""/>
        <p:cNvGrpSpPr/>
        <p:nvPr/>
      </p:nvGrpSpPr>
      <p:grpSpPr>
        <a:xfrm>
          <a:off x="0" y="0"/>
          <a:ext cx="0" cy="0"/>
          <a:chOff x="0" y="0"/>
          <a:chExt cx="0" cy="0"/>
        </a:xfrm>
      </p:grpSpPr>
      <p:sp>
        <p:nvSpPr>
          <p:cNvPr id="2" name="Title 1"/>
          <p:cNvSpPr>
            <a:spLocks noGrp="1"/>
          </p:cNvSpPr>
          <p:nvPr>
            <p:ph type="title"/>
          </p:nvPr>
        </p:nvSpPr>
        <p:spPr>
          <a:xfrm>
            <a:off x="899886" y="2873215"/>
            <a:ext cx="5698231" cy="1521730"/>
          </a:xfrm>
        </p:spPr>
        <p:txBody>
          <a:bodyPr anchor="b"/>
          <a:lstStyle>
            <a:lvl1pPr>
              <a:defRPr sz="6000">
                <a:solidFill>
                  <a:schemeClr val="tx1"/>
                </a:solidFill>
                <a:latin typeface="+mn-lt"/>
              </a:defRPr>
            </a:lvl1pPr>
          </a:lstStyle>
          <a:p>
            <a:r>
              <a:rPr lang="en-US"/>
              <a:t>Click to edit Master title style</a:t>
            </a:r>
          </a:p>
        </p:txBody>
      </p:sp>
      <p:sp>
        <p:nvSpPr>
          <p:cNvPr id="3" name="Text Placeholder 2"/>
          <p:cNvSpPr>
            <a:spLocks noGrp="1"/>
          </p:cNvSpPr>
          <p:nvPr>
            <p:ph type="body" idx="1"/>
          </p:nvPr>
        </p:nvSpPr>
        <p:spPr>
          <a:xfrm>
            <a:off x="899886" y="4676615"/>
            <a:ext cx="5698231" cy="1500187"/>
          </a:xfrm>
        </p:spPr>
        <p:txBody>
          <a:bodyPr lIns="137160">
            <a:normAutofit/>
          </a:bodyPr>
          <a:lstStyle>
            <a:lvl1pPr marL="0" indent="0" algn="l">
              <a:buNone/>
              <a:defRPr sz="2700">
                <a:solidFill>
                  <a:schemeClr val="accent3"/>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9" name="Date Placeholder 3"/>
          <p:cNvSpPr>
            <a:spLocks noGrp="1"/>
          </p:cNvSpPr>
          <p:nvPr>
            <p:ph type="dt" sz="half" idx="10"/>
          </p:nvPr>
        </p:nvSpPr>
        <p:spPr>
          <a:xfrm>
            <a:off x="156028" y="6414408"/>
            <a:ext cx="2743200" cy="365125"/>
          </a:xfrm>
        </p:spPr>
        <p:txBody>
          <a:bodyPr/>
          <a:lstStyle>
            <a:lvl1pPr>
              <a:defRPr>
                <a:solidFill>
                  <a:schemeClr val="bg1">
                    <a:lumMod val="65000"/>
                  </a:schemeClr>
                </a:solidFill>
              </a:defRPr>
            </a:lvl1pPr>
          </a:lstStyle>
          <a:p>
            <a:r>
              <a:rPr lang="en-US"/>
              <a:t>Your Date Here</a:t>
            </a:r>
          </a:p>
        </p:txBody>
      </p:sp>
      <p:sp>
        <p:nvSpPr>
          <p:cNvPr id="10" name="Footer Placeholder 4"/>
          <p:cNvSpPr>
            <a:spLocks noGrp="1"/>
          </p:cNvSpPr>
          <p:nvPr>
            <p:ph type="ftr" sz="quarter" idx="11"/>
          </p:nvPr>
        </p:nvSpPr>
        <p:spPr>
          <a:xfrm>
            <a:off x="4038600" y="6414408"/>
            <a:ext cx="4114800" cy="365125"/>
          </a:xfrm>
        </p:spPr>
        <p:txBody>
          <a:bodyPr/>
          <a:lstStyle>
            <a:lvl1pPr>
              <a:defRPr>
                <a:solidFill>
                  <a:schemeClr val="bg1">
                    <a:lumMod val="65000"/>
                  </a:schemeClr>
                </a:solidFill>
              </a:defRPr>
            </a:lvl1pPr>
          </a:lstStyle>
          <a:p>
            <a:r>
              <a:rPr lang="en-US"/>
              <a:t>Your Footer Here</a:t>
            </a:r>
          </a:p>
        </p:txBody>
      </p:sp>
      <p:sp>
        <p:nvSpPr>
          <p:cNvPr id="11" name="Slide Number Placeholder 5"/>
          <p:cNvSpPr>
            <a:spLocks noGrp="1"/>
          </p:cNvSpPr>
          <p:nvPr>
            <p:ph type="sldNum" sz="quarter" idx="12"/>
          </p:nvPr>
        </p:nvSpPr>
        <p:spPr>
          <a:xfrm>
            <a:off x="9220199" y="6414408"/>
            <a:ext cx="2743200" cy="365125"/>
          </a:xfrm>
        </p:spPr>
        <p:txBody>
          <a:bodyPr/>
          <a:lstStyle>
            <a:lvl1pPr>
              <a:defRPr>
                <a:solidFill>
                  <a:schemeClr val="bg1">
                    <a:lumMod val="65000"/>
                  </a:schemeClr>
                </a:solidFill>
              </a:defRPr>
            </a:lvl1pPr>
          </a:lstStyle>
          <a:p>
            <a:fld id="{7CD08052-46D4-4451-BCD3-D01F8058DAE8}" type="slidenum">
              <a:rPr lang="en-US" smtClean="0"/>
              <a:pPr/>
              <a:t>‹#›</a:t>
            </a:fld>
            <a:endParaRPr lang="en-US"/>
          </a:p>
        </p:txBody>
      </p:sp>
      <p:grpSp>
        <p:nvGrpSpPr>
          <p:cNvPr id="4" name="Group 3"/>
          <p:cNvGrpSpPr/>
          <p:nvPr userDrawn="1"/>
        </p:nvGrpSpPr>
        <p:grpSpPr>
          <a:xfrm>
            <a:off x="6792152" y="672860"/>
            <a:ext cx="4856093" cy="4093024"/>
            <a:chOff x="4527550" y="581584"/>
            <a:chExt cx="4498564" cy="5055568"/>
          </a:xfrm>
        </p:grpSpPr>
        <p:grpSp>
          <p:nvGrpSpPr>
            <p:cNvPr id="22" name="Group 21"/>
            <p:cNvGrpSpPr/>
            <p:nvPr userDrawn="1"/>
          </p:nvGrpSpPr>
          <p:grpSpPr>
            <a:xfrm>
              <a:off x="4527550" y="581584"/>
              <a:ext cx="3174999" cy="2760276"/>
              <a:chOff x="6021388" y="1082675"/>
              <a:chExt cx="741363" cy="644525"/>
            </a:xfrm>
            <a:solidFill>
              <a:schemeClr val="tx1"/>
            </a:solidFill>
          </p:grpSpPr>
          <p:sp>
            <p:nvSpPr>
              <p:cNvPr id="23" name="Freeform 17"/>
              <p:cNvSpPr>
                <a:spLocks noEditPoints="1"/>
              </p:cNvSpPr>
              <p:nvPr/>
            </p:nvSpPr>
            <p:spPr bwMode="auto">
              <a:xfrm>
                <a:off x="6021388" y="1082675"/>
                <a:ext cx="741363" cy="644525"/>
              </a:xfrm>
              <a:custGeom>
                <a:avLst/>
                <a:gdLst>
                  <a:gd name="T0" fmla="*/ 237 w 467"/>
                  <a:gd name="T1" fmla="*/ 394 h 406"/>
                  <a:gd name="T2" fmla="*/ 190 w 467"/>
                  <a:gd name="T3" fmla="*/ 377 h 406"/>
                  <a:gd name="T4" fmla="*/ 394 w 467"/>
                  <a:gd name="T5" fmla="*/ 145 h 406"/>
                  <a:gd name="T6" fmla="*/ 411 w 467"/>
                  <a:gd name="T7" fmla="*/ 134 h 406"/>
                  <a:gd name="T8" fmla="*/ 378 w 467"/>
                  <a:gd name="T9" fmla="*/ 127 h 406"/>
                  <a:gd name="T10" fmla="*/ 16 w 467"/>
                  <a:gd name="T11" fmla="*/ 211 h 406"/>
                  <a:gd name="T12" fmla="*/ 111 w 467"/>
                  <a:gd name="T13" fmla="*/ 357 h 406"/>
                  <a:gd name="T14" fmla="*/ 304 w 467"/>
                  <a:gd name="T15" fmla="*/ 347 h 406"/>
                  <a:gd name="T16" fmla="*/ 351 w 467"/>
                  <a:gd name="T17" fmla="*/ 164 h 406"/>
                  <a:gd name="T18" fmla="*/ 112 w 467"/>
                  <a:gd name="T19" fmla="*/ 96 h 406"/>
                  <a:gd name="T20" fmla="*/ 399 w 467"/>
                  <a:gd name="T21" fmla="*/ 118 h 406"/>
                  <a:gd name="T22" fmla="*/ 381 w 467"/>
                  <a:gd name="T23" fmla="*/ 93 h 406"/>
                  <a:gd name="T24" fmla="*/ 255 w 467"/>
                  <a:gd name="T25" fmla="*/ 90 h 406"/>
                  <a:gd name="T26" fmla="*/ 123 w 467"/>
                  <a:gd name="T27" fmla="*/ 89 h 406"/>
                  <a:gd name="T28" fmla="*/ 179 w 467"/>
                  <a:gd name="T29" fmla="*/ 80 h 406"/>
                  <a:gd name="T30" fmla="*/ 224 w 467"/>
                  <a:gd name="T31" fmla="*/ 93 h 406"/>
                  <a:gd name="T32" fmla="*/ 356 w 467"/>
                  <a:gd name="T33" fmla="*/ 81 h 406"/>
                  <a:gd name="T34" fmla="*/ 361 w 467"/>
                  <a:gd name="T35" fmla="*/ 106 h 406"/>
                  <a:gd name="T36" fmla="*/ 359 w 467"/>
                  <a:gd name="T37" fmla="*/ 85 h 406"/>
                  <a:gd name="T38" fmla="*/ 145 w 467"/>
                  <a:gd name="T39" fmla="*/ 92 h 406"/>
                  <a:gd name="T40" fmla="*/ 161 w 467"/>
                  <a:gd name="T41" fmla="*/ 92 h 406"/>
                  <a:gd name="T42" fmla="*/ 127 w 467"/>
                  <a:gd name="T43" fmla="*/ 90 h 406"/>
                  <a:gd name="T44" fmla="*/ 133 w 467"/>
                  <a:gd name="T45" fmla="*/ 90 h 406"/>
                  <a:gd name="T46" fmla="*/ 383 w 467"/>
                  <a:gd name="T47" fmla="*/ 75 h 406"/>
                  <a:gd name="T48" fmla="*/ 302 w 467"/>
                  <a:gd name="T49" fmla="*/ 77 h 406"/>
                  <a:gd name="T50" fmla="*/ 321 w 467"/>
                  <a:gd name="T51" fmla="*/ 79 h 406"/>
                  <a:gd name="T52" fmla="*/ 294 w 467"/>
                  <a:gd name="T53" fmla="*/ 76 h 406"/>
                  <a:gd name="T54" fmla="*/ 266 w 467"/>
                  <a:gd name="T55" fmla="*/ 63 h 406"/>
                  <a:gd name="T56" fmla="*/ 284 w 467"/>
                  <a:gd name="T57" fmla="*/ 60 h 406"/>
                  <a:gd name="T58" fmla="*/ 225 w 467"/>
                  <a:gd name="T59" fmla="*/ 60 h 406"/>
                  <a:gd name="T60" fmla="*/ 239 w 467"/>
                  <a:gd name="T61" fmla="*/ 65 h 406"/>
                  <a:gd name="T62" fmla="*/ 200 w 467"/>
                  <a:gd name="T63" fmla="*/ 62 h 406"/>
                  <a:gd name="T64" fmla="*/ 215 w 467"/>
                  <a:gd name="T65" fmla="*/ 62 h 406"/>
                  <a:gd name="T66" fmla="*/ 186 w 467"/>
                  <a:gd name="T67" fmla="*/ 58 h 406"/>
                  <a:gd name="T68" fmla="*/ 143 w 467"/>
                  <a:gd name="T69" fmla="*/ 55 h 406"/>
                  <a:gd name="T70" fmla="*/ 135 w 467"/>
                  <a:gd name="T71" fmla="*/ 58 h 406"/>
                  <a:gd name="T72" fmla="*/ 318 w 467"/>
                  <a:gd name="T73" fmla="*/ 64 h 406"/>
                  <a:gd name="T74" fmla="*/ 328 w 467"/>
                  <a:gd name="T75" fmla="*/ 55 h 406"/>
                  <a:gd name="T76" fmla="*/ 339 w 467"/>
                  <a:gd name="T77" fmla="*/ 51 h 406"/>
                  <a:gd name="T78" fmla="*/ 351 w 467"/>
                  <a:gd name="T79" fmla="*/ 41 h 406"/>
                  <a:gd name="T80" fmla="*/ 356 w 467"/>
                  <a:gd name="T81" fmla="*/ 39 h 406"/>
                  <a:gd name="T82" fmla="*/ 361 w 467"/>
                  <a:gd name="T83" fmla="*/ 39 h 406"/>
                  <a:gd name="T84" fmla="*/ 98 w 467"/>
                  <a:gd name="T85" fmla="*/ 26 h 406"/>
                  <a:gd name="T86" fmla="*/ 293 w 467"/>
                  <a:gd name="T87" fmla="*/ 12 h 406"/>
                  <a:gd name="T88" fmla="*/ 292 w 467"/>
                  <a:gd name="T89" fmla="*/ 55 h 406"/>
                  <a:gd name="T90" fmla="*/ 343 w 467"/>
                  <a:gd name="T91" fmla="*/ 35 h 406"/>
                  <a:gd name="T92" fmla="*/ 417 w 467"/>
                  <a:gd name="T93" fmla="*/ 123 h 406"/>
                  <a:gd name="T94" fmla="*/ 462 w 467"/>
                  <a:gd name="T95" fmla="*/ 196 h 406"/>
                  <a:gd name="T96" fmla="*/ 338 w 467"/>
                  <a:gd name="T97" fmla="*/ 81 h 406"/>
                  <a:gd name="T98" fmla="*/ 382 w 467"/>
                  <a:gd name="T99" fmla="*/ 259 h 406"/>
                  <a:gd name="T100" fmla="*/ 289 w 467"/>
                  <a:gd name="T101" fmla="*/ 377 h 406"/>
                  <a:gd name="T102" fmla="*/ 233 w 467"/>
                  <a:gd name="T103" fmla="*/ 406 h 406"/>
                  <a:gd name="T104" fmla="*/ 89 w 467"/>
                  <a:gd name="T105" fmla="*/ 389 h 406"/>
                  <a:gd name="T106" fmla="*/ 21 w 467"/>
                  <a:gd name="T107" fmla="*/ 314 h 406"/>
                  <a:gd name="T108" fmla="*/ 60 w 467"/>
                  <a:gd name="T109" fmla="*/ 115 h 406"/>
                  <a:gd name="T110" fmla="*/ 114 w 467"/>
                  <a:gd name="T111" fmla="*/ 54 h 406"/>
                  <a:gd name="T112" fmla="*/ 81 w 467"/>
                  <a:gd name="T113" fmla="*/ 25 h 406"/>
                  <a:gd name="T114" fmla="*/ 139 w 467"/>
                  <a:gd name="T115" fmla="*/ 14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67" h="406">
                    <a:moveTo>
                      <a:pt x="110" y="368"/>
                    </a:moveTo>
                    <a:lnTo>
                      <a:pt x="102" y="384"/>
                    </a:lnTo>
                    <a:lnTo>
                      <a:pt x="123" y="391"/>
                    </a:lnTo>
                    <a:lnTo>
                      <a:pt x="146" y="394"/>
                    </a:lnTo>
                    <a:lnTo>
                      <a:pt x="170" y="394"/>
                    </a:lnTo>
                    <a:lnTo>
                      <a:pt x="194" y="394"/>
                    </a:lnTo>
                    <a:lnTo>
                      <a:pt x="215" y="395"/>
                    </a:lnTo>
                    <a:lnTo>
                      <a:pt x="237" y="394"/>
                    </a:lnTo>
                    <a:lnTo>
                      <a:pt x="259" y="391"/>
                    </a:lnTo>
                    <a:lnTo>
                      <a:pt x="279" y="384"/>
                    </a:lnTo>
                    <a:lnTo>
                      <a:pt x="275" y="378"/>
                    </a:lnTo>
                    <a:lnTo>
                      <a:pt x="270" y="373"/>
                    </a:lnTo>
                    <a:lnTo>
                      <a:pt x="268" y="372"/>
                    </a:lnTo>
                    <a:lnTo>
                      <a:pt x="267" y="371"/>
                    </a:lnTo>
                    <a:lnTo>
                      <a:pt x="229" y="377"/>
                    </a:lnTo>
                    <a:lnTo>
                      <a:pt x="190" y="377"/>
                    </a:lnTo>
                    <a:lnTo>
                      <a:pt x="152" y="374"/>
                    </a:lnTo>
                    <a:lnTo>
                      <a:pt x="110" y="368"/>
                    </a:lnTo>
                    <a:close/>
                    <a:moveTo>
                      <a:pt x="378" y="135"/>
                    </a:moveTo>
                    <a:lnTo>
                      <a:pt x="386" y="147"/>
                    </a:lnTo>
                    <a:lnTo>
                      <a:pt x="387" y="144"/>
                    </a:lnTo>
                    <a:lnTo>
                      <a:pt x="390" y="144"/>
                    </a:lnTo>
                    <a:lnTo>
                      <a:pt x="393" y="144"/>
                    </a:lnTo>
                    <a:lnTo>
                      <a:pt x="394" y="145"/>
                    </a:lnTo>
                    <a:lnTo>
                      <a:pt x="378" y="135"/>
                    </a:lnTo>
                    <a:lnTo>
                      <a:pt x="378" y="135"/>
                    </a:lnTo>
                    <a:close/>
                    <a:moveTo>
                      <a:pt x="400" y="134"/>
                    </a:moveTo>
                    <a:lnTo>
                      <a:pt x="415" y="144"/>
                    </a:lnTo>
                    <a:lnTo>
                      <a:pt x="416" y="147"/>
                    </a:lnTo>
                    <a:lnTo>
                      <a:pt x="417" y="148"/>
                    </a:lnTo>
                    <a:lnTo>
                      <a:pt x="421" y="151"/>
                    </a:lnTo>
                    <a:lnTo>
                      <a:pt x="411" y="134"/>
                    </a:lnTo>
                    <a:lnTo>
                      <a:pt x="410" y="135"/>
                    </a:lnTo>
                    <a:lnTo>
                      <a:pt x="408" y="136"/>
                    </a:lnTo>
                    <a:lnTo>
                      <a:pt x="406" y="136"/>
                    </a:lnTo>
                    <a:lnTo>
                      <a:pt x="400" y="134"/>
                    </a:lnTo>
                    <a:close/>
                    <a:moveTo>
                      <a:pt x="366" y="117"/>
                    </a:moveTo>
                    <a:lnTo>
                      <a:pt x="376" y="132"/>
                    </a:lnTo>
                    <a:lnTo>
                      <a:pt x="376" y="130"/>
                    </a:lnTo>
                    <a:lnTo>
                      <a:pt x="378" y="127"/>
                    </a:lnTo>
                    <a:lnTo>
                      <a:pt x="366" y="117"/>
                    </a:lnTo>
                    <a:lnTo>
                      <a:pt x="366" y="117"/>
                    </a:lnTo>
                    <a:close/>
                    <a:moveTo>
                      <a:pt x="112" y="96"/>
                    </a:moveTo>
                    <a:lnTo>
                      <a:pt x="85" y="110"/>
                    </a:lnTo>
                    <a:lnTo>
                      <a:pt x="61" y="130"/>
                    </a:lnTo>
                    <a:lnTo>
                      <a:pt x="40" y="153"/>
                    </a:lnTo>
                    <a:lnTo>
                      <a:pt x="26" y="181"/>
                    </a:lnTo>
                    <a:lnTo>
                      <a:pt x="16" y="211"/>
                    </a:lnTo>
                    <a:lnTo>
                      <a:pt x="12" y="241"/>
                    </a:lnTo>
                    <a:lnTo>
                      <a:pt x="14" y="267"/>
                    </a:lnTo>
                    <a:lnTo>
                      <a:pt x="21" y="291"/>
                    </a:lnTo>
                    <a:lnTo>
                      <a:pt x="33" y="310"/>
                    </a:lnTo>
                    <a:lnTo>
                      <a:pt x="48" y="326"/>
                    </a:lnTo>
                    <a:lnTo>
                      <a:pt x="67" y="339"/>
                    </a:lnTo>
                    <a:lnTo>
                      <a:pt x="88" y="350"/>
                    </a:lnTo>
                    <a:lnTo>
                      <a:pt x="111" y="357"/>
                    </a:lnTo>
                    <a:lnTo>
                      <a:pt x="136" y="361"/>
                    </a:lnTo>
                    <a:lnTo>
                      <a:pt x="161" y="364"/>
                    </a:lnTo>
                    <a:lnTo>
                      <a:pt x="183" y="365"/>
                    </a:lnTo>
                    <a:lnTo>
                      <a:pt x="208" y="365"/>
                    </a:lnTo>
                    <a:lnTo>
                      <a:pt x="232" y="364"/>
                    </a:lnTo>
                    <a:lnTo>
                      <a:pt x="256" y="360"/>
                    </a:lnTo>
                    <a:lnTo>
                      <a:pt x="280" y="355"/>
                    </a:lnTo>
                    <a:lnTo>
                      <a:pt x="304" y="347"/>
                    </a:lnTo>
                    <a:lnTo>
                      <a:pt x="323" y="336"/>
                    </a:lnTo>
                    <a:lnTo>
                      <a:pt x="340" y="322"/>
                    </a:lnTo>
                    <a:lnTo>
                      <a:pt x="355" y="302"/>
                    </a:lnTo>
                    <a:lnTo>
                      <a:pt x="364" y="280"/>
                    </a:lnTo>
                    <a:lnTo>
                      <a:pt x="370" y="249"/>
                    </a:lnTo>
                    <a:lnTo>
                      <a:pt x="369" y="220"/>
                    </a:lnTo>
                    <a:lnTo>
                      <a:pt x="362" y="191"/>
                    </a:lnTo>
                    <a:lnTo>
                      <a:pt x="351" y="164"/>
                    </a:lnTo>
                    <a:lnTo>
                      <a:pt x="334" y="139"/>
                    </a:lnTo>
                    <a:lnTo>
                      <a:pt x="313" y="118"/>
                    </a:lnTo>
                    <a:lnTo>
                      <a:pt x="288" y="101"/>
                    </a:lnTo>
                    <a:lnTo>
                      <a:pt x="287" y="101"/>
                    </a:lnTo>
                    <a:lnTo>
                      <a:pt x="243" y="106"/>
                    </a:lnTo>
                    <a:lnTo>
                      <a:pt x="199" y="107"/>
                    </a:lnTo>
                    <a:lnTo>
                      <a:pt x="154" y="103"/>
                    </a:lnTo>
                    <a:lnTo>
                      <a:pt x="112" y="96"/>
                    </a:lnTo>
                    <a:lnTo>
                      <a:pt x="112" y="96"/>
                    </a:lnTo>
                    <a:close/>
                    <a:moveTo>
                      <a:pt x="381" y="93"/>
                    </a:moveTo>
                    <a:lnTo>
                      <a:pt x="393" y="105"/>
                    </a:lnTo>
                    <a:lnTo>
                      <a:pt x="394" y="107"/>
                    </a:lnTo>
                    <a:lnTo>
                      <a:pt x="394" y="109"/>
                    </a:lnTo>
                    <a:lnTo>
                      <a:pt x="393" y="111"/>
                    </a:lnTo>
                    <a:lnTo>
                      <a:pt x="391" y="113"/>
                    </a:lnTo>
                    <a:lnTo>
                      <a:pt x="399" y="118"/>
                    </a:lnTo>
                    <a:lnTo>
                      <a:pt x="400" y="119"/>
                    </a:lnTo>
                    <a:lnTo>
                      <a:pt x="400" y="122"/>
                    </a:lnTo>
                    <a:lnTo>
                      <a:pt x="407" y="126"/>
                    </a:lnTo>
                    <a:lnTo>
                      <a:pt x="393" y="94"/>
                    </a:lnTo>
                    <a:lnTo>
                      <a:pt x="391" y="96"/>
                    </a:lnTo>
                    <a:lnTo>
                      <a:pt x="389" y="97"/>
                    </a:lnTo>
                    <a:lnTo>
                      <a:pt x="386" y="96"/>
                    </a:lnTo>
                    <a:lnTo>
                      <a:pt x="381" y="93"/>
                    </a:lnTo>
                    <a:close/>
                    <a:moveTo>
                      <a:pt x="242" y="84"/>
                    </a:moveTo>
                    <a:lnTo>
                      <a:pt x="241" y="93"/>
                    </a:lnTo>
                    <a:lnTo>
                      <a:pt x="260" y="93"/>
                    </a:lnTo>
                    <a:lnTo>
                      <a:pt x="260" y="93"/>
                    </a:lnTo>
                    <a:lnTo>
                      <a:pt x="255" y="85"/>
                    </a:lnTo>
                    <a:lnTo>
                      <a:pt x="255" y="86"/>
                    </a:lnTo>
                    <a:lnTo>
                      <a:pt x="255" y="89"/>
                    </a:lnTo>
                    <a:lnTo>
                      <a:pt x="255" y="90"/>
                    </a:lnTo>
                    <a:lnTo>
                      <a:pt x="253" y="92"/>
                    </a:lnTo>
                    <a:lnTo>
                      <a:pt x="251" y="93"/>
                    </a:lnTo>
                    <a:lnTo>
                      <a:pt x="249" y="92"/>
                    </a:lnTo>
                    <a:lnTo>
                      <a:pt x="247" y="90"/>
                    </a:lnTo>
                    <a:lnTo>
                      <a:pt x="242" y="84"/>
                    </a:lnTo>
                    <a:close/>
                    <a:moveTo>
                      <a:pt x="119" y="81"/>
                    </a:moveTo>
                    <a:lnTo>
                      <a:pt x="116" y="89"/>
                    </a:lnTo>
                    <a:lnTo>
                      <a:pt x="123" y="89"/>
                    </a:lnTo>
                    <a:lnTo>
                      <a:pt x="119" y="81"/>
                    </a:lnTo>
                    <a:close/>
                    <a:moveTo>
                      <a:pt x="179" y="80"/>
                    </a:moveTo>
                    <a:lnTo>
                      <a:pt x="179" y="90"/>
                    </a:lnTo>
                    <a:lnTo>
                      <a:pt x="179" y="92"/>
                    </a:lnTo>
                    <a:lnTo>
                      <a:pt x="178" y="93"/>
                    </a:lnTo>
                    <a:lnTo>
                      <a:pt x="188" y="94"/>
                    </a:lnTo>
                    <a:lnTo>
                      <a:pt x="184" y="86"/>
                    </a:lnTo>
                    <a:lnTo>
                      <a:pt x="179" y="80"/>
                    </a:lnTo>
                    <a:close/>
                    <a:moveTo>
                      <a:pt x="211" y="80"/>
                    </a:moveTo>
                    <a:lnTo>
                      <a:pt x="209" y="92"/>
                    </a:lnTo>
                    <a:lnTo>
                      <a:pt x="209" y="94"/>
                    </a:lnTo>
                    <a:lnTo>
                      <a:pt x="230" y="94"/>
                    </a:lnTo>
                    <a:lnTo>
                      <a:pt x="226" y="84"/>
                    </a:lnTo>
                    <a:lnTo>
                      <a:pt x="225" y="89"/>
                    </a:lnTo>
                    <a:lnTo>
                      <a:pt x="225" y="92"/>
                    </a:lnTo>
                    <a:lnTo>
                      <a:pt x="224" y="93"/>
                    </a:lnTo>
                    <a:lnTo>
                      <a:pt x="221" y="94"/>
                    </a:lnTo>
                    <a:lnTo>
                      <a:pt x="218" y="93"/>
                    </a:lnTo>
                    <a:lnTo>
                      <a:pt x="217" y="92"/>
                    </a:lnTo>
                    <a:lnTo>
                      <a:pt x="213" y="86"/>
                    </a:lnTo>
                    <a:lnTo>
                      <a:pt x="211" y="80"/>
                    </a:lnTo>
                    <a:close/>
                    <a:moveTo>
                      <a:pt x="356" y="77"/>
                    </a:moveTo>
                    <a:lnTo>
                      <a:pt x="356" y="80"/>
                    </a:lnTo>
                    <a:lnTo>
                      <a:pt x="356" y="81"/>
                    </a:lnTo>
                    <a:lnTo>
                      <a:pt x="353" y="83"/>
                    </a:lnTo>
                    <a:lnTo>
                      <a:pt x="351" y="83"/>
                    </a:lnTo>
                    <a:lnTo>
                      <a:pt x="349" y="81"/>
                    </a:lnTo>
                    <a:lnTo>
                      <a:pt x="365" y="115"/>
                    </a:lnTo>
                    <a:lnTo>
                      <a:pt x="365" y="113"/>
                    </a:lnTo>
                    <a:lnTo>
                      <a:pt x="366" y="110"/>
                    </a:lnTo>
                    <a:lnTo>
                      <a:pt x="364" y="109"/>
                    </a:lnTo>
                    <a:lnTo>
                      <a:pt x="361" y="106"/>
                    </a:lnTo>
                    <a:lnTo>
                      <a:pt x="361" y="105"/>
                    </a:lnTo>
                    <a:lnTo>
                      <a:pt x="361" y="102"/>
                    </a:lnTo>
                    <a:lnTo>
                      <a:pt x="362" y="101"/>
                    </a:lnTo>
                    <a:lnTo>
                      <a:pt x="356" y="93"/>
                    </a:lnTo>
                    <a:lnTo>
                      <a:pt x="355" y="90"/>
                    </a:lnTo>
                    <a:lnTo>
                      <a:pt x="355" y="88"/>
                    </a:lnTo>
                    <a:lnTo>
                      <a:pt x="356" y="85"/>
                    </a:lnTo>
                    <a:lnTo>
                      <a:pt x="359" y="85"/>
                    </a:lnTo>
                    <a:lnTo>
                      <a:pt x="361" y="85"/>
                    </a:lnTo>
                    <a:lnTo>
                      <a:pt x="364" y="86"/>
                    </a:lnTo>
                    <a:lnTo>
                      <a:pt x="356" y="77"/>
                    </a:lnTo>
                    <a:close/>
                    <a:moveTo>
                      <a:pt x="146" y="77"/>
                    </a:moveTo>
                    <a:lnTo>
                      <a:pt x="148" y="86"/>
                    </a:lnTo>
                    <a:lnTo>
                      <a:pt x="148" y="89"/>
                    </a:lnTo>
                    <a:lnTo>
                      <a:pt x="146" y="90"/>
                    </a:lnTo>
                    <a:lnTo>
                      <a:pt x="145" y="92"/>
                    </a:lnTo>
                    <a:lnTo>
                      <a:pt x="171" y="93"/>
                    </a:lnTo>
                    <a:lnTo>
                      <a:pt x="171" y="93"/>
                    </a:lnTo>
                    <a:lnTo>
                      <a:pt x="167" y="86"/>
                    </a:lnTo>
                    <a:lnTo>
                      <a:pt x="164" y="80"/>
                    </a:lnTo>
                    <a:lnTo>
                      <a:pt x="165" y="88"/>
                    </a:lnTo>
                    <a:lnTo>
                      <a:pt x="165" y="90"/>
                    </a:lnTo>
                    <a:lnTo>
                      <a:pt x="164" y="92"/>
                    </a:lnTo>
                    <a:lnTo>
                      <a:pt x="161" y="92"/>
                    </a:lnTo>
                    <a:lnTo>
                      <a:pt x="160" y="92"/>
                    </a:lnTo>
                    <a:lnTo>
                      <a:pt x="157" y="92"/>
                    </a:lnTo>
                    <a:lnTo>
                      <a:pt x="152" y="84"/>
                    </a:lnTo>
                    <a:lnTo>
                      <a:pt x="146" y="77"/>
                    </a:lnTo>
                    <a:close/>
                    <a:moveTo>
                      <a:pt x="123" y="76"/>
                    </a:moveTo>
                    <a:lnTo>
                      <a:pt x="126" y="83"/>
                    </a:lnTo>
                    <a:lnTo>
                      <a:pt x="127" y="90"/>
                    </a:lnTo>
                    <a:lnTo>
                      <a:pt x="127" y="90"/>
                    </a:lnTo>
                    <a:lnTo>
                      <a:pt x="143" y="92"/>
                    </a:lnTo>
                    <a:lnTo>
                      <a:pt x="141" y="92"/>
                    </a:lnTo>
                    <a:lnTo>
                      <a:pt x="141" y="90"/>
                    </a:lnTo>
                    <a:lnTo>
                      <a:pt x="139" y="86"/>
                    </a:lnTo>
                    <a:lnTo>
                      <a:pt x="139" y="88"/>
                    </a:lnTo>
                    <a:lnTo>
                      <a:pt x="137" y="89"/>
                    </a:lnTo>
                    <a:lnTo>
                      <a:pt x="135" y="90"/>
                    </a:lnTo>
                    <a:lnTo>
                      <a:pt x="133" y="90"/>
                    </a:lnTo>
                    <a:lnTo>
                      <a:pt x="132" y="89"/>
                    </a:lnTo>
                    <a:lnTo>
                      <a:pt x="123" y="76"/>
                    </a:lnTo>
                    <a:close/>
                    <a:moveTo>
                      <a:pt x="383" y="75"/>
                    </a:moveTo>
                    <a:lnTo>
                      <a:pt x="383" y="77"/>
                    </a:lnTo>
                    <a:lnTo>
                      <a:pt x="383" y="79"/>
                    </a:lnTo>
                    <a:lnTo>
                      <a:pt x="389" y="85"/>
                    </a:lnTo>
                    <a:lnTo>
                      <a:pt x="385" y="77"/>
                    </a:lnTo>
                    <a:lnTo>
                      <a:pt x="383" y="75"/>
                    </a:lnTo>
                    <a:close/>
                    <a:moveTo>
                      <a:pt x="313" y="73"/>
                    </a:moveTo>
                    <a:lnTo>
                      <a:pt x="313" y="76"/>
                    </a:lnTo>
                    <a:lnTo>
                      <a:pt x="313" y="79"/>
                    </a:lnTo>
                    <a:lnTo>
                      <a:pt x="310" y="80"/>
                    </a:lnTo>
                    <a:lnTo>
                      <a:pt x="308" y="80"/>
                    </a:lnTo>
                    <a:lnTo>
                      <a:pt x="305" y="79"/>
                    </a:lnTo>
                    <a:lnTo>
                      <a:pt x="302" y="77"/>
                    </a:lnTo>
                    <a:lnTo>
                      <a:pt x="302" y="77"/>
                    </a:lnTo>
                    <a:lnTo>
                      <a:pt x="302" y="79"/>
                    </a:lnTo>
                    <a:lnTo>
                      <a:pt x="302" y="81"/>
                    </a:lnTo>
                    <a:lnTo>
                      <a:pt x="301" y="84"/>
                    </a:lnTo>
                    <a:lnTo>
                      <a:pt x="300" y="85"/>
                    </a:lnTo>
                    <a:lnTo>
                      <a:pt x="297" y="85"/>
                    </a:lnTo>
                    <a:lnTo>
                      <a:pt x="296" y="86"/>
                    </a:lnTo>
                    <a:lnTo>
                      <a:pt x="321" y="79"/>
                    </a:lnTo>
                    <a:lnTo>
                      <a:pt x="321" y="79"/>
                    </a:lnTo>
                    <a:lnTo>
                      <a:pt x="313" y="73"/>
                    </a:lnTo>
                    <a:close/>
                    <a:moveTo>
                      <a:pt x="294" y="71"/>
                    </a:moveTo>
                    <a:lnTo>
                      <a:pt x="292" y="71"/>
                    </a:lnTo>
                    <a:lnTo>
                      <a:pt x="292" y="72"/>
                    </a:lnTo>
                    <a:lnTo>
                      <a:pt x="292" y="75"/>
                    </a:lnTo>
                    <a:lnTo>
                      <a:pt x="292" y="75"/>
                    </a:lnTo>
                    <a:lnTo>
                      <a:pt x="292" y="75"/>
                    </a:lnTo>
                    <a:lnTo>
                      <a:pt x="294" y="76"/>
                    </a:lnTo>
                    <a:lnTo>
                      <a:pt x="294" y="72"/>
                    </a:lnTo>
                    <a:lnTo>
                      <a:pt x="294" y="71"/>
                    </a:lnTo>
                    <a:close/>
                    <a:moveTo>
                      <a:pt x="267" y="60"/>
                    </a:moveTo>
                    <a:lnTo>
                      <a:pt x="262" y="60"/>
                    </a:lnTo>
                    <a:lnTo>
                      <a:pt x="263" y="62"/>
                    </a:lnTo>
                    <a:lnTo>
                      <a:pt x="263" y="63"/>
                    </a:lnTo>
                    <a:lnTo>
                      <a:pt x="264" y="64"/>
                    </a:lnTo>
                    <a:lnTo>
                      <a:pt x="266" y="63"/>
                    </a:lnTo>
                    <a:lnTo>
                      <a:pt x="267" y="60"/>
                    </a:lnTo>
                    <a:close/>
                    <a:moveTo>
                      <a:pt x="250" y="60"/>
                    </a:moveTo>
                    <a:lnTo>
                      <a:pt x="254" y="67"/>
                    </a:lnTo>
                    <a:lnTo>
                      <a:pt x="254" y="64"/>
                    </a:lnTo>
                    <a:lnTo>
                      <a:pt x="255" y="62"/>
                    </a:lnTo>
                    <a:lnTo>
                      <a:pt x="256" y="60"/>
                    </a:lnTo>
                    <a:lnTo>
                      <a:pt x="250" y="60"/>
                    </a:lnTo>
                    <a:close/>
                    <a:moveTo>
                      <a:pt x="284" y="60"/>
                    </a:moveTo>
                    <a:lnTo>
                      <a:pt x="272" y="60"/>
                    </a:lnTo>
                    <a:lnTo>
                      <a:pt x="273" y="62"/>
                    </a:lnTo>
                    <a:lnTo>
                      <a:pt x="276" y="64"/>
                    </a:lnTo>
                    <a:lnTo>
                      <a:pt x="279" y="63"/>
                    </a:lnTo>
                    <a:lnTo>
                      <a:pt x="281" y="62"/>
                    </a:lnTo>
                    <a:lnTo>
                      <a:pt x="284" y="62"/>
                    </a:lnTo>
                    <a:lnTo>
                      <a:pt x="284" y="60"/>
                    </a:lnTo>
                    <a:close/>
                    <a:moveTo>
                      <a:pt x="225" y="60"/>
                    </a:moveTo>
                    <a:lnTo>
                      <a:pt x="232" y="73"/>
                    </a:lnTo>
                    <a:lnTo>
                      <a:pt x="232" y="68"/>
                    </a:lnTo>
                    <a:lnTo>
                      <a:pt x="232" y="65"/>
                    </a:lnTo>
                    <a:lnTo>
                      <a:pt x="233" y="64"/>
                    </a:lnTo>
                    <a:lnTo>
                      <a:pt x="234" y="63"/>
                    </a:lnTo>
                    <a:lnTo>
                      <a:pt x="237" y="63"/>
                    </a:lnTo>
                    <a:lnTo>
                      <a:pt x="238" y="64"/>
                    </a:lnTo>
                    <a:lnTo>
                      <a:pt x="239" y="65"/>
                    </a:lnTo>
                    <a:lnTo>
                      <a:pt x="239" y="63"/>
                    </a:lnTo>
                    <a:lnTo>
                      <a:pt x="239" y="60"/>
                    </a:lnTo>
                    <a:lnTo>
                      <a:pt x="225" y="60"/>
                    </a:lnTo>
                    <a:close/>
                    <a:moveTo>
                      <a:pt x="195" y="58"/>
                    </a:moveTo>
                    <a:lnTo>
                      <a:pt x="198" y="64"/>
                    </a:lnTo>
                    <a:lnTo>
                      <a:pt x="201" y="71"/>
                    </a:lnTo>
                    <a:lnTo>
                      <a:pt x="200" y="64"/>
                    </a:lnTo>
                    <a:lnTo>
                      <a:pt x="200" y="62"/>
                    </a:lnTo>
                    <a:lnTo>
                      <a:pt x="201" y="60"/>
                    </a:lnTo>
                    <a:lnTo>
                      <a:pt x="204" y="59"/>
                    </a:lnTo>
                    <a:lnTo>
                      <a:pt x="205" y="59"/>
                    </a:lnTo>
                    <a:lnTo>
                      <a:pt x="208" y="60"/>
                    </a:lnTo>
                    <a:lnTo>
                      <a:pt x="209" y="62"/>
                    </a:lnTo>
                    <a:lnTo>
                      <a:pt x="213" y="67"/>
                    </a:lnTo>
                    <a:lnTo>
                      <a:pt x="216" y="72"/>
                    </a:lnTo>
                    <a:lnTo>
                      <a:pt x="215" y="62"/>
                    </a:lnTo>
                    <a:lnTo>
                      <a:pt x="216" y="59"/>
                    </a:lnTo>
                    <a:lnTo>
                      <a:pt x="195" y="58"/>
                    </a:lnTo>
                    <a:close/>
                    <a:moveTo>
                      <a:pt x="177" y="58"/>
                    </a:moveTo>
                    <a:lnTo>
                      <a:pt x="177" y="58"/>
                    </a:lnTo>
                    <a:lnTo>
                      <a:pt x="182" y="67"/>
                    </a:lnTo>
                    <a:lnTo>
                      <a:pt x="188" y="76"/>
                    </a:lnTo>
                    <a:lnTo>
                      <a:pt x="186" y="59"/>
                    </a:lnTo>
                    <a:lnTo>
                      <a:pt x="186" y="58"/>
                    </a:lnTo>
                    <a:lnTo>
                      <a:pt x="177" y="58"/>
                    </a:lnTo>
                    <a:close/>
                    <a:moveTo>
                      <a:pt x="162" y="56"/>
                    </a:moveTo>
                    <a:lnTo>
                      <a:pt x="170" y="72"/>
                    </a:lnTo>
                    <a:lnTo>
                      <a:pt x="167" y="60"/>
                    </a:lnTo>
                    <a:lnTo>
                      <a:pt x="169" y="59"/>
                    </a:lnTo>
                    <a:lnTo>
                      <a:pt x="169" y="56"/>
                    </a:lnTo>
                    <a:lnTo>
                      <a:pt x="162" y="56"/>
                    </a:lnTo>
                    <a:close/>
                    <a:moveTo>
                      <a:pt x="143" y="55"/>
                    </a:moveTo>
                    <a:lnTo>
                      <a:pt x="149" y="64"/>
                    </a:lnTo>
                    <a:lnTo>
                      <a:pt x="154" y="72"/>
                    </a:lnTo>
                    <a:lnTo>
                      <a:pt x="153" y="56"/>
                    </a:lnTo>
                    <a:lnTo>
                      <a:pt x="153" y="56"/>
                    </a:lnTo>
                    <a:lnTo>
                      <a:pt x="143" y="55"/>
                    </a:lnTo>
                    <a:close/>
                    <a:moveTo>
                      <a:pt x="131" y="55"/>
                    </a:moveTo>
                    <a:lnTo>
                      <a:pt x="135" y="63"/>
                    </a:lnTo>
                    <a:lnTo>
                      <a:pt x="135" y="58"/>
                    </a:lnTo>
                    <a:lnTo>
                      <a:pt x="135" y="56"/>
                    </a:lnTo>
                    <a:lnTo>
                      <a:pt x="135" y="55"/>
                    </a:lnTo>
                    <a:lnTo>
                      <a:pt x="131" y="55"/>
                    </a:lnTo>
                    <a:close/>
                    <a:moveTo>
                      <a:pt x="344" y="46"/>
                    </a:moveTo>
                    <a:lnTo>
                      <a:pt x="339" y="50"/>
                    </a:lnTo>
                    <a:lnTo>
                      <a:pt x="313" y="64"/>
                    </a:lnTo>
                    <a:lnTo>
                      <a:pt x="317" y="67"/>
                    </a:lnTo>
                    <a:lnTo>
                      <a:pt x="318" y="64"/>
                    </a:lnTo>
                    <a:lnTo>
                      <a:pt x="319" y="63"/>
                    </a:lnTo>
                    <a:lnTo>
                      <a:pt x="321" y="62"/>
                    </a:lnTo>
                    <a:lnTo>
                      <a:pt x="323" y="63"/>
                    </a:lnTo>
                    <a:lnTo>
                      <a:pt x="327" y="64"/>
                    </a:lnTo>
                    <a:lnTo>
                      <a:pt x="326" y="60"/>
                    </a:lnTo>
                    <a:lnTo>
                      <a:pt x="326" y="59"/>
                    </a:lnTo>
                    <a:lnTo>
                      <a:pt x="327" y="56"/>
                    </a:lnTo>
                    <a:lnTo>
                      <a:pt x="328" y="55"/>
                    </a:lnTo>
                    <a:lnTo>
                      <a:pt x="331" y="55"/>
                    </a:lnTo>
                    <a:lnTo>
                      <a:pt x="332" y="56"/>
                    </a:lnTo>
                    <a:lnTo>
                      <a:pt x="336" y="59"/>
                    </a:lnTo>
                    <a:lnTo>
                      <a:pt x="336" y="58"/>
                    </a:lnTo>
                    <a:lnTo>
                      <a:pt x="335" y="56"/>
                    </a:lnTo>
                    <a:lnTo>
                      <a:pt x="336" y="54"/>
                    </a:lnTo>
                    <a:lnTo>
                      <a:pt x="338" y="52"/>
                    </a:lnTo>
                    <a:lnTo>
                      <a:pt x="339" y="51"/>
                    </a:lnTo>
                    <a:lnTo>
                      <a:pt x="342" y="51"/>
                    </a:lnTo>
                    <a:lnTo>
                      <a:pt x="345" y="54"/>
                    </a:lnTo>
                    <a:lnTo>
                      <a:pt x="344" y="50"/>
                    </a:lnTo>
                    <a:lnTo>
                      <a:pt x="343" y="47"/>
                    </a:lnTo>
                    <a:lnTo>
                      <a:pt x="344" y="46"/>
                    </a:lnTo>
                    <a:close/>
                    <a:moveTo>
                      <a:pt x="357" y="38"/>
                    </a:moveTo>
                    <a:lnTo>
                      <a:pt x="355" y="39"/>
                    </a:lnTo>
                    <a:lnTo>
                      <a:pt x="351" y="41"/>
                    </a:lnTo>
                    <a:lnTo>
                      <a:pt x="347" y="43"/>
                    </a:lnTo>
                    <a:lnTo>
                      <a:pt x="349" y="43"/>
                    </a:lnTo>
                    <a:lnTo>
                      <a:pt x="352" y="45"/>
                    </a:lnTo>
                    <a:lnTo>
                      <a:pt x="357" y="48"/>
                    </a:lnTo>
                    <a:lnTo>
                      <a:pt x="355" y="46"/>
                    </a:lnTo>
                    <a:lnTo>
                      <a:pt x="353" y="43"/>
                    </a:lnTo>
                    <a:lnTo>
                      <a:pt x="355" y="41"/>
                    </a:lnTo>
                    <a:lnTo>
                      <a:pt x="356" y="39"/>
                    </a:lnTo>
                    <a:lnTo>
                      <a:pt x="359" y="39"/>
                    </a:lnTo>
                    <a:lnTo>
                      <a:pt x="361" y="39"/>
                    </a:lnTo>
                    <a:lnTo>
                      <a:pt x="362" y="41"/>
                    </a:lnTo>
                    <a:lnTo>
                      <a:pt x="368" y="47"/>
                    </a:lnTo>
                    <a:lnTo>
                      <a:pt x="372" y="52"/>
                    </a:lnTo>
                    <a:lnTo>
                      <a:pt x="368" y="45"/>
                    </a:lnTo>
                    <a:lnTo>
                      <a:pt x="364" y="41"/>
                    </a:lnTo>
                    <a:lnTo>
                      <a:pt x="361" y="39"/>
                    </a:lnTo>
                    <a:lnTo>
                      <a:pt x="357" y="38"/>
                    </a:lnTo>
                    <a:close/>
                    <a:moveTo>
                      <a:pt x="293" y="12"/>
                    </a:moveTo>
                    <a:lnTo>
                      <a:pt x="268" y="16"/>
                    </a:lnTo>
                    <a:lnTo>
                      <a:pt x="242" y="22"/>
                    </a:lnTo>
                    <a:lnTo>
                      <a:pt x="217" y="28"/>
                    </a:lnTo>
                    <a:lnTo>
                      <a:pt x="191" y="28"/>
                    </a:lnTo>
                    <a:lnTo>
                      <a:pt x="86" y="16"/>
                    </a:lnTo>
                    <a:lnTo>
                      <a:pt x="98" y="26"/>
                    </a:lnTo>
                    <a:lnTo>
                      <a:pt x="110" y="35"/>
                    </a:lnTo>
                    <a:lnTo>
                      <a:pt x="120" y="46"/>
                    </a:lnTo>
                    <a:lnTo>
                      <a:pt x="122" y="46"/>
                    </a:lnTo>
                    <a:lnTo>
                      <a:pt x="122" y="46"/>
                    </a:lnTo>
                    <a:lnTo>
                      <a:pt x="201" y="48"/>
                    </a:lnTo>
                    <a:lnTo>
                      <a:pt x="281" y="51"/>
                    </a:lnTo>
                    <a:lnTo>
                      <a:pt x="287" y="31"/>
                    </a:lnTo>
                    <a:lnTo>
                      <a:pt x="293" y="12"/>
                    </a:lnTo>
                    <a:close/>
                    <a:moveTo>
                      <a:pt x="300" y="0"/>
                    </a:moveTo>
                    <a:lnTo>
                      <a:pt x="302" y="1"/>
                    </a:lnTo>
                    <a:lnTo>
                      <a:pt x="304" y="3"/>
                    </a:lnTo>
                    <a:lnTo>
                      <a:pt x="305" y="5"/>
                    </a:lnTo>
                    <a:lnTo>
                      <a:pt x="305" y="7"/>
                    </a:lnTo>
                    <a:lnTo>
                      <a:pt x="300" y="24"/>
                    </a:lnTo>
                    <a:lnTo>
                      <a:pt x="294" y="39"/>
                    </a:lnTo>
                    <a:lnTo>
                      <a:pt x="292" y="55"/>
                    </a:lnTo>
                    <a:lnTo>
                      <a:pt x="290" y="58"/>
                    </a:lnTo>
                    <a:lnTo>
                      <a:pt x="290" y="58"/>
                    </a:lnTo>
                    <a:lnTo>
                      <a:pt x="292" y="60"/>
                    </a:lnTo>
                    <a:lnTo>
                      <a:pt x="293" y="62"/>
                    </a:lnTo>
                    <a:lnTo>
                      <a:pt x="293" y="64"/>
                    </a:lnTo>
                    <a:lnTo>
                      <a:pt x="310" y="56"/>
                    </a:lnTo>
                    <a:lnTo>
                      <a:pt x="327" y="46"/>
                    </a:lnTo>
                    <a:lnTo>
                      <a:pt x="343" y="35"/>
                    </a:lnTo>
                    <a:lnTo>
                      <a:pt x="360" y="25"/>
                    </a:lnTo>
                    <a:lnTo>
                      <a:pt x="362" y="25"/>
                    </a:lnTo>
                    <a:lnTo>
                      <a:pt x="365" y="25"/>
                    </a:lnTo>
                    <a:lnTo>
                      <a:pt x="368" y="28"/>
                    </a:lnTo>
                    <a:lnTo>
                      <a:pt x="382" y="50"/>
                    </a:lnTo>
                    <a:lnTo>
                      <a:pt x="394" y="73"/>
                    </a:lnTo>
                    <a:lnTo>
                      <a:pt x="406" y="98"/>
                    </a:lnTo>
                    <a:lnTo>
                      <a:pt x="417" y="123"/>
                    </a:lnTo>
                    <a:lnTo>
                      <a:pt x="431" y="145"/>
                    </a:lnTo>
                    <a:lnTo>
                      <a:pt x="446" y="168"/>
                    </a:lnTo>
                    <a:lnTo>
                      <a:pt x="465" y="187"/>
                    </a:lnTo>
                    <a:lnTo>
                      <a:pt x="467" y="189"/>
                    </a:lnTo>
                    <a:lnTo>
                      <a:pt x="467" y="191"/>
                    </a:lnTo>
                    <a:lnTo>
                      <a:pt x="466" y="194"/>
                    </a:lnTo>
                    <a:lnTo>
                      <a:pt x="463" y="195"/>
                    </a:lnTo>
                    <a:lnTo>
                      <a:pt x="462" y="196"/>
                    </a:lnTo>
                    <a:lnTo>
                      <a:pt x="438" y="194"/>
                    </a:lnTo>
                    <a:lnTo>
                      <a:pt x="419" y="186"/>
                    </a:lnTo>
                    <a:lnTo>
                      <a:pt x="400" y="174"/>
                    </a:lnTo>
                    <a:lnTo>
                      <a:pt x="383" y="158"/>
                    </a:lnTo>
                    <a:lnTo>
                      <a:pt x="369" y="141"/>
                    </a:lnTo>
                    <a:lnTo>
                      <a:pt x="357" y="122"/>
                    </a:lnTo>
                    <a:lnTo>
                      <a:pt x="347" y="102"/>
                    </a:lnTo>
                    <a:lnTo>
                      <a:pt x="338" y="81"/>
                    </a:lnTo>
                    <a:lnTo>
                      <a:pt x="322" y="90"/>
                    </a:lnTo>
                    <a:lnTo>
                      <a:pt x="304" y="96"/>
                    </a:lnTo>
                    <a:lnTo>
                      <a:pt x="328" y="115"/>
                    </a:lnTo>
                    <a:lnTo>
                      <a:pt x="349" y="139"/>
                    </a:lnTo>
                    <a:lnTo>
                      <a:pt x="366" y="166"/>
                    </a:lnTo>
                    <a:lnTo>
                      <a:pt x="378" y="196"/>
                    </a:lnTo>
                    <a:lnTo>
                      <a:pt x="383" y="228"/>
                    </a:lnTo>
                    <a:lnTo>
                      <a:pt x="382" y="259"/>
                    </a:lnTo>
                    <a:lnTo>
                      <a:pt x="374" y="289"/>
                    </a:lnTo>
                    <a:lnTo>
                      <a:pt x="361" y="313"/>
                    </a:lnTo>
                    <a:lnTo>
                      <a:pt x="345" y="333"/>
                    </a:lnTo>
                    <a:lnTo>
                      <a:pt x="326" y="347"/>
                    </a:lnTo>
                    <a:lnTo>
                      <a:pt x="304" y="359"/>
                    </a:lnTo>
                    <a:lnTo>
                      <a:pt x="280" y="368"/>
                    </a:lnTo>
                    <a:lnTo>
                      <a:pt x="284" y="372"/>
                    </a:lnTo>
                    <a:lnTo>
                      <a:pt x="289" y="377"/>
                    </a:lnTo>
                    <a:lnTo>
                      <a:pt x="292" y="382"/>
                    </a:lnTo>
                    <a:lnTo>
                      <a:pt x="293" y="384"/>
                    </a:lnTo>
                    <a:lnTo>
                      <a:pt x="293" y="386"/>
                    </a:lnTo>
                    <a:lnTo>
                      <a:pt x="292" y="389"/>
                    </a:lnTo>
                    <a:lnTo>
                      <a:pt x="290" y="390"/>
                    </a:lnTo>
                    <a:lnTo>
                      <a:pt x="272" y="399"/>
                    </a:lnTo>
                    <a:lnTo>
                      <a:pt x="254" y="405"/>
                    </a:lnTo>
                    <a:lnTo>
                      <a:pt x="233" y="406"/>
                    </a:lnTo>
                    <a:lnTo>
                      <a:pt x="213" y="406"/>
                    </a:lnTo>
                    <a:lnTo>
                      <a:pt x="194" y="406"/>
                    </a:lnTo>
                    <a:lnTo>
                      <a:pt x="173" y="406"/>
                    </a:lnTo>
                    <a:lnTo>
                      <a:pt x="152" y="405"/>
                    </a:lnTo>
                    <a:lnTo>
                      <a:pt x="131" y="403"/>
                    </a:lnTo>
                    <a:lnTo>
                      <a:pt x="110" y="399"/>
                    </a:lnTo>
                    <a:lnTo>
                      <a:pt x="92" y="391"/>
                    </a:lnTo>
                    <a:lnTo>
                      <a:pt x="89" y="389"/>
                    </a:lnTo>
                    <a:lnTo>
                      <a:pt x="89" y="386"/>
                    </a:lnTo>
                    <a:lnTo>
                      <a:pt x="90" y="384"/>
                    </a:lnTo>
                    <a:lnTo>
                      <a:pt x="95" y="374"/>
                    </a:lnTo>
                    <a:lnTo>
                      <a:pt x="102" y="365"/>
                    </a:lnTo>
                    <a:lnTo>
                      <a:pt x="78" y="356"/>
                    </a:lnTo>
                    <a:lnTo>
                      <a:pt x="56" y="346"/>
                    </a:lnTo>
                    <a:lnTo>
                      <a:pt x="37" y="331"/>
                    </a:lnTo>
                    <a:lnTo>
                      <a:pt x="21" y="314"/>
                    </a:lnTo>
                    <a:lnTo>
                      <a:pt x="9" y="293"/>
                    </a:lnTo>
                    <a:lnTo>
                      <a:pt x="1" y="268"/>
                    </a:lnTo>
                    <a:lnTo>
                      <a:pt x="0" y="241"/>
                    </a:lnTo>
                    <a:lnTo>
                      <a:pt x="4" y="213"/>
                    </a:lnTo>
                    <a:lnTo>
                      <a:pt x="12" y="185"/>
                    </a:lnTo>
                    <a:lnTo>
                      <a:pt x="25" y="158"/>
                    </a:lnTo>
                    <a:lnTo>
                      <a:pt x="40" y="135"/>
                    </a:lnTo>
                    <a:lnTo>
                      <a:pt x="60" y="115"/>
                    </a:lnTo>
                    <a:lnTo>
                      <a:pt x="84" y="100"/>
                    </a:lnTo>
                    <a:lnTo>
                      <a:pt x="110" y="89"/>
                    </a:lnTo>
                    <a:lnTo>
                      <a:pt x="110" y="89"/>
                    </a:lnTo>
                    <a:lnTo>
                      <a:pt x="112" y="65"/>
                    </a:lnTo>
                    <a:lnTo>
                      <a:pt x="112" y="63"/>
                    </a:lnTo>
                    <a:lnTo>
                      <a:pt x="112" y="60"/>
                    </a:lnTo>
                    <a:lnTo>
                      <a:pt x="112" y="56"/>
                    </a:lnTo>
                    <a:lnTo>
                      <a:pt x="114" y="54"/>
                    </a:lnTo>
                    <a:lnTo>
                      <a:pt x="115" y="52"/>
                    </a:lnTo>
                    <a:lnTo>
                      <a:pt x="116" y="51"/>
                    </a:lnTo>
                    <a:lnTo>
                      <a:pt x="118" y="51"/>
                    </a:lnTo>
                    <a:lnTo>
                      <a:pt x="118" y="50"/>
                    </a:lnTo>
                    <a:lnTo>
                      <a:pt x="118" y="50"/>
                    </a:lnTo>
                    <a:lnTo>
                      <a:pt x="105" y="42"/>
                    </a:lnTo>
                    <a:lnTo>
                      <a:pt x="92" y="34"/>
                    </a:lnTo>
                    <a:lnTo>
                      <a:pt x="81" y="25"/>
                    </a:lnTo>
                    <a:lnTo>
                      <a:pt x="72" y="12"/>
                    </a:lnTo>
                    <a:lnTo>
                      <a:pt x="72" y="11"/>
                    </a:lnTo>
                    <a:lnTo>
                      <a:pt x="72" y="8"/>
                    </a:lnTo>
                    <a:lnTo>
                      <a:pt x="73" y="7"/>
                    </a:lnTo>
                    <a:lnTo>
                      <a:pt x="74" y="5"/>
                    </a:lnTo>
                    <a:lnTo>
                      <a:pt x="77" y="5"/>
                    </a:lnTo>
                    <a:lnTo>
                      <a:pt x="107" y="9"/>
                    </a:lnTo>
                    <a:lnTo>
                      <a:pt x="139" y="14"/>
                    </a:lnTo>
                    <a:lnTo>
                      <a:pt x="170" y="17"/>
                    </a:lnTo>
                    <a:lnTo>
                      <a:pt x="201" y="17"/>
                    </a:lnTo>
                    <a:lnTo>
                      <a:pt x="234" y="13"/>
                    </a:lnTo>
                    <a:lnTo>
                      <a:pt x="267" y="5"/>
                    </a:lnTo>
                    <a:lnTo>
                      <a:pt x="300" y="0"/>
                    </a:lnTo>
                    <a:close/>
                  </a:path>
                </a:pathLst>
              </a:custGeom>
              <a:grpFill/>
              <a:ln w="0">
                <a:solidFill>
                  <a:srgbClr val="190000"/>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4" name="Freeform 18"/>
              <p:cNvSpPr>
                <a:spLocks noEditPoints="1"/>
              </p:cNvSpPr>
              <p:nvPr/>
            </p:nvSpPr>
            <p:spPr bwMode="auto">
              <a:xfrm>
                <a:off x="6056313" y="1338263"/>
                <a:ext cx="530225" cy="303213"/>
              </a:xfrm>
              <a:custGeom>
                <a:avLst/>
                <a:gdLst>
                  <a:gd name="T0" fmla="*/ 70 w 334"/>
                  <a:gd name="T1" fmla="*/ 161 h 191"/>
                  <a:gd name="T2" fmla="*/ 62 w 334"/>
                  <a:gd name="T3" fmla="*/ 160 h 191"/>
                  <a:gd name="T4" fmla="*/ 263 w 334"/>
                  <a:gd name="T5" fmla="*/ 162 h 191"/>
                  <a:gd name="T6" fmla="*/ 297 w 334"/>
                  <a:gd name="T7" fmla="*/ 117 h 191"/>
                  <a:gd name="T8" fmla="*/ 268 w 334"/>
                  <a:gd name="T9" fmla="*/ 145 h 191"/>
                  <a:gd name="T10" fmla="*/ 313 w 334"/>
                  <a:gd name="T11" fmla="*/ 111 h 191"/>
                  <a:gd name="T12" fmla="*/ 70 w 334"/>
                  <a:gd name="T13" fmla="*/ 77 h 191"/>
                  <a:gd name="T14" fmla="*/ 51 w 334"/>
                  <a:gd name="T15" fmla="*/ 106 h 191"/>
                  <a:gd name="T16" fmla="*/ 41 w 334"/>
                  <a:gd name="T17" fmla="*/ 144 h 191"/>
                  <a:gd name="T18" fmla="*/ 102 w 334"/>
                  <a:gd name="T19" fmla="*/ 71 h 191"/>
                  <a:gd name="T20" fmla="*/ 32 w 334"/>
                  <a:gd name="T21" fmla="*/ 109 h 191"/>
                  <a:gd name="T22" fmla="*/ 13 w 334"/>
                  <a:gd name="T23" fmla="*/ 76 h 191"/>
                  <a:gd name="T24" fmla="*/ 219 w 334"/>
                  <a:gd name="T25" fmla="*/ 84 h 191"/>
                  <a:gd name="T26" fmla="*/ 153 w 334"/>
                  <a:gd name="T27" fmla="*/ 178 h 191"/>
                  <a:gd name="T28" fmla="*/ 194 w 334"/>
                  <a:gd name="T29" fmla="*/ 98 h 191"/>
                  <a:gd name="T30" fmla="*/ 135 w 334"/>
                  <a:gd name="T31" fmla="*/ 177 h 191"/>
                  <a:gd name="T32" fmla="*/ 199 w 334"/>
                  <a:gd name="T33" fmla="*/ 172 h 191"/>
                  <a:gd name="T34" fmla="*/ 210 w 334"/>
                  <a:gd name="T35" fmla="*/ 138 h 191"/>
                  <a:gd name="T36" fmla="*/ 173 w 334"/>
                  <a:gd name="T37" fmla="*/ 173 h 191"/>
                  <a:gd name="T38" fmla="*/ 139 w 334"/>
                  <a:gd name="T39" fmla="*/ 118 h 191"/>
                  <a:gd name="T40" fmla="*/ 127 w 334"/>
                  <a:gd name="T41" fmla="*/ 143 h 191"/>
                  <a:gd name="T42" fmla="*/ 313 w 334"/>
                  <a:gd name="T43" fmla="*/ 77 h 191"/>
                  <a:gd name="T44" fmla="*/ 289 w 334"/>
                  <a:gd name="T45" fmla="*/ 51 h 191"/>
                  <a:gd name="T46" fmla="*/ 204 w 334"/>
                  <a:gd name="T47" fmla="*/ 177 h 191"/>
                  <a:gd name="T48" fmla="*/ 276 w 334"/>
                  <a:gd name="T49" fmla="*/ 81 h 191"/>
                  <a:gd name="T50" fmla="*/ 26 w 334"/>
                  <a:gd name="T51" fmla="*/ 47 h 191"/>
                  <a:gd name="T52" fmla="*/ 122 w 334"/>
                  <a:gd name="T53" fmla="*/ 34 h 191"/>
                  <a:gd name="T54" fmla="*/ 127 w 334"/>
                  <a:gd name="T55" fmla="*/ 39 h 191"/>
                  <a:gd name="T56" fmla="*/ 88 w 334"/>
                  <a:gd name="T57" fmla="*/ 34 h 191"/>
                  <a:gd name="T58" fmla="*/ 97 w 334"/>
                  <a:gd name="T59" fmla="*/ 33 h 191"/>
                  <a:gd name="T60" fmla="*/ 147 w 334"/>
                  <a:gd name="T61" fmla="*/ 39 h 191"/>
                  <a:gd name="T62" fmla="*/ 160 w 334"/>
                  <a:gd name="T63" fmla="*/ 31 h 191"/>
                  <a:gd name="T64" fmla="*/ 202 w 334"/>
                  <a:gd name="T65" fmla="*/ 26 h 191"/>
                  <a:gd name="T66" fmla="*/ 202 w 334"/>
                  <a:gd name="T67" fmla="*/ 26 h 191"/>
                  <a:gd name="T68" fmla="*/ 51 w 334"/>
                  <a:gd name="T69" fmla="*/ 39 h 191"/>
                  <a:gd name="T70" fmla="*/ 63 w 334"/>
                  <a:gd name="T71" fmla="*/ 46 h 191"/>
                  <a:gd name="T72" fmla="*/ 39 w 334"/>
                  <a:gd name="T73" fmla="*/ 20 h 191"/>
                  <a:gd name="T74" fmla="*/ 261 w 334"/>
                  <a:gd name="T75" fmla="*/ 20 h 191"/>
                  <a:gd name="T76" fmla="*/ 223 w 334"/>
                  <a:gd name="T77" fmla="*/ 25 h 191"/>
                  <a:gd name="T78" fmla="*/ 233 w 334"/>
                  <a:gd name="T79" fmla="*/ 30 h 191"/>
                  <a:gd name="T80" fmla="*/ 253 w 334"/>
                  <a:gd name="T81" fmla="*/ 25 h 191"/>
                  <a:gd name="T82" fmla="*/ 274 w 334"/>
                  <a:gd name="T83" fmla="*/ 25 h 191"/>
                  <a:gd name="T84" fmla="*/ 283 w 334"/>
                  <a:gd name="T85" fmla="*/ 30 h 191"/>
                  <a:gd name="T86" fmla="*/ 305 w 334"/>
                  <a:gd name="T87" fmla="*/ 26 h 191"/>
                  <a:gd name="T88" fmla="*/ 312 w 334"/>
                  <a:gd name="T89" fmla="*/ 46 h 191"/>
                  <a:gd name="T90" fmla="*/ 300 w 334"/>
                  <a:gd name="T91" fmla="*/ 22 h 191"/>
                  <a:gd name="T92" fmla="*/ 25 w 334"/>
                  <a:gd name="T93" fmla="*/ 12 h 191"/>
                  <a:gd name="T94" fmla="*/ 83 w 334"/>
                  <a:gd name="T95" fmla="*/ 18 h 191"/>
                  <a:gd name="T96" fmla="*/ 251 w 334"/>
                  <a:gd name="T97" fmla="*/ 8 h 191"/>
                  <a:gd name="T98" fmla="*/ 333 w 334"/>
                  <a:gd name="T99" fmla="*/ 52 h 191"/>
                  <a:gd name="T100" fmla="*/ 274 w 334"/>
                  <a:gd name="T101" fmla="*/ 170 h 191"/>
                  <a:gd name="T102" fmla="*/ 73 w 334"/>
                  <a:gd name="T103" fmla="*/ 177 h 191"/>
                  <a:gd name="T104" fmla="*/ 15 w 334"/>
                  <a:gd name="T105" fmla="*/ 130 h 191"/>
                  <a:gd name="T106" fmla="*/ 3 w 334"/>
                  <a:gd name="T107" fmla="*/ 48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34" h="191">
                    <a:moveTo>
                      <a:pt x="110" y="130"/>
                    </a:moveTo>
                    <a:lnTo>
                      <a:pt x="94" y="147"/>
                    </a:lnTo>
                    <a:lnTo>
                      <a:pt x="76" y="162"/>
                    </a:lnTo>
                    <a:lnTo>
                      <a:pt x="73" y="164"/>
                    </a:lnTo>
                    <a:lnTo>
                      <a:pt x="71" y="162"/>
                    </a:lnTo>
                    <a:lnTo>
                      <a:pt x="70" y="161"/>
                    </a:lnTo>
                    <a:lnTo>
                      <a:pt x="68" y="158"/>
                    </a:lnTo>
                    <a:lnTo>
                      <a:pt x="70" y="155"/>
                    </a:lnTo>
                    <a:lnTo>
                      <a:pt x="77" y="139"/>
                    </a:lnTo>
                    <a:lnTo>
                      <a:pt x="71" y="149"/>
                    </a:lnTo>
                    <a:lnTo>
                      <a:pt x="63" y="158"/>
                    </a:lnTo>
                    <a:lnTo>
                      <a:pt x="62" y="160"/>
                    </a:lnTo>
                    <a:lnTo>
                      <a:pt x="88" y="170"/>
                    </a:lnTo>
                    <a:lnTo>
                      <a:pt x="110" y="130"/>
                    </a:lnTo>
                    <a:close/>
                    <a:moveTo>
                      <a:pt x="293" y="94"/>
                    </a:moveTo>
                    <a:lnTo>
                      <a:pt x="268" y="132"/>
                    </a:lnTo>
                    <a:lnTo>
                      <a:pt x="242" y="170"/>
                    </a:lnTo>
                    <a:lnTo>
                      <a:pt x="263" y="162"/>
                    </a:lnTo>
                    <a:lnTo>
                      <a:pt x="283" y="152"/>
                    </a:lnTo>
                    <a:lnTo>
                      <a:pt x="289" y="147"/>
                    </a:lnTo>
                    <a:lnTo>
                      <a:pt x="288" y="145"/>
                    </a:lnTo>
                    <a:lnTo>
                      <a:pt x="287" y="143"/>
                    </a:lnTo>
                    <a:lnTo>
                      <a:pt x="287" y="140"/>
                    </a:lnTo>
                    <a:lnTo>
                      <a:pt x="297" y="117"/>
                    </a:lnTo>
                    <a:lnTo>
                      <a:pt x="279" y="145"/>
                    </a:lnTo>
                    <a:lnTo>
                      <a:pt x="276" y="148"/>
                    </a:lnTo>
                    <a:lnTo>
                      <a:pt x="274" y="148"/>
                    </a:lnTo>
                    <a:lnTo>
                      <a:pt x="271" y="148"/>
                    </a:lnTo>
                    <a:lnTo>
                      <a:pt x="270" y="147"/>
                    </a:lnTo>
                    <a:lnTo>
                      <a:pt x="268" y="145"/>
                    </a:lnTo>
                    <a:lnTo>
                      <a:pt x="267" y="143"/>
                    </a:lnTo>
                    <a:lnTo>
                      <a:pt x="268" y="140"/>
                    </a:lnTo>
                    <a:lnTo>
                      <a:pt x="280" y="117"/>
                    </a:lnTo>
                    <a:lnTo>
                      <a:pt x="293" y="94"/>
                    </a:lnTo>
                    <a:close/>
                    <a:moveTo>
                      <a:pt x="322" y="89"/>
                    </a:moveTo>
                    <a:lnTo>
                      <a:pt x="313" y="111"/>
                    </a:lnTo>
                    <a:lnTo>
                      <a:pt x="314" y="113"/>
                    </a:lnTo>
                    <a:lnTo>
                      <a:pt x="314" y="115"/>
                    </a:lnTo>
                    <a:lnTo>
                      <a:pt x="314" y="117"/>
                    </a:lnTo>
                    <a:lnTo>
                      <a:pt x="320" y="103"/>
                    </a:lnTo>
                    <a:lnTo>
                      <a:pt x="322" y="89"/>
                    </a:lnTo>
                    <a:close/>
                    <a:moveTo>
                      <a:pt x="70" y="77"/>
                    </a:moveTo>
                    <a:lnTo>
                      <a:pt x="41" y="114"/>
                    </a:lnTo>
                    <a:lnTo>
                      <a:pt x="34" y="122"/>
                    </a:lnTo>
                    <a:lnTo>
                      <a:pt x="28" y="128"/>
                    </a:lnTo>
                    <a:lnTo>
                      <a:pt x="34" y="138"/>
                    </a:lnTo>
                    <a:lnTo>
                      <a:pt x="35" y="136"/>
                    </a:lnTo>
                    <a:lnTo>
                      <a:pt x="51" y="106"/>
                    </a:lnTo>
                    <a:lnTo>
                      <a:pt x="70" y="77"/>
                    </a:lnTo>
                    <a:close/>
                    <a:moveTo>
                      <a:pt x="102" y="71"/>
                    </a:moveTo>
                    <a:lnTo>
                      <a:pt x="72" y="106"/>
                    </a:lnTo>
                    <a:lnTo>
                      <a:pt x="43" y="143"/>
                    </a:lnTo>
                    <a:lnTo>
                      <a:pt x="42" y="144"/>
                    </a:lnTo>
                    <a:lnTo>
                      <a:pt x="41" y="144"/>
                    </a:lnTo>
                    <a:lnTo>
                      <a:pt x="47" y="149"/>
                    </a:lnTo>
                    <a:lnTo>
                      <a:pt x="54" y="155"/>
                    </a:lnTo>
                    <a:lnTo>
                      <a:pt x="54" y="152"/>
                    </a:lnTo>
                    <a:lnTo>
                      <a:pt x="71" y="127"/>
                    </a:lnTo>
                    <a:lnTo>
                      <a:pt x="87" y="102"/>
                    </a:lnTo>
                    <a:lnTo>
                      <a:pt x="102" y="71"/>
                    </a:lnTo>
                    <a:close/>
                    <a:moveTo>
                      <a:pt x="58" y="66"/>
                    </a:moveTo>
                    <a:lnTo>
                      <a:pt x="37" y="84"/>
                    </a:lnTo>
                    <a:lnTo>
                      <a:pt x="15" y="101"/>
                    </a:lnTo>
                    <a:lnTo>
                      <a:pt x="18" y="110"/>
                    </a:lnTo>
                    <a:lnTo>
                      <a:pt x="22" y="119"/>
                    </a:lnTo>
                    <a:lnTo>
                      <a:pt x="32" y="109"/>
                    </a:lnTo>
                    <a:lnTo>
                      <a:pt x="46" y="88"/>
                    </a:lnTo>
                    <a:lnTo>
                      <a:pt x="58" y="66"/>
                    </a:lnTo>
                    <a:close/>
                    <a:moveTo>
                      <a:pt x="30" y="66"/>
                    </a:moveTo>
                    <a:lnTo>
                      <a:pt x="18" y="75"/>
                    </a:lnTo>
                    <a:lnTo>
                      <a:pt x="16" y="76"/>
                    </a:lnTo>
                    <a:lnTo>
                      <a:pt x="13" y="76"/>
                    </a:lnTo>
                    <a:lnTo>
                      <a:pt x="12" y="75"/>
                    </a:lnTo>
                    <a:lnTo>
                      <a:pt x="12" y="85"/>
                    </a:lnTo>
                    <a:lnTo>
                      <a:pt x="21" y="75"/>
                    </a:lnTo>
                    <a:lnTo>
                      <a:pt x="30" y="66"/>
                    </a:lnTo>
                    <a:close/>
                    <a:moveTo>
                      <a:pt x="233" y="59"/>
                    </a:moveTo>
                    <a:lnTo>
                      <a:pt x="219" y="84"/>
                    </a:lnTo>
                    <a:lnTo>
                      <a:pt x="206" y="107"/>
                    </a:lnTo>
                    <a:lnTo>
                      <a:pt x="191" y="132"/>
                    </a:lnTo>
                    <a:lnTo>
                      <a:pt x="177" y="155"/>
                    </a:lnTo>
                    <a:lnTo>
                      <a:pt x="159" y="177"/>
                    </a:lnTo>
                    <a:lnTo>
                      <a:pt x="156" y="178"/>
                    </a:lnTo>
                    <a:lnTo>
                      <a:pt x="153" y="178"/>
                    </a:lnTo>
                    <a:lnTo>
                      <a:pt x="152" y="177"/>
                    </a:lnTo>
                    <a:lnTo>
                      <a:pt x="149" y="175"/>
                    </a:lnTo>
                    <a:lnTo>
                      <a:pt x="149" y="173"/>
                    </a:lnTo>
                    <a:lnTo>
                      <a:pt x="151" y="170"/>
                    </a:lnTo>
                    <a:lnTo>
                      <a:pt x="172" y="135"/>
                    </a:lnTo>
                    <a:lnTo>
                      <a:pt x="194" y="98"/>
                    </a:lnTo>
                    <a:lnTo>
                      <a:pt x="212" y="62"/>
                    </a:lnTo>
                    <a:lnTo>
                      <a:pt x="193" y="92"/>
                    </a:lnTo>
                    <a:lnTo>
                      <a:pt x="176" y="123"/>
                    </a:lnTo>
                    <a:lnTo>
                      <a:pt x="164" y="143"/>
                    </a:lnTo>
                    <a:lnTo>
                      <a:pt x="151" y="161"/>
                    </a:lnTo>
                    <a:lnTo>
                      <a:pt x="135" y="177"/>
                    </a:lnTo>
                    <a:lnTo>
                      <a:pt x="166" y="178"/>
                    </a:lnTo>
                    <a:lnTo>
                      <a:pt x="199" y="177"/>
                    </a:lnTo>
                    <a:lnTo>
                      <a:pt x="204" y="177"/>
                    </a:lnTo>
                    <a:lnTo>
                      <a:pt x="202" y="175"/>
                    </a:lnTo>
                    <a:lnTo>
                      <a:pt x="200" y="174"/>
                    </a:lnTo>
                    <a:lnTo>
                      <a:pt x="199" y="172"/>
                    </a:lnTo>
                    <a:lnTo>
                      <a:pt x="200" y="169"/>
                    </a:lnTo>
                    <a:lnTo>
                      <a:pt x="220" y="134"/>
                    </a:lnTo>
                    <a:lnTo>
                      <a:pt x="241" y="98"/>
                    </a:lnTo>
                    <a:lnTo>
                      <a:pt x="259" y="62"/>
                    </a:lnTo>
                    <a:lnTo>
                      <a:pt x="234" y="100"/>
                    </a:lnTo>
                    <a:lnTo>
                      <a:pt x="210" y="138"/>
                    </a:lnTo>
                    <a:lnTo>
                      <a:pt x="183" y="175"/>
                    </a:lnTo>
                    <a:lnTo>
                      <a:pt x="181" y="177"/>
                    </a:lnTo>
                    <a:lnTo>
                      <a:pt x="178" y="178"/>
                    </a:lnTo>
                    <a:lnTo>
                      <a:pt x="176" y="177"/>
                    </a:lnTo>
                    <a:lnTo>
                      <a:pt x="174" y="175"/>
                    </a:lnTo>
                    <a:lnTo>
                      <a:pt x="173" y="173"/>
                    </a:lnTo>
                    <a:lnTo>
                      <a:pt x="174" y="170"/>
                    </a:lnTo>
                    <a:lnTo>
                      <a:pt x="206" y="117"/>
                    </a:lnTo>
                    <a:lnTo>
                      <a:pt x="233" y="59"/>
                    </a:lnTo>
                    <a:close/>
                    <a:moveTo>
                      <a:pt x="173" y="59"/>
                    </a:moveTo>
                    <a:lnTo>
                      <a:pt x="155" y="88"/>
                    </a:lnTo>
                    <a:lnTo>
                      <a:pt x="139" y="118"/>
                    </a:lnTo>
                    <a:lnTo>
                      <a:pt x="121" y="147"/>
                    </a:lnTo>
                    <a:lnTo>
                      <a:pt x="100" y="173"/>
                    </a:lnTo>
                    <a:lnTo>
                      <a:pt x="113" y="174"/>
                    </a:lnTo>
                    <a:lnTo>
                      <a:pt x="111" y="173"/>
                    </a:lnTo>
                    <a:lnTo>
                      <a:pt x="113" y="170"/>
                    </a:lnTo>
                    <a:lnTo>
                      <a:pt x="127" y="143"/>
                    </a:lnTo>
                    <a:lnTo>
                      <a:pt x="144" y="115"/>
                    </a:lnTo>
                    <a:lnTo>
                      <a:pt x="160" y="88"/>
                    </a:lnTo>
                    <a:lnTo>
                      <a:pt x="173" y="59"/>
                    </a:lnTo>
                    <a:close/>
                    <a:moveTo>
                      <a:pt x="320" y="52"/>
                    </a:moveTo>
                    <a:lnTo>
                      <a:pt x="320" y="52"/>
                    </a:lnTo>
                    <a:lnTo>
                      <a:pt x="313" y="77"/>
                    </a:lnTo>
                    <a:lnTo>
                      <a:pt x="316" y="75"/>
                    </a:lnTo>
                    <a:lnTo>
                      <a:pt x="318" y="72"/>
                    </a:lnTo>
                    <a:lnTo>
                      <a:pt x="320" y="72"/>
                    </a:lnTo>
                    <a:lnTo>
                      <a:pt x="322" y="73"/>
                    </a:lnTo>
                    <a:lnTo>
                      <a:pt x="320" y="52"/>
                    </a:lnTo>
                    <a:close/>
                    <a:moveTo>
                      <a:pt x="289" y="51"/>
                    </a:moveTo>
                    <a:lnTo>
                      <a:pt x="268" y="81"/>
                    </a:lnTo>
                    <a:lnTo>
                      <a:pt x="249" y="113"/>
                    </a:lnTo>
                    <a:lnTo>
                      <a:pt x="229" y="144"/>
                    </a:lnTo>
                    <a:lnTo>
                      <a:pt x="210" y="174"/>
                    </a:lnTo>
                    <a:lnTo>
                      <a:pt x="207" y="175"/>
                    </a:lnTo>
                    <a:lnTo>
                      <a:pt x="204" y="177"/>
                    </a:lnTo>
                    <a:lnTo>
                      <a:pt x="231" y="173"/>
                    </a:lnTo>
                    <a:lnTo>
                      <a:pt x="231" y="170"/>
                    </a:lnTo>
                    <a:lnTo>
                      <a:pt x="231" y="168"/>
                    </a:lnTo>
                    <a:lnTo>
                      <a:pt x="245" y="138"/>
                    </a:lnTo>
                    <a:lnTo>
                      <a:pt x="262" y="110"/>
                    </a:lnTo>
                    <a:lnTo>
                      <a:pt x="276" y="81"/>
                    </a:lnTo>
                    <a:lnTo>
                      <a:pt x="289" y="51"/>
                    </a:lnTo>
                    <a:close/>
                    <a:moveTo>
                      <a:pt x="26" y="47"/>
                    </a:moveTo>
                    <a:lnTo>
                      <a:pt x="20" y="50"/>
                    </a:lnTo>
                    <a:lnTo>
                      <a:pt x="13" y="54"/>
                    </a:lnTo>
                    <a:lnTo>
                      <a:pt x="12" y="68"/>
                    </a:lnTo>
                    <a:lnTo>
                      <a:pt x="26" y="47"/>
                    </a:lnTo>
                    <a:close/>
                    <a:moveTo>
                      <a:pt x="111" y="34"/>
                    </a:moveTo>
                    <a:lnTo>
                      <a:pt x="110" y="35"/>
                    </a:lnTo>
                    <a:lnTo>
                      <a:pt x="85" y="73"/>
                    </a:lnTo>
                    <a:lnTo>
                      <a:pt x="118" y="35"/>
                    </a:lnTo>
                    <a:lnTo>
                      <a:pt x="119" y="34"/>
                    </a:lnTo>
                    <a:lnTo>
                      <a:pt x="122" y="34"/>
                    </a:lnTo>
                    <a:lnTo>
                      <a:pt x="111" y="34"/>
                    </a:lnTo>
                    <a:close/>
                    <a:moveTo>
                      <a:pt x="138" y="33"/>
                    </a:moveTo>
                    <a:lnTo>
                      <a:pt x="123" y="34"/>
                    </a:lnTo>
                    <a:lnTo>
                      <a:pt x="124" y="35"/>
                    </a:lnTo>
                    <a:lnTo>
                      <a:pt x="127" y="37"/>
                    </a:lnTo>
                    <a:lnTo>
                      <a:pt x="127" y="39"/>
                    </a:lnTo>
                    <a:lnTo>
                      <a:pt x="127" y="42"/>
                    </a:lnTo>
                    <a:lnTo>
                      <a:pt x="123" y="50"/>
                    </a:lnTo>
                    <a:lnTo>
                      <a:pt x="130" y="41"/>
                    </a:lnTo>
                    <a:lnTo>
                      <a:pt x="138" y="33"/>
                    </a:lnTo>
                    <a:close/>
                    <a:moveTo>
                      <a:pt x="88" y="33"/>
                    </a:moveTo>
                    <a:lnTo>
                      <a:pt x="88" y="34"/>
                    </a:lnTo>
                    <a:lnTo>
                      <a:pt x="89" y="35"/>
                    </a:lnTo>
                    <a:lnTo>
                      <a:pt x="88" y="38"/>
                    </a:lnTo>
                    <a:lnTo>
                      <a:pt x="83" y="45"/>
                    </a:lnTo>
                    <a:lnTo>
                      <a:pt x="77" y="52"/>
                    </a:lnTo>
                    <a:lnTo>
                      <a:pt x="87" y="43"/>
                    </a:lnTo>
                    <a:lnTo>
                      <a:pt x="97" y="33"/>
                    </a:lnTo>
                    <a:lnTo>
                      <a:pt x="88" y="33"/>
                    </a:lnTo>
                    <a:close/>
                    <a:moveTo>
                      <a:pt x="160" y="31"/>
                    </a:moveTo>
                    <a:lnTo>
                      <a:pt x="145" y="33"/>
                    </a:lnTo>
                    <a:lnTo>
                      <a:pt x="147" y="34"/>
                    </a:lnTo>
                    <a:lnTo>
                      <a:pt x="148" y="37"/>
                    </a:lnTo>
                    <a:lnTo>
                      <a:pt x="147" y="39"/>
                    </a:lnTo>
                    <a:lnTo>
                      <a:pt x="119" y="88"/>
                    </a:lnTo>
                    <a:lnTo>
                      <a:pt x="90" y="136"/>
                    </a:lnTo>
                    <a:lnTo>
                      <a:pt x="111" y="113"/>
                    </a:lnTo>
                    <a:lnTo>
                      <a:pt x="128" y="86"/>
                    </a:lnTo>
                    <a:lnTo>
                      <a:pt x="144" y="59"/>
                    </a:lnTo>
                    <a:lnTo>
                      <a:pt x="160" y="31"/>
                    </a:lnTo>
                    <a:close/>
                    <a:moveTo>
                      <a:pt x="183" y="29"/>
                    </a:moveTo>
                    <a:lnTo>
                      <a:pt x="173" y="30"/>
                    </a:lnTo>
                    <a:lnTo>
                      <a:pt x="164" y="52"/>
                    </a:lnTo>
                    <a:lnTo>
                      <a:pt x="182" y="30"/>
                    </a:lnTo>
                    <a:lnTo>
                      <a:pt x="183" y="29"/>
                    </a:lnTo>
                    <a:close/>
                    <a:moveTo>
                      <a:pt x="202" y="26"/>
                    </a:moveTo>
                    <a:lnTo>
                      <a:pt x="186" y="29"/>
                    </a:lnTo>
                    <a:lnTo>
                      <a:pt x="189" y="30"/>
                    </a:lnTo>
                    <a:lnTo>
                      <a:pt x="190" y="31"/>
                    </a:lnTo>
                    <a:lnTo>
                      <a:pt x="191" y="35"/>
                    </a:lnTo>
                    <a:lnTo>
                      <a:pt x="187" y="48"/>
                    </a:lnTo>
                    <a:lnTo>
                      <a:pt x="202" y="26"/>
                    </a:lnTo>
                    <a:close/>
                    <a:moveTo>
                      <a:pt x="52" y="25"/>
                    </a:moveTo>
                    <a:lnTo>
                      <a:pt x="52" y="26"/>
                    </a:lnTo>
                    <a:lnTo>
                      <a:pt x="46" y="35"/>
                    </a:lnTo>
                    <a:lnTo>
                      <a:pt x="39" y="46"/>
                    </a:lnTo>
                    <a:lnTo>
                      <a:pt x="45" y="42"/>
                    </a:lnTo>
                    <a:lnTo>
                      <a:pt x="51" y="39"/>
                    </a:lnTo>
                    <a:lnTo>
                      <a:pt x="58" y="37"/>
                    </a:lnTo>
                    <a:lnTo>
                      <a:pt x="60" y="37"/>
                    </a:lnTo>
                    <a:lnTo>
                      <a:pt x="62" y="38"/>
                    </a:lnTo>
                    <a:lnTo>
                      <a:pt x="63" y="41"/>
                    </a:lnTo>
                    <a:lnTo>
                      <a:pt x="63" y="43"/>
                    </a:lnTo>
                    <a:lnTo>
                      <a:pt x="63" y="46"/>
                    </a:lnTo>
                    <a:lnTo>
                      <a:pt x="47" y="62"/>
                    </a:lnTo>
                    <a:lnTo>
                      <a:pt x="80" y="31"/>
                    </a:lnTo>
                    <a:lnTo>
                      <a:pt x="80" y="31"/>
                    </a:lnTo>
                    <a:lnTo>
                      <a:pt x="52" y="25"/>
                    </a:lnTo>
                    <a:close/>
                    <a:moveTo>
                      <a:pt x="39" y="20"/>
                    </a:moveTo>
                    <a:lnTo>
                      <a:pt x="39" y="20"/>
                    </a:lnTo>
                    <a:lnTo>
                      <a:pt x="35" y="25"/>
                    </a:lnTo>
                    <a:lnTo>
                      <a:pt x="32" y="31"/>
                    </a:lnTo>
                    <a:lnTo>
                      <a:pt x="45" y="21"/>
                    </a:lnTo>
                    <a:lnTo>
                      <a:pt x="39" y="20"/>
                    </a:lnTo>
                    <a:close/>
                    <a:moveTo>
                      <a:pt x="289" y="18"/>
                    </a:moveTo>
                    <a:lnTo>
                      <a:pt x="261" y="20"/>
                    </a:lnTo>
                    <a:lnTo>
                      <a:pt x="233" y="22"/>
                    </a:lnTo>
                    <a:lnTo>
                      <a:pt x="211" y="25"/>
                    </a:lnTo>
                    <a:lnTo>
                      <a:pt x="212" y="26"/>
                    </a:lnTo>
                    <a:lnTo>
                      <a:pt x="212" y="30"/>
                    </a:lnTo>
                    <a:lnTo>
                      <a:pt x="204" y="51"/>
                    </a:lnTo>
                    <a:lnTo>
                      <a:pt x="223" y="25"/>
                    </a:lnTo>
                    <a:lnTo>
                      <a:pt x="225" y="24"/>
                    </a:lnTo>
                    <a:lnTo>
                      <a:pt x="227" y="22"/>
                    </a:lnTo>
                    <a:lnTo>
                      <a:pt x="229" y="24"/>
                    </a:lnTo>
                    <a:lnTo>
                      <a:pt x="232" y="25"/>
                    </a:lnTo>
                    <a:lnTo>
                      <a:pt x="233" y="26"/>
                    </a:lnTo>
                    <a:lnTo>
                      <a:pt x="233" y="30"/>
                    </a:lnTo>
                    <a:lnTo>
                      <a:pt x="231" y="39"/>
                    </a:lnTo>
                    <a:lnTo>
                      <a:pt x="228" y="48"/>
                    </a:lnTo>
                    <a:lnTo>
                      <a:pt x="246" y="26"/>
                    </a:lnTo>
                    <a:lnTo>
                      <a:pt x="249" y="25"/>
                    </a:lnTo>
                    <a:lnTo>
                      <a:pt x="251" y="25"/>
                    </a:lnTo>
                    <a:lnTo>
                      <a:pt x="253" y="25"/>
                    </a:lnTo>
                    <a:lnTo>
                      <a:pt x="255" y="26"/>
                    </a:lnTo>
                    <a:lnTo>
                      <a:pt x="255" y="29"/>
                    </a:lnTo>
                    <a:lnTo>
                      <a:pt x="255" y="31"/>
                    </a:lnTo>
                    <a:lnTo>
                      <a:pt x="240" y="71"/>
                    </a:lnTo>
                    <a:lnTo>
                      <a:pt x="257" y="47"/>
                    </a:lnTo>
                    <a:lnTo>
                      <a:pt x="274" y="25"/>
                    </a:lnTo>
                    <a:lnTo>
                      <a:pt x="275" y="22"/>
                    </a:lnTo>
                    <a:lnTo>
                      <a:pt x="278" y="22"/>
                    </a:lnTo>
                    <a:lnTo>
                      <a:pt x="280" y="24"/>
                    </a:lnTo>
                    <a:lnTo>
                      <a:pt x="282" y="25"/>
                    </a:lnTo>
                    <a:lnTo>
                      <a:pt x="283" y="28"/>
                    </a:lnTo>
                    <a:lnTo>
                      <a:pt x="283" y="30"/>
                    </a:lnTo>
                    <a:lnTo>
                      <a:pt x="275" y="51"/>
                    </a:lnTo>
                    <a:lnTo>
                      <a:pt x="296" y="26"/>
                    </a:lnTo>
                    <a:lnTo>
                      <a:pt x="299" y="24"/>
                    </a:lnTo>
                    <a:lnTo>
                      <a:pt x="301" y="24"/>
                    </a:lnTo>
                    <a:lnTo>
                      <a:pt x="303" y="25"/>
                    </a:lnTo>
                    <a:lnTo>
                      <a:pt x="305" y="26"/>
                    </a:lnTo>
                    <a:lnTo>
                      <a:pt x="305" y="29"/>
                    </a:lnTo>
                    <a:lnTo>
                      <a:pt x="305" y="31"/>
                    </a:lnTo>
                    <a:lnTo>
                      <a:pt x="300" y="52"/>
                    </a:lnTo>
                    <a:lnTo>
                      <a:pt x="293" y="73"/>
                    </a:lnTo>
                    <a:lnTo>
                      <a:pt x="309" y="48"/>
                    </a:lnTo>
                    <a:lnTo>
                      <a:pt x="312" y="46"/>
                    </a:lnTo>
                    <a:lnTo>
                      <a:pt x="314" y="46"/>
                    </a:lnTo>
                    <a:lnTo>
                      <a:pt x="317" y="46"/>
                    </a:lnTo>
                    <a:lnTo>
                      <a:pt x="318" y="48"/>
                    </a:lnTo>
                    <a:lnTo>
                      <a:pt x="314" y="37"/>
                    </a:lnTo>
                    <a:lnTo>
                      <a:pt x="309" y="28"/>
                    </a:lnTo>
                    <a:lnTo>
                      <a:pt x="300" y="22"/>
                    </a:lnTo>
                    <a:lnTo>
                      <a:pt x="289" y="18"/>
                    </a:lnTo>
                    <a:close/>
                    <a:moveTo>
                      <a:pt x="25" y="12"/>
                    </a:moveTo>
                    <a:lnTo>
                      <a:pt x="21" y="21"/>
                    </a:lnTo>
                    <a:lnTo>
                      <a:pt x="26" y="17"/>
                    </a:lnTo>
                    <a:lnTo>
                      <a:pt x="32" y="16"/>
                    </a:lnTo>
                    <a:lnTo>
                      <a:pt x="25" y="12"/>
                    </a:lnTo>
                    <a:close/>
                    <a:moveTo>
                      <a:pt x="26" y="0"/>
                    </a:moveTo>
                    <a:lnTo>
                      <a:pt x="28" y="0"/>
                    </a:lnTo>
                    <a:lnTo>
                      <a:pt x="29" y="1"/>
                    </a:lnTo>
                    <a:lnTo>
                      <a:pt x="30" y="1"/>
                    </a:lnTo>
                    <a:lnTo>
                      <a:pt x="56" y="13"/>
                    </a:lnTo>
                    <a:lnTo>
                      <a:pt x="83" y="18"/>
                    </a:lnTo>
                    <a:lnTo>
                      <a:pt x="111" y="21"/>
                    </a:lnTo>
                    <a:lnTo>
                      <a:pt x="139" y="20"/>
                    </a:lnTo>
                    <a:lnTo>
                      <a:pt x="168" y="18"/>
                    </a:lnTo>
                    <a:lnTo>
                      <a:pt x="195" y="14"/>
                    </a:lnTo>
                    <a:lnTo>
                      <a:pt x="223" y="11"/>
                    </a:lnTo>
                    <a:lnTo>
                      <a:pt x="251" y="8"/>
                    </a:lnTo>
                    <a:lnTo>
                      <a:pt x="280" y="7"/>
                    </a:lnTo>
                    <a:lnTo>
                      <a:pt x="293" y="8"/>
                    </a:lnTo>
                    <a:lnTo>
                      <a:pt x="305" y="9"/>
                    </a:lnTo>
                    <a:lnTo>
                      <a:pt x="314" y="16"/>
                    </a:lnTo>
                    <a:lnTo>
                      <a:pt x="326" y="33"/>
                    </a:lnTo>
                    <a:lnTo>
                      <a:pt x="333" y="52"/>
                    </a:lnTo>
                    <a:lnTo>
                      <a:pt x="334" y="75"/>
                    </a:lnTo>
                    <a:lnTo>
                      <a:pt x="333" y="96"/>
                    </a:lnTo>
                    <a:lnTo>
                      <a:pt x="327" y="115"/>
                    </a:lnTo>
                    <a:lnTo>
                      <a:pt x="314" y="138"/>
                    </a:lnTo>
                    <a:lnTo>
                      <a:pt x="297" y="156"/>
                    </a:lnTo>
                    <a:lnTo>
                      <a:pt x="274" y="170"/>
                    </a:lnTo>
                    <a:lnTo>
                      <a:pt x="244" y="181"/>
                    </a:lnTo>
                    <a:lnTo>
                      <a:pt x="210" y="187"/>
                    </a:lnTo>
                    <a:lnTo>
                      <a:pt x="174" y="191"/>
                    </a:lnTo>
                    <a:lnTo>
                      <a:pt x="139" y="191"/>
                    </a:lnTo>
                    <a:lnTo>
                      <a:pt x="105" y="186"/>
                    </a:lnTo>
                    <a:lnTo>
                      <a:pt x="73" y="177"/>
                    </a:lnTo>
                    <a:lnTo>
                      <a:pt x="52" y="166"/>
                    </a:lnTo>
                    <a:lnTo>
                      <a:pt x="34" y="152"/>
                    </a:lnTo>
                    <a:lnTo>
                      <a:pt x="20" y="135"/>
                    </a:lnTo>
                    <a:lnTo>
                      <a:pt x="17" y="134"/>
                    </a:lnTo>
                    <a:lnTo>
                      <a:pt x="16" y="132"/>
                    </a:lnTo>
                    <a:lnTo>
                      <a:pt x="15" y="130"/>
                    </a:lnTo>
                    <a:lnTo>
                      <a:pt x="16" y="127"/>
                    </a:lnTo>
                    <a:lnTo>
                      <a:pt x="5" y="101"/>
                    </a:lnTo>
                    <a:lnTo>
                      <a:pt x="4" y="100"/>
                    </a:lnTo>
                    <a:lnTo>
                      <a:pt x="4" y="97"/>
                    </a:lnTo>
                    <a:lnTo>
                      <a:pt x="0" y="73"/>
                    </a:lnTo>
                    <a:lnTo>
                      <a:pt x="3" y="48"/>
                    </a:lnTo>
                    <a:lnTo>
                      <a:pt x="11" y="24"/>
                    </a:lnTo>
                    <a:lnTo>
                      <a:pt x="24" y="0"/>
                    </a:lnTo>
                    <a:lnTo>
                      <a:pt x="26" y="0"/>
                    </a:lnTo>
                    <a:close/>
                  </a:path>
                </a:pathLst>
              </a:custGeom>
              <a:grpFill/>
              <a:ln w="0">
                <a:solidFill>
                  <a:srgbClr val="190000"/>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grpSp>
          <p:nvGrpSpPr>
            <p:cNvPr id="25" name="Group 24"/>
            <p:cNvGrpSpPr/>
            <p:nvPr userDrawn="1"/>
          </p:nvGrpSpPr>
          <p:grpSpPr>
            <a:xfrm>
              <a:off x="7133642" y="1976504"/>
              <a:ext cx="1892472" cy="2730712"/>
              <a:chOff x="7016750" y="3030538"/>
              <a:chExt cx="584200" cy="842962"/>
            </a:xfrm>
            <a:solidFill>
              <a:schemeClr val="tx1"/>
            </a:solidFill>
          </p:grpSpPr>
          <p:sp>
            <p:nvSpPr>
              <p:cNvPr id="26" name="Freeform 243"/>
              <p:cNvSpPr>
                <a:spLocks noEditPoints="1"/>
              </p:cNvSpPr>
              <p:nvPr/>
            </p:nvSpPr>
            <p:spPr bwMode="auto">
              <a:xfrm>
                <a:off x="7016750" y="3409950"/>
                <a:ext cx="584200" cy="463550"/>
              </a:xfrm>
              <a:custGeom>
                <a:avLst/>
                <a:gdLst>
                  <a:gd name="T0" fmla="*/ 144 w 368"/>
                  <a:gd name="T1" fmla="*/ 221 h 292"/>
                  <a:gd name="T2" fmla="*/ 174 w 368"/>
                  <a:gd name="T3" fmla="*/ 220 h 292"/>
                  <a:gd name="T4" fmla="*/ 119 w 368"/>
                  <a:gd name="T5" fmla="*/ 219 h 292"/>
                  <a:gd name="T6" fmla="*/ 182 w 368"/>
                  <a:gd name="T7" fmla="*/ 219 h 292"/>
                  <a:gd name="T8" fmla="*/ 220 w 368"/>
                  <a:gd name="T9" fmla="*/ 227 h 292"/>
                  <a:gd name="T10" fmla="*/ 93 w 368"/>
                  <a:gd name="T11" fmla="*/ 218 h 292"/>
                  <a:gd name="T12" fmla="*/ 253 w 368"/>
                  <a:gd name="T13" fmla="*/ 191 h 292"/>
                  <a:gd name="T14" fmla="*/ 238 w 368"/>
                  <a:gd name="T15" fmla="*/ 210 h 292"/>
                  <a:gd name="T16" fmla="*/ 245 w 368"/>
                  <a:gd name="T17" fmla="*/ 197 h 292"/>
                  <a:gd name="T18" fmla="*/ 56 w 368"/>
                  <a:gd name="T19" fmla="*/ 186 h 292"/>
                  <a:gd name="T20" fmla="*/ 67 w 368"/>
                  <a:gd name="T21" fmla="*/ 195 h 292"/>
                  <a:gd name="T22" fmla="*/ 12 w 368"/>
                  <a:gd name="T23" fmla="*/ 211 h 292"/>
                  <a:gd name="T24" fmla="*/ 130 w 368"/>
                  <a:gd name="T25" fmla="*/ 280 h 292"/>
                  <a:gd name="T26" fmla="*/ 279 w 368"/>
                  <a:gd name="T27" fmla="*/ 242 h 292"/>
                  <a:gd name="T28" fmla="*/ 259 w 368"/>
                  <a:gd name="T29" fmla="*/ 187 h 292"/>
                  <a:gd name="T30" fmla="*/ 267 w 368"/>
                  <a:gd name="T31" fmla="*/ 202 h 292"/>
                  <a:gd name="T32" fmla="*/ 258 w 368"/>
                  <a:gd name="T33" fmla="*/ 215 h 292"/>
                  <a:gd name="T34" fmla="*/ 250 w 368"/>
                  <a:gd name="T35" fmla="*/ 225 h 292"/>
                  <a:gd name="T36" fmla="*/ 239 w 368"/>
                  <a:gd name="T37" fmla="*/ 231 h 292"/>
                  <a:gd name="T38" fmla="*/ 230 w 368"/>
                  <a:gd name="T39" fmla="*/ 248 h 292"/>
                  <a:gd name="T40" fmla="*/ 209 w 368"/>
                  <a:gd name="T41" fmla="*/ 249 h 292"/>
                  <a:gd name="T42" fmla="*/ 187 w 368"/>
                  <a:gd name="T43" fmla="*/ 245 h 292"/>
                  <a:gd name="T44" fmla="*/ 171 w 368"/>
                  <a:gd name="T45" fmla="*/ 245 h 292"/>
                  <a:gd name="T46" fmla="*/ 160 w 368"/>
                  <a:gd name="T47" fmla="*/ 253 h 292"/>
                  <a:gd name="T48" fmla="*/ 143 w 368"/>
                  <a:gd name="T49" fmla="*/ 255 h 292"/>
                  <a:gd name="T50" fmla="*/ 128 w 368"/>
                  <a:gd name="T51" fmla="*/ 255 h 292"/>
                  <a:gd name="T52" fmla="*/ 115 w 368"/>
                  <a:gd name="T53" fmla="*/ 261 h 292"/>
                  <a:gd name="T54" fmla="*/ 97 w 368"/>
                  <a:gd name="T55" fmla="*/ 231 h 292"/>
                  <a:gd name="T56" fmla="*/ 84 w 368"/>
                  <a:gd name="T57" fmla="*/ 257 h 292"/>
                  <a:gd name="T58" fmla="*/ 68 w 368"/>
                  <a:gd name="T59" fmla="*/ 245 h 292"/>
                  <a:gd name="T60" fmla="*/ 54 w 368"/>
                  <a:gd name="T61" fmla="*/ 232 h 292"/>
                  <a:gd name="T62" fmla="*/ 51 w 368"/>
                  <a:gd name="T63" fmla="*/ 215 h 292"/>
                  <a:gd name="T64" fmla="*/ 39 w 368"/>
                  <a:gd name="T65" fmla="*/ 223 h 292"/>
                  <a:gd name="T66" fmla="*/ 51 w 368"/>
                  <a:gd name="T67" fmla="*/ 183 h 292"/>
                  <a:gd name="T68" fmla="*/ 314 w 368"/>
                  <a:gd name="T69" fmla="*/ 131 h 292"/>
                  <a:gd name="T70" fmla="*/ 329 w 368"/>
                  <a:gd name="T71" fmla="*/ 98 h 292"/>
                  <a:gd name="T72" fmla="*/ 69 w 368"/>
                  <a:gd name="T73" fmla="*/ 182 h 292"/>
                  <a:gd name="T74" fmla="*/ 243 w 368"/>
                  <a:gd name="T75" fmla="*/ 185 h 292"/>
                  <a:gd name="T76" fmla="*/ 292 w 368"/>
                  <a:gd name="T77" fmla="*/ 97 h 292"/>
                  <a:gd name="T78" fmla="*/ 93 w 368"/>
                  <a:gd name="T79" fmla="*/ 126 h 292"/>
                  <a:gd name="T80" fmla="*/ 323 w 368"/>
                  <a:gd name="T81" fmla="*/ 71 h 292"/>
                  <a:gd name="T82" fmla="*/ 343 w 368"/>
                  <a:gd name="T83" fmla="*/ 113 h 292"/>
                  <a:gd name="T84" fmla="*/ 302 w 368"/>
                  <a:gd name="T85" fmla="*/ 147 h 292"/>
                  <a:gd name="T86" fmla="*/ 344 w 368"/>
                  <a:gd name="T87" fmla="*/ 127 h 292"/>
                  <a:gd name="T88" fmla="*/ 169 w 368"/>
                  <a:gd name="T89" fmla="*/ 13 h 292"/>
                  <a:gd name="T90" fmla="*/ 23 w 368"/>
                  <a:gd name="T91" fmla="*/ 58 h 292"/>
                  <a:gd name="T92" fmla="*/ 59 w 368"/>
                  <a:gd name="T93" fmla="*/ 104 h 292"/>
                  <a:gd name="T94" fmla="*/ 243 w 368"/>
                  <a:gd name="T95" fmla="*/ 109 h 292"/>
                  <a:gd name="T96" fmla="*/ 297 w 368"/>
                  <a:gd name="T97" fmla="*/ 66 h 292"/>
                  <a:gd name="T98" fmla="*/ 216 w 368"/>
                  <a:gd name="T99" fmla="*/ 17 h 292"/>
                  <a:gd name="T100" fmla="*/ 232 w 368"/>
                  <a:gd name="T101" fmla="*/ 5 h 292"/>
                  <a:gd name="T102" fmla="*/ 308 w 368"/>
                  <a:gd name="T103" fmla="*/ 71 h 292"/>
                  <a:gd name="T104" fmla="*/ 364 w 368"/>
                  <a:gd name="T105" fmla="*/ 80 h 292"/>
                  <a:gd name="T106" fmla="*/ 310 w 368"/>
                  <a:gd name="T107" fmla="*/ 161 h 292"/>
                  <a:gd name="T108" fmla="*/ 296 w 368"/>
                  <a:gd name="T109" fmla="*/ 219 h 292"/>
                  <a:gd name="T110" fmla="*/ 160 w 368"/>
                  <a:gd name="T111" fmla="*/ 292 h 292"/>
                  <a:gd name="T112" fmla="*/ 18 w 368"/>
                  <a:gd name="T113" fmla="*/ 262 h 292"/>
                  <a:gd name="T114" fmla="*/ 50 w 368"/>
                  <a:gd name="T115" fmla="*/ 178 h 292"/>
                  <a:gd name="T116" fmla="*/ 10 w 368"/>
                  <a:gd name="T117" fmla="*/ 66 h 292"/>
                  <a:gd name="T118" fmla="*/ 93 w 368"/>
                  <a:gd name="T119" fmla="*/ 7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8" h="292">
                    <a:moveTo>
                      <a:pt x="144" y="221"/>
                    </a:moveTo>
                    <a:lnTo>
                      <a:pt x="153" y="232"/>
                    </a:lnTo>
                    <a:lnTo>
                      <a:pt x="153" y="229"/>
                    </a:lnTo>
                    <a:lnTo>
                      <a:pt x="153" y="227"/>
                    </a:lnTo>
                    <a:lnTo>
                      <a:pt x="153" y="223"/>
                    </a:lnTo>
                    <a:lnTo>
                      <a:pt x="153" y="221"/>
                    </a:lnTo>
                    <a:lnTo>
                      <a:pt x="144" y="221"/>
                    </a:lnTo>
                    <a:close/>
                    <a:moveTo>
                      <a:pt x="131" y="220"/>
                    </a:moveTo>
                    <a:lnTo>
                      <a:pt x="136" y="231"/>
                    </a:lnTo>
                    <a:lnTo>
                      <a:pt x="136" y="224"/>
                    </a:lnTo>
                    <a:lnTo>
                      <a:pt x="136" y="223"/>
                    </a:lnTo>
                    <a:lnTo>
                      <a:pt x="136" y="221"/>
                    </a:lnTo>
                    <a:lnTo>
                      <a:pt x="131" y="220"/>
                    </a:lnTo>
                    <a:close/>
                    <a:moveTo>
                      <a:pt x="174" y="220"/>
                    </a:moveTo>
                    <a:lnTo>
                      <a:pt x="162" y="221"/>
                    </a:lnTo>
                    <a:lnTo>
                      <a:pt x="177" y="238"/>
                    </a:lnTo>
                    <a:lnTo>
                      <a:pt x="175" y="231"/>
                    </a:lnTo>
                    <a:lnTo>
                      <a:pt x="173" y="223"/>
                    </a:lnTo>
                    <a:lnTo>
                      <a:pt x="173" y="221"/>
                    </a:lnTo>
                    <a:lnTo>
                      <a:pt x="174" y="220"/>
                    </a:lnTo>
                    <a:close/>
                    <a:moveTo>
                      <a:pt x="119" y="219"/>
                    </a:moveTo>
                    <a:lnTo>
                      <a:pt x="123" y="227"/>
                    </a:lnTo>
                    <a:lnTo>
                      <a:pt x="122" y="223"/>
                    </a:lnTo>
                    <a:lnTo>
                      <a:pt x="122" y="220"/>
                    </a:lnTo>
                    <a:lnTo>
                      <a:pt x="123" y="219"/>
                    </a:lnTo>
                    <a:lnTo>
                      <a:pt x="119" y="219"/>
                    </a:lnTo>
                    <a:close/>
                    <a:moveTo>
                      <a:pt x="192" y="216"/>
                    </a:moveTo>
                    <a:lnTo>
                      <a:pt x="182" y="219"/>
                    </a:lnTo>
                    <a:lnTo>
                      <a:pt x="190" y="225"/>
                    </a:lnTo>
                    <a:lnTo>
                      <a:pt x="198" y="232"/>
                    </a:lnTo>
                    <a:lnTo>
                      <a:pt x="192" y="216"/>
                    </a:lnTo>
                    <a:close/>
                    <a:moveTo>
                      <a:pt x="215" y="211"/>
                    </a:moveTo>
                    <a:lnTo>
                      <a:pt x="205" y="214"/>
                    </a:lnTo>
                    <a:lnTo>
                      <a:pt x="213" y="220"/>
                    </a:lnTo>
                    <a:lnTo>
                      <a:pt x="220" y="227"/>
                    </a:lnTo>
                    <a:lnTo>
                      <a:pt x="217" y="220"/>
                    </a:lnTo>
                    <a:lnTo>
                      <a:pt x="215" y="212"/>
                    </a:lnTo>
                    <a:lnTo>
                      <a:pt x="215" y="211"/>
                    </a:lnTo>
                    <a:close/>
                    <a:moveTo>
                      <a:pt x="88" y="208"/>
                    </a:moveTo>
                    <a:lnTo>
                      <a:pt x="89" y="216"/>
                    </a:lnTo>
                    <a:lnTo>
                      <a:pt x="90" y="224"/>
                    </a:lnTo>
                    <a:lnTo>
                      <a:pt x="93" y="218"/>
                    </a:lnTo>
                    <a:lnTo>
                      <a:pt x="97" y="212"/>
                    </a:lnTo>
                    <a:lnTo>
                      <a:pt x="88" y="208"/>
                    </a:lnTo>
                    <a:close/>
                    <a:moveTo>
                      <a:pt x="75" y="201"/>
                    </a:moveTo>
                    <a:lnTo>
                      <a:pt x="75" y="208"/>
                    </a:lnTo>
                    <a:lnTo>
                      <a:pt x="77" y="203"/>
                    </a:lnTo>
                    <a:lnTo>
                      <a:pt x="75" y="201"/>
                    </a:lnTo>
                    <a:close/>
                    <a:moveTo>
                      <a:pt x="253" y="191"/>
                    </a:moveTo>
                    <a:lnTo>
                      <a:pt x="222" y="207"/>
                    </a:lnTo>
                    <a:lnTo>
                      <a:pt x="228" y="210"/>
                    </a:lnTo>
                    <a:lnTo>
                      <a:pt x="233" y="212"/>
                    </a:lnTo>
                    <a:lnTo>
                      <a:pt x="237" y="215"/>
                    </a:lnTo>
                    <a:lnTo>
                      <a:pt x="237" y="214"/>
                    </a:lnTo>
                    <a:lnTo>
                      <a:pt x="237" y="211"/>
                    </a:lnTo>
                    <a:lnTo>
                      <a:pt x="238" y="210"/>
                    </a:lnTo>
                    <a:lnTo>
                      <a:pt x="239" y="208"/>
                    </a:lnTo>
                    <a:lnTo>
                      <a:pt x="242" y="208"/>
                    </a:lnTo>
                    <a:lnTo>
                      <a:pt x="245" y="210"/>
                    </a:lnTo>
                    <a:lnTo>
                      <a:pt x="247" y="211"/>
                    </a:lnTo>
                    <a:lnTo>
                      <a:pt x="243" y="202"/>
                    </a:lnTo>
                    <a:lnTo>
                      <a:pt x="243" y="199"/>
                    </a:lnTo>
                    <a:lnTo>
                      <a:pt x="245" y="197"/>
                    </a:lnTo>
                    <a:lnTo>
                      <a:pt x="246" y="197"/>
                    </a:lnTo>
                    <a:lnTo>
                      <a:pt x="249" y="195"/>
                    </a:lnTo>
                    <a:lnTo>
                      <a:pt x="254" y="197"/>
                    </a:lnTo>
                    <a:lnTo>
                      <a:pt x="253" y="194"/>
                    </a:lnTo>
                    <a:lnTo>
                      <a:pt x="253" y="191"/>
                    </a:lnTo>
                    <a:close/>
                    <a:moveTo>
                      <a:pt x="56" y="185"/>
                    </a:moveTo>
                    <a:lnTo>
                      <a:pt x="56" y="186"/>
                    </a:lnTo>
                    <a:lnTo>
                      <a:pt x="55" y="187"/>
                    </a:lnTo>
                    <a:lnTo>
                      <a:pt x="56" y="187"/>
                    </a:lnTo>
                    <a:lnTo>
                      <a:pt x="59" y="189"/>
                    </a:lnTo>
                    <a:lnTo>
                      <a:pt x="60" y="190"/>
                    </a:lnTo>
                    <a:lnTo>
                      <a:pt x="60" y="197"/>
                    </a:lnTo>
                    <a:lnTo>
                      <a:pt x="60" y="202"/>
                    </a:lnTo>
                    <a:lnTo>
                      <a:pt x="67" y="195"/>
                    </a:lnTo>
                    <a:lnTo>
                      <a:pt x="61" y="190"/>
                    </a:lnTo>
                    <a:lnTo>
                      <a:pt x="56" y="185"/>
                    </a:lnTo>
                    <a:close/>
                    <a:moveTo>
                      <a:pt x="51" y="183"/>
                    </a:moveTo>
                    <a:lnTo>
                      <a:pt x="39" y="189"/>
                    </a:lnTo>
                    <a:lnTo>
                      <a:pt x="29" y="195"/>
                    </a:lnTo>
                    <a:lnTo>
                      <a:pt x="18" y="202"/>
                    </a:lnTo>
                    <a:lnTo>
                      <a:pt x="12" y="211"/>
                    </a:lnTo>
                    <a:lnTo>
                      <a:pt x="10" y="223"/>
                    </a:lnTo>
                    <a:lnTo>
                      <a:pt x="14" y="238"/>
                    </a:lnTo>
                    <a:lnTo>
                      <a:pt x="23" y="252"/>
                    </a:lnTo>
                    <a:lnTo>
                      <a:pt x="38" y="261"/>
                    </a:lnTo>
                    <a:lnTo>
                      <a:pt x="67" y="271"/>
                    </a:lnTo>
                    <a:lnTo>
                      <a:pt x="98" y="278"/>
                    </a:lnTo>
                    <a:lnTo>
                      <a:pt x="130" y="280"/>
                    </a:lnTo>
                    <a:lnTo>
                      <a:pt x="158" y="282"/>
                    </a:lnTo>
                    <a:lnTo>
                      <a:pt x="187" y="280"/>
                    </a:lnTo>
                    <a:lnTo>
                      <a:pt x="216" y="276"/>
                    </a:lnTo>
                    <a:lnTo>
                      <a:pt x="234" y="271"/>
                    </a:lnTo>
                    <a:lnTo>
                      <a:pt x="253" y="265"/>
                    </a:lnTo>
                    <a:lnTo>
                      <a:pt x="268" y="254"/>
                    </a:lnTo>
                    <a:lnTo>
                      <a:pt x="279" y="242"/>
                    </a:lnTo>
                    <a:lnTo>
                      <a:pt x="284" y="231"/>
                    </a:lnTo>
                    <a:lnTo>
                      <a:pt x="285" y="218"/>
                    </a:lnTo>
                    <a:lnTo>
                      <a:pt x="281" y="206"/>
                    </a:lnTo>
                    <a:lnTo>
                      <a:pt x="274" y="195"/>
                    </a:lnTo>
                    <a:lnTo>
                      <a:pt x="260" y="187"/>
                    </a:lnTo>
                    <a:lnTo>
                      <a:pt x="259" y="187"/>
                    </a:lnTo>
                    <a:lnTo>
                      <a:pt x="259" y="187"/>
                    </a:lnTo>
                    <a:lnTo>
                      <a:pt x="259" y="189"/>
                    </a:lnTo>
                    <a:lnTo>
                      <a:pt x="263" y="190"/>
                    </a:lnTo>
                    <a:lnTo>
                      <a:pt x="264" y="193"/>
                    </a:lnTo>
                    <a:lnTo>
                      <a:pt x="267" y="194"/>
                    </a:lnTo>
                    <a:lnTo>
                      <a:pt x="268" y="197"/>
                    </a:lnTo>
                    <a:lnTo>
                      <a:pt x="268" y="199"/>
                    </a:lnTo>
                    <a:lnTo>
                      <a:pt x="267" y="202"/>
                    </a:lnTo>
                    <a:lnTo>
                      <a:pt x="264" y="202"/>
                    </a:lnTo>
                    <a:lnTo>
                      <a:pt x="264" y="204"/>
                    </a:lnTo>
                    <a:lnTo>
                      <a:pt x="263" y="207"/>
                    </a:lnTo>
                    <a:lnTo>
                      <a:pt x="262" y="208"/>
                    </a:lnTo>
                    <a:lnTo>
                      <a:pt x="259" y="208"/>
                    </a:lnTo>
                    <a:lnTo>
                      <a:pt x="255" y="207"/>
                    </a:lnTo>
                    <a:lnTo>
                      <a:pt x="258" y="215"/>
                    </a:lnTo>
                    <a:lnTo>
                      <a:pt x="260" y="223"/>
                    </a:lnTo>
                    <a:lnTo>
                      <a:pt x="260" y="225"/>
                    </a:lnTo>
                    <a:lnTo>
                      <a:pt x="259" y="227"/>
                    </a:lnTo>
                    <a:lnTo>
                      <a:pt x="258" y="228"/>
                    </a:lnTo>
                    <a:lnTo>
                      <a:pt x="255" y="228"/>
                    </a:lnTo>
                    <a:lnTo>
                      <a:pt x="253" y="227"/>
                    </a:lnTo>
                    <a:lnTo>
                      <a:pt x="250" y="225"/>
                    </a:lnTo>
                    <a:lnTo>
                      <a:pt x="253" y="232"/>
                    </a:lnTo>
                    <a:lnTo>
                      <a:pt x="253" y="235"/>
                    </a:lnTo>
                    <a:lnTo>
                      <a:pt x="251" y="236"/>
                    </a:lnTo>
                    <a:lnTo>
                      <a:pt x="249" y="237"/>
                    </a:lnTo>
                    <a:lnTo>
                      <a:pt x="247" y="237"/>
                    </a:lnTo>
                    <a:lnTo>
                      <a:pt x="245" y="236"/>
                    </a:lnTo>
                    <a:lnTo>
                      <a:pt x="239" y="231"/>
                    </a:lnTo>
                    <a:lnTo>
                      <a:pt x="233" y="225"/>
                    </a:lnTo>
                    <a:lnTo>
                      <a:pt x="228" y="220"/>
                    </a:lnTo>
                    <a:lnTo>
                      <a:pt x="234" y="241"/>
                    </a:lnTo>
                    <a:lnTo>
                      <a:pt x="236" y="244"/>
                    </a:lnTo>
                    <a:lnTo>
                      <a:pt x="234" y="245"/>
                    </a:lnTo>
                    <a:lnTo>
                      <a:pt x="232" y="246"/>
                    </a:lnTo>
                    <a:lnTo>
                      <a:pt x="230" y="248"/>
                    </a:lnTo>
                    <a:lnTo>
                      <a:pt x="228" y="246"/>
                    </a:lnTo>
                    <a:lnTo>
                      <a:pt x="216" y="236"/>
                    </a:lnTo>
                    <a:lnTo>
                      <a:pt x="205" y="225"/>
                    </a:lnTo>
                    <a:lnTo>
                      <a:pt x="208" y="235"/>
                    </a:lnTo>
                    <a:lnTo>
                      <a:pt x="211" y="244"/>
                    </a:lnTo>
                    <a:lnTo>
                      <a:pt x="211" y="246"/>
                    </a:lnTo>
                    <a:lnTo>
                      <a:pt x="209" y="249"/>
                    </a:lnTo>
                    <a:lnTo>
                      <a:pt x="207" y="249"/>
                    </a:lnTo>
                    <a:lnTo>
                      <a:pt x="205" y="249"/>
                    </a:lnTo>
                    <a:lnTo>
                      <a:pt x="203" y="249"/>
                    </a:lnTo>
                    <a:lnTo>
                      <a:pt x="194" y="241"/>
                    </a:lnTo>
                    <a:lnTo>
                      <a:pt x="186" y="233"/>
                    </a:lnTo>
                    <a:lnTo>
                      <a:pt x="187" y="240"/>
                    </a:lnTo>
                    <a:lnTo>
                      <a:pt x="187" y="245"/>
                    </a:lnTo>
                    <a:lnTo>
                      <a:pt x="187" y="252"/>
                    </a:lnTo>
                    <a:lnTo>
                      <a:pt x="187" y="254"/>
                    </a:lnTo>
                    <a:lnTo>
                      <a:pt x="186" y="255"/>
                    </a:lnTo>
                    <a:lnTo>
                      <a:pt x="183" y="257"/>
                    </a:lnTo>
                    <a:lnTo>
                      <a:pt x="182" y="257"/>
                    </a:lnTo>
                    <a:lnTo>
                      <a:pt x="179" y="255"/>
                    </a:lnTo>
                    <a:lnTo>
                      <a:pt x="171" y="245"/>
                    </a:lnTo>
                    <a:lnTo>
                      <a:pt x="164" y="236"/>
                    </a:lnTo>
                    <a:lnTo>
                      <a:pt x="164" y="242"/>
                    </a:lnTo>
                    <a:lnTo>
                      <a:pt x="165" y="249"/>
                    </a:lnTo>
                    <a:lnTo>
                      <a:pt x="165" y="252"/>
                    </a:lnTo>
                    <a:lnTo>
                      <a:pt x="164" y="253"/>
                    </a:lnTo>
                    <a:lnTo>
                      <a:pt x="161" y="253"/>
                    </a:lnTo>
                    <a:lnTo>
                      <a:pt x="160" y="253"/>
                    </a:lnTo>
                    <a:lnTo>
                      <a:pt x="157" y="253"/>
                    </a:lnTo>
                    <a:lnTo>
                      <a:pt x="156" y="252"/>
                    </a:lnTo>
                    <a:lnTo>
                      <a:pt x="147" y="237"/>
                    </a:lnTo>
                    <a:lnTo>
                      <a:pt x="147" y="252"/>
                    </a:lnTo>
                    <a:lnTo>
                      <a:pt x="147" y="254"/>
                    </a:lnTo>
                    <a:lnTo>
                      <a:pt x="145" y="255"/>
                    </a:lnTo>
                    <a:lnTo>
                      <a:pt x="143" y="255"/>
                    </a:lnTo>
                    <a:lnTo>
                      <a:pt x="140" y="255"/>
                    </a:lnTo>
                    <a:lnTo>
                      <a:pt x="139" y="254"/>
                    </a:lnTo>
                    <a:lnTo>
                      <a:pt x="132" y="242"/>
                    </a:lnTo>
                    <a:lnTo>
                      <a:pt x="132" y="252"/>
                    </a:lnTo>
                    <a:lnTo>
                      <a:pt x="132" y="254"/>
                    </a:lnTo>
                    <a:lnTo>
                      <a:pt x="131" y="255"/>
                    </a:lnTo>
                    <a:lnTo>
                      <a:pt x="128" y="255"/>
                    </a:lnTo>
                    <a:lnTo>
                      <a:pt x="127" y="257"/>
                    </a:lnTo>
                    <a:lnTo>
                      <a:pt x="126" y="255"/>
                    </a:lnTo>
                    <a:lnTo>
                      <a:pt x="124" y="254"/>
                    </a:lnTo>
                    <a:lnTo>
                      <a:pt x="118" y="238"/>
                    </a:lnTo>
                    <a:lnTo>
                      <a:pt x="118" y="257"/>
                    </a:lnTo>
                    <a:lnTo>
                      <a:pt x="116" y="259"/>
                    </a:lnTo>
                    <a:lnTo>
                      <a:pt x="115" y="261"/>
                    </a:lnTo>
                    <a:lnTo>
                      <a:pt x="113" y="262"/>
                    </a:lnTo>
                    <a:lnTo>
                      <a:pt x="111" y="261"/>
                    </a:lnTo>
                    <a:lnTo>
                      <a:pt x="110" y="259"/>
                    </a:lnTo>
                    <a:lnTo>
                      <a:pt x="109" y="257"/>
                    </a:lnTo>
                    <a:lnTo>
                      <a:pt x="107" y="238"/>
                    </a:lnTo>
                    <a:lnTo>
                      <a:pt x="102" y="219"/>
                    </a:lnTo>
                    <a:lnTo>
                      <a:pt x="97" y="231"/>
                    </a:lnTo>
                    <a:lnTo>
                      <a:pt x="93" y="242"/>
                    </a:lnTo>
                    <a:lnTo>
                      <a:pt x="92" y="255"/>
                    </a:lnTo>
                    <a:lnTo>
                      <a:pt x="90" y="258"/>
                    </a:lnTo>
                    <a:lnTo>
                      <a:pt x="89" y="258"/>
                    </a:lnTo>
                    <a:lnTo>
                      <a:pt x="86" y="258"/>
                    </a:lnTo>
                    <a:lnTo>
                      <a:pt x="85" y="258"/>
                    </a:lnTo>
                    <a:lnTo>
                      <a:pt x="84" y="257"/>
                    </a:lnTo>
                    <a:lnTo>
                      <a:pt x="82" y="254"/>
                    </a:lnTo>
                    <a:lnTo>
                      <a:pt x="82" y="235"/>
                    </a:lnTo>
                    <a:lnTo>
                      <a:pt x="81" y="215"/>
                    </a:lnTo>
                    <a:lnTo>
                      <a:pt x="72" y="242"/>
                    </a:lnTo>
                    <a:lnTo>
                      <a:pt x="71" y="244"/>
                    </a:lnTo>
                    <a:lnTo>
                      <a:pt x="69" y="245"/>
                    </a:lnTo>
                    <a:lnTo>
                      <a:pt x="68" y="245"/>
                    </a:lnTo>
                    <a:lnTo>
                      <a:pt x="65" y="244"/>
                    </a:lnTo>
                    <a:lnTo>
                      <a:pt x="64" y="242"/>
                    </a:lnTo>
                    <a:lnTo>
                      <a:pt x="64" y="241"/>
                    </a:lnTo>
                    <a:lnTo>
                      <a:pt x="67" y="224"/>
                    </a:lnTo>
                    <a:lnTo>
                      <a:pt x="67" y="207"/>
                    </a:lnTo>
                    <a:lnTo>
                      <a:pt x="60" y="219"/>
                    </a:lnTo>
                    <a:lnTo>
                      <a:pt x="54" y="232"/>
                    </a:lnTo>
                    <a:lnTo>
                      <a:pt x="52" y="233"/>
                    </a:lnTo>
                    <a:lnTo>
                      <a:pt x="51" y="235"/>
                    </a:lnTo>
                    <a:lnTo>
                      <a:pt x="50" y="233"/>
                    </a:lnTo>
                    <a:lnTo>
                      <a:pt x="48" y="233"/>
                    </a:lnTo>
                    <a:lnTo>
                      <a:pt x="47" y="231"/>
                    </a:lnTo>
                    <a:lnTo>
                      <a:pt x="47" y="229"/>
                    </a:lnTo>
                    <a:lnTo>
                      <a:pt x="51" y="215"/>
                    </a:lnTo>
                    <a:lnTo>
                      <a:pt x="54" y="202"/>
                    </a:lnTo>
                    <a:lnTo>
                      <a:pt x="50" y="212"/>
                    </a:lnTo>
                    <a:lnTo>
                      <a:pt x="46" y="223"/>
                    </a:lnTo>
                    <a:lnTo>
                      <a:pt x="44" y="225"/>
                    </a:lnTo>
                    <a:lnTo>
                      <a:pt x="43" y="225"/>
                    </a:lnTo>
                    <a:lnTo>
                      <a:pt x="42" y="225"/>
                    </a:lnTo>
                    <a:lnTo>
                      <a:pt x="39" y="223"/>
                    </a:lnTo>
                    <a:lnTo>
                      <a:pt x="39" y="221"/>
                    </a:lnTo>
                    <a:lnTo>
                      <a:pt x="42" y="206"/>
                    </a:lnTo>
                    <a:lnTo>
                      <a:pt x="47" y="191"/>
                    </a:lnTo>
                    <a:lnTo>
                      <a:pt x="48" y="189"/>
                    </a:lnTo>
                    <a:lnTo>
                      <a:pt x="48" y="189"/>
                    </a:lnTo>
                    <a:lnTo>
                      <a:pt x="50" y="186"/>
                    </a:lnTo>
                    <a:lnTo>
                      <a:pt x="51" y="183"/>
                    </a:lnTo>
                    <a:close/>
                    <a:moveTo>
                      <a:pt x="322" y="96"/>
                    </a:moveTo>
                    <a:lnTo>
                      <a:pt x="318" y="96"/>
                    </a:lnTo>
                    <a:lnTo>
                      <a:pt x="314" y="97"/>
                    </a:lnTo>
                    <a:lnTo>
                      <a:pt x="311" y="97"/>
                    </a:lnTo>
                    <a:lnTo>
                      <a:pt x="309" y="115"/>
                    </a:lnTo>
                    <a:lnTo>
                      <a:pt x="304" y="132"/>
                    </a:lnTo>
                    <a:lnTo>
                      <a:pt x="314" y="131"/>
                    </a:lnTo>
                    <a:lnTo>
                      <a:pt x="323" y="129"/>
                    </a:lnTo>
                    <a:lnTo>
                      <a:pt x="331" y="123"/>
                    </a:lnTo>
                    <a:lnTo>
                      <a:pt x="334" y="113"/>
                    </a:lnTo>
                    <a:lnTo>
                      <a:pt x="334" y="109"/>
                    </a:lnTo>
                    <a:lnTo>
                      <a:pt x="332" y="105"/>
                    </a:lnTo>
                    <a:lnTo>
                      <a:pt x="331" y="102"/>
                    </a:lnTo>
                    <a:lnTo>
                      <a:pt x="329" y="98"/>
                    </a:lnTo>
                    <a:lnTo>
                      <a:pt x="325" y="97"/>
                    </a:lnTo>
                    <a:lnTo>
                      <a:pt x="322" y="96"/>
                    </a:lnTo>
                    <a:close/>
                    <a:moveTo>
                      <a:pt x="16" y="85"/>
                    </a:moveTo>
                    <a:lnTo>
                      <a:pt x="22" y="113"/>
                    </a:lnTo>
                    <a:lnTo>
                      <a:pt x="33" y="139"/>
                    </a:lnTo>
                    <a:lnTo>
                      <a:pt x="50" y="163"/>
                    </a:lnTo>
                    <a:lnTo>
                      <a:pt x="69" y="182"/>
                    </a:lnTo>
                    <a:lnTo>
                      <a:pt x="94" y="198"/>
                    </a:lnTo>
                    <a:lnTo>
                      <a:pt x="119" y="207"/>
                    </a:lnTo>
                    <a:lnTo>
                      <a:pt x="147" y="210"/>
                    </a:lnTo>
                    <a:lnTo>
                      <a:pt x="175" y="208"/>
                    </a:lnTo>
                    <a:lnTo>
                      <a:pt x="199" y="203"/>
                    </a:lnTo>
                    <a:lnTo>
                      <a:pt x="222" y="195"/>
                    </a:lnTo>
                    <a:lnTo>
                      <a:pt x="243" y="185"/>
                    </a:lnTo>
                    <a:lnTo>
                      <a:pt x="262" y="170"/>
                    </a:lnTo>
                    <a:lnTo>
                      <a:pt x="279" y="153"/>
                    </a:lnTo>
                    <a:lnTo>
                      <a:pt x="291" y="135"/>
                    </a:lnTo>
                    <a:lnTo>
                      <a:pt x="297" y="113"/>
                    </a:lnTo>
                    <a:lnTo>
                      <a:pt x="300" y="89"/>
                    </a:lnTo>
                    <a:lnTo>
                      <a:pt x="296" y="93"/>
                    </a:lnTo>
                    <a:lnTo>
                      <a:pt x="292" y="97"/>
                    </a:lnTo>
                    <a:lnTo>
                      <a:pt x="274" y="109"/>
                    </a:lnTo>
                    <a:lnTo>
                      <a:pt x="254" y="117"/>
                    </a:lnTo>
                    <a:lnTo>
                      <a:pt x="233" y="123"/>
                    </a:lnTo>
                    <a:lnTo>
                      <a:pt x="211" y="127"/>
                    </a:lnTo>
                    <a:lnTo>
                      <a:pt x="171" y="131"/>
                    </a:lnTo>
                    <a:lnTo>
                      <a:pt x="132" y="131"/>
                    </a:lnTo>
                    <a:lnTo>
                      <a:pt x="93" y="126"/>
                    </a:lnTo>
                    <a:lnTo>
                      <a:pt x="72" y="121"/>
                    </a:lnTo>
                    <a:lnTo>
                      <a:pt x="52" y="113"/>
                    </a:lnTo>
                    <a:lnTo>
                      <a:pt x="34" y="102"/>
                    </a:lnTo>
                    <a:lnTo>
                      <a:pt x="18" y="88"/>
                    </a:lnTo>
                    <a:lnTo>
                      <a:pt x="16" y="85"/>
                    </a:lnTo>
                    <a:close/>
                    <a:moveTo>
                      <a:pt x="334" y="70"/>
                    </a:moveTo>
                    <a:lnTo>
                      <a:pt x="323" y="71"/>
                    </a:lnTo>
                    <a:lnTo>
                      <a:pt x="315" y="77"/>
                    </a:lnTo>
                    <a:lnTo>
                      <a:pt x="310" y="87"/>
                    </a:lnTo>
                    <a:lnTo>
                      <a:pt x="319" y="85"/>
                    </a:lnTo>
                    <a:lnTo>
                      <a:pt x="329" y="88"/>
                    </a:lnTo>
                    <a:lnTo>
                      <a:pt x="335" y="92"/>
                    </a:lnTo>
                    <a:lnTo>
                      <a:pt x="342" y="101"/>
                    </a:lnTo>
                    <a:lnTo>
                      <a:pt x="343" y="113"/>
                    </a:lnTo>
                    <a:lnTo>
                      <a:pt x="340" y="125"/>
                    </a:lnTo>
                    <a:lnTo>
                      <a:pt x="334" y="132"/>
                    </a:lnTo>
                    <a:lnTo>
                      <a:pt x="323" y="138"/>
                    </a:lnTo>
                    <a:lnTo>
                      <a:pt x="313" y="139"/>
                    </a:lnTo>
                    <a:lnTo>
                      <a:pt x="302" y="138"/>
                    </a:lnTo>
                    <a:lnTo>
                      <a:pt x="298" y="146"/>
                    </a:lnTo>
                    <a:lnTo>
                      <a:pt x="302" y="147"/>
                    </a:lnTo>
                    <a:lnTo>
                      <a:pt x="306" y="148"/>
                    </a:lnTo>
                    <a:lnTo>
                      <a:pt x="310" y="149"/>
                    </a:lnTo>
                    <a:lnTo>
                      <a:pt x="315" y="149"/>
                    </a:lnTo>
                    <a:lnTo>
                      <a:pt x="322" y="147"/>
                    </a:lnTo>
                    <a:lnTo>
                      <a:pt x="330" y="143"/>
                    </a:lnTo>
                    <a:lnTo>
                      <a:pt x="335" y="138"/>
                    </a:lnTo>
                    <a:lnTo>
                      <a:pt x="344" y="127"/>
                    </a:lnTo>
                    <a:lnTo>
                      <a:pt x="352" y="114"/>
                    </a:lnTo>
                    <a:lnTo>
                      <a:pt x="355" y="101"/>
                    </a:lnTo>
                    <a:lnTo>
                      <a:pt x="355" y="91"/>
                    </a:lnTo>
                    <a:lnTo>
                      <a:pt x="351" y="80"/>
                    </a:lnTo>
                    <a:lnTo>
                      <a:pt x="344" y="72"/>
                    </a:lnTo>
                    <a:lnTo>
                      <a:pt x="334" y="70"/>
                    </a:lnTo>
                    <a:close/>
                    <a:moveTo>
                      <a:pt x="169" y="13"/>
                    </a:moveTo>
                    <a:lnTo>
                      <a:pt x="148" y="15"/>
                    </a:lnTo>
                    <a:lnTo>
                      <a:pt x="126" y="16"/>
                    </a:lnTo>
                    <a:lnTo>
                      <a:pt x="102" y="19"/>
                    </a:lnTo>
                    <a:lnTo>
                      <a:pt x="80" y="24"/>
                    </a:lnTo>
                    <a:lnTo>
                      <a:pt x="58" y="32"/>
                    </a:lnTo>
                    <a:lnTo>
                      <a:pt x="39" y="43"/>
                    </a:lnTo>
                    <a:lnTo>
                      <a:pt x="23" y="58"/>
                    </a:lnTo>
                    <a:lnTo>
                      <a:pt x="22" y="59"/>
                    </a:lnTo>
                    <a:lnTo>
                      <a:pt x="21" y="68"/>
                    </a:lnTo>
                    <a:lnTo>
                      <a:pt x="23" y="77"/>
                    </a:lnTo>
                    <a:lnTo>
                      <a:pt x="31" y="87"/>
                    </a:lnTo>
                    <a:lnTo>
                      <a:pt x="41" y="93"/>
                    </a:lnTo>
                    <a:lnTo>
                      <a:pt x="50" y="100"/>
                    </a:lnTo>
                    <a:lnTo>
                      <a:pt x="59" y="104"/>
                    </a:lnTo>
                    <a:lnTo>
                      <a:pt x="88" y="113"/>
                    </a:lnTo>
                    <a:lnTo>
                      <a:pt x="119" y="118"/>
                    </a:lnTo>
                    <a:lnTo>
                      <a:pt x="149" y="119"/>
                    </a:lnTo>
                    <a:lnTo>
                      <a:pt x="171" y="118"/>
                    </a:lnTo>
                    <a:lnTo>
                      <a:pt x="195" y="117"/>
                    </a:lnTo>
                    <a:lnTo>
                      <a:pt x="220" y="114"/>
                    </a:lnTo>
                    <a:lnTo>
                      <a:pt x="243" y="109"/>
                    </a:lnTo>
                    <a:lnTo>
                      <a:pt x="264" y="101"/>
                    </a:lnTo>
                    <a:lnTo>
                      <a:pt x="283" y="88"/>
                    </a:lnTo>
                    <a:lnTo>
                      <a:pt x="288" y="83"/>
                    </a:lnTo>
                    <a:lnTo>
                      <a:pt x="292" y="77"/>
                    </a:lnTo>
                    <a:lnTo>
                      <a:pt x="296" y="72"/>
                    </a:lnTo>
                    <a:lnTo>
                      <a:pt x="297" y="68"/>
                    </a:lnTo>
                    <a:lnTo>
                      <a:pt x="297" y="66"/>
                    </a:lnTo>
                    <a:lnTo>
                      <a:pt x="298" y="64"/>
                    </a:lnTo>
                    <a:lnTo>
                      <a:pt x="296" y="53"/>
                    </a:lnTo>
                    <a:lnTo>
                      <a:pt x="287" y="42"/>
                    </a:lnTo>
                    <a:lnTo>
                      <a:pt x="272" y="33"/>
                    </a:lnTo>
                    <a:lnTo>
                      <a:pt x="255" y="26"/>
                    </a:lnTo>
                    <a:lnTo>
                      <a:pt x="236" y="21"/>
                    </a:lnTo>
                    <a:lnTo>
                      <a:pt x="216" y="17"/>
                    </a:lnTo>
                    <a:lnTo>
                      <a:pt x="196" y="15"/>
                    </a:lnTo>
                    <a:lnTo>
                      <a:pt x="181" y="13"/>
                    </a:lnTo>
                    <a:lnTo>
                      <a:pt x="169" y="13"/>
                    </a:lnTo>
                    <a:close/>
                    <a:moveTo>
                      <a:pt x="169" y="0"/>
                    </a:moveTo>
                    <a:lnTo>
                      <a:pt x="191" y="0"/>
                    </a:lnTo>
                    <a:lnTo>
                      <a:pt x="212" y="3"/>
                    </a:lnTo>
                    <a:lnTo>
                      <a:pt x="232" y="5"/>
                    </a:lnTo>
                    <a:lnTo>
                      <a:pt x="251" y="9"/>
                    </a:lnTo>
                    <a:lnTo>
                      <a:pt x="270" y="16"/>
                    </a:lnTo>
                    <a:lnTo>
                      <a:pt x="287" y="25"/>
                    </a:lnTo>
                    <a:lnTo>
                      <a:pt x="301" y="39"/>
                    </a:lnTo>
                    <a:lnTo>
                      <a:pt x="306" y="49"/>
                    </a:lnTo>
                    <a:lnTo>
                      <a:pt x="309" y="60"/>
                    </a:lnTo>
                    <a:lnTo>
                      <a:pt x="308" y="71"/>
                    </a:lnTo>
                    <a:lnTo>
                      <a:pt x="308" y="72"/>
                    </a:lnTo>
                    <a:lnTo>
                      <a:pt x="314" y="64"/>
                    </a:lnTo>
                    <a:lnTo>
                      <a:pt x="323" y="59"/>
                    </a:lnTo>
                    <a:lnTo>
                      <a:pt x="334" y="58"/>
                    </a:lnTo>
                    <a:lnTo>
                      <a:pt x="347" y="62"/>
                    </a:lnTo>
                    <a:lnTo>
                      <a:pt x="357" y="70"/>
                    </a:lnTo>
                    <a:lnTo>
                      <a:pt x="364" y="80"/>
                    </a:lnTo>
                    <a:lnTo>
                      <a:pt x="368" y="94"/>
                    </a:lnTo>
                    <a:lnTo>
                      <a:pt x="364" y="115"/>
                    </a:lnTo>
                    <a:lnTo>
                      <a:pt x="353" y="135"/>
                    </a:lnTo>
                    <a:lnTo>
                      <a:pt x="338" y="151"/>
                    </a:lnTo>
                    <a:lnTo>
                      <a:pt x="330" y="156"/>
                    </a:lnTo>
                    <a:lnTo>
                      <a:pt x="319" y="160"/>
                    </a:lnTo>
                    <a:lnTo>
                      <a:pt x="310" y="161"/>
                    </a:lnTo>
                    <a:lnTo>
                      <a:pt x="300" y="160"/>
                    </a:lnTo>
                    <a:lnTo>
                      <a:pt x="292" y="156"/>
                    </a:lnTo>
                    <a:lnTo>
                      <a:pt x="281" y="169"/>
                    </a:lnTo>
                    <a:lnTo>
                      <a:pt x="268" y="181"/>
                    </a:lnTo>
                    <a:lnTo>
                      <a:pt x="284" y="191"/>
                    </a:lnTo>
                    <a:lnTo>
                      <a:pt x="293" y="204"/>
                    </a:lnTo>
                    <a:lnTo>
                      <a:pt x="296" y="219"/>
                    </a:lnTo>
                    <a:lnTo>
                      <a:pt x="294" y="235"/>
                    </a:lnTo>
                    <a:lnTo>
                      <a:pt x="288" y="249"/>
                    </a:lnTo>
                    <a:lnTo>
                      <a:pt x="276" y="262"/>
                    </a:lnTo>
                    <a:lnTo>
                      <a:pt x="262" y="273"/>
                    </a:lnTo>
                    <a:lnTo>
                      <a:pt x="229" y="284"/>
                    </a:lnTo>
                    <a:lnTo>
                      <a:pt x="194" y="291"/>
                    </a:lnTo>
                    <a:lnTo>
                      <a:pt x="160" y="292"/>
                    </a:lnTo>
                    <a:lnTo>
                      <a:pt x="124" y="291"/>
                    </a:lnTo>
                    <a:lnTo>
                      <a:pt x="107" y="290"/>
                    </a:lnTo>
                    <a:lnTo>
                      <a:pt x="89" y="287"/>
                    </a:lnTo>
                    <a:lnTo>
                      <a:pt x="69" y="284"/>
                    </a:lnTo>
                    <a:lnTo>
                      <a:pt x="51" y="279"/>
                    </a:lnTo>
                    <a:lnTo>
                      <a:pt x="34" y="273"/>
                    </a:lnTo>
                    <a:lnTo>
                      <a:pt x="18" y="262"/>
                    </a:lnTo>
                    <a:lnTo>
                      <a:pt x="8" y="249"/>
                    </a:lnTo>
                    <a:lnTo>
                      <a:pt x="0" y="232"/>
                    </a:lnTo>
                    <a:lnTo>
                      <a:pt x="1" y="216"/>
                    </a:lnTo>
                    <a:lnTo>
                      <a:pt x="8" y="202"/>
                    </a:lnTo>
                    <a:lnTo>
                      <a:pt x="18" y="191"/>
                    </a:lnTo>
                    <a:lnTo>
                      <a:pt x="33" y="183"/>
                    </a:lnTo>
                    <a:lnTo>
                      <a:pt x="50" y="178"/>
                    </a:lnTo>
                    <a:lnTo>
                      <a:pt x="35" y="161"/>
                    </a:lnTo>
                    <a:lnTo>
                      <a:pt x="22" y="142"/>
                    </a:lnTo>
                    <a:lnTo>
                      <a:pt x="13" y="121"/>
                    </a:lnTo>
                    <a:lnTo>
                      <a:pt x="9" y="98"/>
                    </a:lnTo>
                    <a:lnTo>
                      <a:pt x="10" y="76"/>
                    </a:lnTo>
                    <a:lnTo>
                      <a:pt x="9" y="71"/>
                    </a:lnTo>
                    <a:lnTo>
                      <a:pt x="10" y="66"/>
                    </a:lnTo>
                    <a:lnTo>
                      <a:pt x="12" y="60"/>
                    </a:lnTo>
                    <a:lnTo>
                      <a:pt x="14" y="55"/>
                    </a:lnTo>
                    <a:lnTo>
                      <a:pt x="16" y="54"/>
                    </a:lnTo>
                    <a:lnTo>
                      <a:pt x="29" y="37"/>
                    </a:lnTo>
                    <a:lnTo>
                      <a:pt x="47" y="24"/>
                    </a:lnTo>
                    <a:lnTo>
                      <a:pt x="69" y="13"/>
                    </a:lnTo>
                    <a:lnTo>
                      <a:pt x="93" y="7"/>
                    </a:lnTo>
                    <a:lnTo>
                      <a:pt x="118" y="3"/>
                    </a:lnTo>
                    <a:lnTo>
                      <a:pt x="144" y="0"/>
                    </a:lnTo>
                    <a:lnTo>
                      <a:pt x="169" y="0"/>
                    </a:lnTo>
                    <a:close/>
                  </a:path>
                </a:pathLst>
              </a:custGeom>
              <a:grpFill/>
              <a:ln w="0">
                <a:solidFill>
                  <a:srgbClr val="190000"/>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7" name="Freeform 244"/>
              <p:cNvSpPr>
                <a:spLocks/>
              </p:cNvSpPr>
              <p:nvPr/>
            </p:nvSpPr>
            <p:spPr bwMode="auto">
              <a:xfrm>
                <a:off x="7146925" y="3460750"/>
                <a:ext cx="292100" cy="130175"/>
              </a:xfrm>
              <a:custGeom>
                <a:avLst/>
                <a:gdLst>
                  <a:gd name="T0" fmla="*/ 101 w 184"/>
                  <a:gd name="T1" fmla="*/ 2 h 82"/>
                  <a:gd name="T2" fmla="*/ 118 w 184"/>
                  <a:gd name="T3" fmla="*/ 9 h 82"/>
                  <a:gd name="T4" fmla="*/ 134 w 184"/>
                  <a:gd name="T5" fmla="*/ 21 h 82"/>
                  <a:gd name="T6" fmla="*/ 133 w 184"/>
                  <a:gd name="T7" fmla="*/ 40 h 82"/>
                  <a:gd name="T8" fmla="*/ 116 w 184"/>
                  <a:gd name="T9" fmla="*/ 53 h 82"/>
                  <a:gd name="T10" fmla="*/ 91 w 184"/>
                  <a:gd name="T11" fmla="*/ 59 h 82"/>
                  <a:gd name="T12" fmla="*/ 68 w 184"/>
                  <a:gd name="T13" fmla="*/ 53 h 82"/>
                  <a:gd name="T14" fmla="*/ 57 w 184"/>
                  <a:gd name="T15" fmla="*/ 39 h 82"/>
                  <a:gd name="T16" fmla="*/ 66 w 184"/>
                  <a:gd name="T17" fmla="*/ 27 h 82"/>
                  <a:gd name="T18" fmla="*/ 84 w 184"/>
                  <a:gd name="T19" fmla="*/ 31 h 82"/>
                  <a:gd name="T20" fmla="*/ 85 w 184"/>
                  <a:gd name="T21" fmla="*/ 35 h 82"/>
                  <a:gd name="T22" fmla="*/ 83 w 184"/>
                  <a:gd name="T23" fmla="*/ 35 h 82"/>
                  <a:gd name="T24" fmla="*/ 71 w 184"/>
                  <a:gd name="T25" fmla="*/ 40 h 82"/>
                  <a:gd name="T26" fmla="*/ 68 w 184"/>
                  <a:gd name="T27" fmla="*/ 44 h 82"/>
                  <a:gd name="T28" fmla="*/ 75 w 184"/>
                  <a:gd name="T29" fmla="*/ 47 h 82"/>
                  <a:gd name="T30" fmla="*/ 92 w 184"/>
                  <a:gd name="T31" fmla="*/ 48 h 82"/>
                  <a:gd name="T32" fmla="*/ 104 w 184"/>
                  <a:gd name="T33" fmla="*/ 47 h 82"/>
                  <a:gd name="T34" fmla="*/ 113 w 184"/>
                  <a:gd name="T35" fmla="*/ 44 h 82"/>
                  <a:gd name="T36" fmla="*/ 125 w 184"/>
                  <a:gd name="T37" fmla="*/ 36 h 82"/>
                  <a:gd name="T38" fmla="*/ 123 w 184"/>
                  <a:gd name="T39" fmla="*/ 25 h 82"/>
                  <a:gd name="T40" fmla="*/ 110 w 184"/>
                  <a:gd name="T41" fmla="*/ 15 h 82"/>
                  <a:gd name="T42" fmla="*/ 99 w 184"/>
                  <a:gd name="T43" fmla="*/ 13 h 82"/>
                  <a:gd name="T44" fmla="*/ 67 w 184"/>
                  <a:gd name="T45" fmla="*/ 11 h 82"/>
                  <a:gd name="T46" fmla="*/ 36 w 184"/>
                  <a:gd name="T47" fmla="*/ 19 h 82"/>
                  <a:gd name="T48" fmla="*/ 12 w 184"/>
                  <a:gd name="T49" fmla="*/ 40 h 82"/>
                  <a:gd name="T50" fmla="*/ 12 w 184"/>
                  <a:gd name="T51" fmla="*/ 57 h 82"/>
                  <a:gd name="T52" fmla="*/ 29 w 184"/>
                  <a:gd name="T53" fmla="*/ 66 h 82"/>
                  <a:gd name="T54" fmla="*/ 50 w 184"/>
                  <a:gd name="T55" fmla="*/ 72 h 82"/>
                  <a:gd name="T56" fmla="*/ 68 w 184"/>
                  <a:gd name="T57" fmla="*/ 72 h 82"/>
                  <a:gd name="T58" fmla="*/ 95 w 184"/>
                  <a:gd name="T59" fmla="*/ 70 h 82"/>
                  <a:gd name="T60" fmla="*/ 126 w 184"/>
                  <a:gd name="T61" fmla="*/ 66 h 82"/>
                  <a:gd name="T62" fmla="*/ 155 w 184"/>
                  <a:gd name="T63" fmla="*/ 57 h 82"/>
                  <a:gd name="T64" fmla="*/ 172 w 184"/>
                  <a:gd name="T65" fmla="*/ 44 h 82"/>
                  <a:gd name="T66" fmla="*/ 169 w 184"/>
                  <a:gd name="T67" fmla="*/ 25 h 82"/>
                  <a:gd name="T68" fmla="*/ 159 w 184"/>
                  <a:gd name="T69" fmla="*/ 11 h 82"/>
                  <a:gd name="T70" fmla="*/ 160 w 184"/>
                  <a:gd name="T71" fmla="*/ 7 h 82"/>
                  <a:gd name="T72" fmla="*/ 164 w 184"/>
                  <a:gd name="T73" fmla="*/ 7 h 82"/>
                  <a:gd name="T74" fmla="*/ 184 w 184"/>
                  <a:gd name="T75" fmla="*/ 30 h 82"/>
                  <a:gd name="T76" fmla="*/ 178 w 184"/>
                  <a:gd name="T77" fmla="*/ 51 h 82"/>
                  <a:gd name="T78" fmla="*/ 156 w 184"/>
                  <a:gd name="T79" fmla="*/ 66 h 82"/>
                  <a:gd name="T80" fmla="*/ 130 w 184"/>
                  <a:gd name="T81" fmla="*/ 76 h 82"/>
                  <a:gd name="T82" fmla="*/ 75 w 184"/>
                  <a:gd name="T83" fmla="*/ 82 h 82"/>
                  <a:gd name="T84" fmla="*/ 38 w 184"/>
                  <a:gd name="T85" fmla="*/ 79 h 82"/>
                  <a:gd name="T86" fmla="*/ 17 w 184"/>
                  <a:gd name="T87" fmla="*/ 73 h 82"/>
                  <a:gd name="T88" fmla="*/ 2 w 184"/>
                  <a:gd name="T89" fmla="*/ 60 h 82"/>
                  <a:gd name="T90" fmla="*/ 4 w 184"/>
                  <a:gd name="T91" fmla="*/ 35 h 82"/>
                  <a:gd name="T92" fmla="*/ 23 w 184"/>
                  <a:gd name="T93" fmla="*/ 17 h 82"/>
                  <a:gd name="T94" fmla="*/ 49 w 184"/>
                  <a:gd name="T95" fmla="*/ 4 h 82"/>
                  <a:gd name="T96" fmla="*/ 84 w 184"/>
                  <a:gd name="T9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4" h="82">
                    <a:moveTo>
                      <a:pt x="84" y="0"/>
                    </a:moveTo>
                    <a:lnTo>
                      <a:pt x="101" y="2"/>
                    </a:lnTo>
                    <a:lnTo>
                      <a:pt x="109" y="5"/>
                    </a:lnTo>
                    <a:lnTo>
                      <a:pt x="118" y="9"/>
                    </a:lnTo>
                    <a:lnTo>
                      <a:pt x="127" y="14"/>
                    </a:lnTo>
                    <a:lnTo>
                      <a:pt x="134" y="21"/>
                    </a:lnTo>
                    <a:lnTo>
                      <a:pt x="137" y="28"/>
                    </a:lnTo>
                    <a:lnTo>
                      <a:pt x="133" y="40"/>
                    </a:lnTo>
                    <a:lnTo>
                      <a:pt x="126" y="48"/>
                    </a:lnTo>
                    <a:lnTo>
                      <a:pt x="116" y="53"/>
                    </a:lnTo>
                    <a:lnTo>
                      <a:pt x="104" y="57"/>
                    </a:lnTo>
                    <a:lnTo>
                      <a:pt x="91" y="59"/>
                    </a:lnTo>
                    <a:lnTo>
                      <a:pt x="79" y="57"/>
                    </a:lnTo>
                    <a:lnTo>
                      <a:pt x="68" y="53"/>
                    </a:lnTo>
                    <a:lnTo>
                      <a:pt x="59" y="47"/>
                    </a:lnTo>
                    <a:lnTo>
                      <a:pt x="57" y="39"/>
                    </a:lnTo>
                    <a:lnTo>
                      <a:pt x="59" y="32"/>
                    </a:lnTo>
                    <a:lnTo>
                      <a:pt x="66" y="27"/>
                    </a:lnTo>
                    <a:lnTo>
                      <a:pt x="74" y="27"/>
                    </a:lnTo>
                    <a:lnTo>
                      <a:pt x="84" y="31"/>
                    </a:lnTo>
                    <a:lnTo>
                      <a:pt x="85" y="34"/>
                    </a:lnTo>
                    <a:lnTo>
                      <a:pt x="85" y="35"/>
                    </a:lnTo>
                    <a:lnTo>
                      <a:pt x="84" y="35"/>
                    </a:lnTo>
                    <a:lnTo>
                      <a:pt x="83" y="35"/>
                    </a:lnTo>
                    <a:lnTo>
                      <a:pt x="75" y="38"/>
                    </a:lnTo>
                    <a:lnTo>
                      <a:pt x="71" y="40"/>
                    </a:lnTo>
                    <a:lnTo>
                      <a:pt x="68" y="43"/>
                    </a:lnTo>
                    <a:lnTo>
                      <a:pt x="68" y="44"/>
                    </a:lnTo>
                    <a:lnTo>
                      <a:pt x="71" y="45"/>
                    </a:lnTo>
                    <a:lnTo>
                      <a:pt x="75" y="47"/>
                    </a:lnTo>
                    <a:lnTo>
                      <a:pt x="84" y="48"/>
                    </a:lnTo>
                    <a:lnTo>
                      <a:pt x="92" y="48"/>
                    </a:lnTo>
                    <a:lnTo>
                      <a:pt x="99" y="47"/>
                    </a:lnTo>
                    <a:lnTo>
                      <a:pt x="104" y="47"/>
                    </a:lnTo>
                    <a:lnTo>
                      <a:pt x="108" y="45"/>
                    </a:lnTo>
                    <a:lnTo>
                      <a:pt x="113" y="44"/>
                    </a:lnTo>
                    <a:lnTo>
                      <a:pt x="117" y="43"/>
                    </a:lnTo>
                    <a:lnTo>
                      <a:pt x="125" y="36"/>
                    </a:lnTo>
                    <a:lnTo>
                      <a:pt x="126" y="30"/>
                    </a:lnTo>
                    <a:lnTo>
                      <a:pt x="123" y="25"/>
                    </a:lnTo>
                    <a:lnTo>
                      <a:pt x="117" y="19"/>
                    </a:lnTo>
                    <a:lnTo>
                      <a:pt x="110" y="15"/>
                    </a:lnTo>
                    <a:lnTo>
                      <a:pt x="104" y="14"/>
                    </a:lnTo>
                    <a:lnTo>
                      <a:pt x="99" y="13"/>
                    </a:lnTo>
                    <a:lnTo>
                      <a:pt x="83" y="10"/>
                    </a:lnTo>
                    <a:lnTo>
                      <a:pt x="67" y="11"/>
                    </a:lnTo>
                    <a:lnTo>
                      <a:pt x="51" y="14"/>
                    </a:lnTo>
                    <a:lnTo>
                      <a:pt x="36" y="19"/>
                    </a:lnTo>
                    <a:lnTo>
                      <a:pt x="23" y="27"/>
                    </a:lnTo>
                    <a:lnTo>
                      <a:pt x="12" y="40"/>
                    </a:lnTo>
                    <a:lnTo>
                      <a:pt x="10" y="49"/>
                    </a:lnTo>
                    <a:lnTo>
                      <a:pt x="12" y="57"/>
                    </a:lnTo>
                    <a:lnTo>
                      <a:pt x="20" y="62"/>
                    </a:lnTo>
                    <a:lnTo>
                      <a:pt x="29" y="66"/>
                    </a:lnTo>
                    <a:lnTo>
                      <a:pt x="40" y="69"/>
                    </a:lnTo>
                    <a:lnTo>
                      <a:pt x="50" y="72"/>
                    </a:lnTo>
                    <a:lnTo>
                      <a:pt x="58" y="72"/>
                    </a:lnTo>
                    <a:lnTo>
                      <a:pt x="68" y="72"/>
                    </a:lnTo>
                    <a:lnTo>
                      <a:pt x="80" y="72"/>
                    </a:lnTo>
                    <a:lnTo>
                      <a:pt x="95" y="70"/>
                    </a:lnTo>
                    <a:lnTo>
                      <a:pt x="110" y="69"/>
                    </a:lnTo>
                    <a:lnTo>
                      <a:pt x="126" y="66"/>
                    </a:lnTo>
                    <a:lnTo>
                      <a:pt x="142" y="62"/>
                    </a:lnTo>
                    <a:lnTo>
                      <a:pt x="155" y="57"/>
                    </a:lnTo>
                    <a:lnTo>
                      <a:pt x="164" y="52"/>
                    </a:lnTo>
                    <a:lnTo>
                      <a:pt x="172" y="44"/>
                    </a:lnTo>
                    <a:lnTo>
                      <a:pt x="173" y="35"/>
                    </a:lnTo>
                    <a:lnTo>
                      <a:pt x="169" y="25"/>
                    </a:lnTo>
                    <a:lnTo>
                      <a:pt x="160" y="13"/>
                    </a:lnTo>
                    <a:lnTo>
                      <a:pt x="159" y="11"/>
                    </a:lnTo>
                    <a:lnTo>
                      <a:pt x="159" y="9"/>
                    </a:lnTo>
                    <a:lnTo>
                      <a:pt x="160" y="7"/>
                    </a:lnTo>
                    <a:lnTo>
                      <a:pt x="161" y="7"/>
                    </a:lnTo>
                    <a:lnTo>
                      <a:pt x="164" y="7"/>
                    </a:lnTo>
                    <a:lnTo>
                      <a:pt x="177" y="19"/>
                    </a:lnTo>
                    <a:lnTo>
                      <a:pt x="184" y="30"/>
                    </a:lnTo>
                    <a:lnTo>
                      <a:pt x="184" y="40"/>
                    </a:lnTo>
                    <a:lnTo>
                      <a:pt x="178" y="51"/>
                    </a:lnTo>
                    <a:lnTo>
                      <a:pt x="169" y="59"/>
                    </a:lnTo>
                    <a:lnTo>
                      <a:pt x="156" y="66"/>
                    </a:lnTo>
                    <a:lnTo>
                      <a:pt x="143" y="72"/>
                    </a:lnTo>
                    <a:lnTo>
                      <a:pt x="130" y="76"/>
                    </a:lnTo>
                    <a:lnTo>
                      <a:pt x="103" y="81"/>
                    </a:lnTo>
                    <a:lnTo>
                      <a:pt x="75" y="82"/>
                    </a:lnTo>
                    <a:lnTo>
                      <a:pt x="49" y="81"/>
                    </a:lnTo>
                    <a:lnTo>
                      <a:pt x="38" y="79"/>
                    </a:lnTo>
                    <a:lnTo>
                      <a:pt x="28" y="77"/>
                    </a:lnTo>
                    <a:lnTo>
                      <a:pt x="17" y="73"/>
                    </a:lnTo>
                    <a:lnTo>
                      <a:pt x="8" y="68"/>
                    </a:lnTo>
                    <a:lnTo>
                      <a:pt x="2" y="60"/>
                    </a:lnTo>
                    <a:lnTo>
                      <a:pt x="0" y="47"/>
                    </a:lnTo>
                    <a:lnTo>
                      <a:pt x="4" y="35"/>
                    </a:lnTo>
                    <a:lnTo>
                      <a:pt x="12" y="25"/>
                    </a:lnTo>
                    <a:lnTo>
                      <a:pt x="23" y="17"/>
                    </a:lnTo>
                    <a:lnTo>
                      <a:pt x="33" y="10"/>
                    </a:lnTo>
                    <a:lnTo>
                      <a:pt x="49" y="4"/>
                    </a:lnTo>
                    <a:lnTo>
                      <a:pt x="67" y="1"/>
                    </a:lnTo>
                    <a:lnTo>
                      <a:pt x="84" y="0"/>
                    </a:lnTo>
                    <a:close/>
                  </a:path>
                </a:pathLst>
              </a:custGeom>
              <a:grpFill/>
              <a:ln w="0">
                <a:solidFill>
                  <a:srgbClr val="190000"/>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28" name="Line 245"/>
              <p:cNvSpPr>
                <a:spLocks noChangeShapeType="1"/>
              </p:cNvSpPr>
              <p:nvPr/>
            </p:nvSpPr>
            <p:spPr bwMode="auto">
              <a:xfrm>
                <a:off x="7180263" y="3738563"/>
                <a:ext cx="0" cy="0"/>
              </a:xfrm>
              <a:prstGeom prst="line">
                <a:avLst/>
              </a:prstGeom>
              <a:grpFill/>
              <a:ln w="0">
                <a:solidFill>
                  <a:srgbClr val="000000"/>
                </a:solidFill>
                <a:prstDash val="solid"/>
                <a:round/>
                <a:headEnd/>
                <a:tailEnd/>
              </a:ln>
              <a:extLst/>
            </p:spPr>
            <p:txBody>
              <a:bodyPr vert="horz" wrap="square" lIns="91440" tIns="45720" rIns="91440" bIns="45720" numCol="1" anchor="t" anchorCtr="0" compatLnSpc="1">
                <a:prstTxWarp prst="textNoShape">
                  <a:avLst/>
                </a:prstTxWarp>
              </a:bodyPr>
              <a:lstStyle/>
              <a:p>
                <a:endParaRPr lang="en-US" sz="1800"/>
              </a:p>
            </p:txBody>
          </p:sp>
          <p:sp>
            <p:nvSpPr>
              <p:cNvPr id="29" name="Freeform 246"/>
              <p:cNvSpPr>
                <a:spLocks/>
              </p:cNvSpPr>
              <p:nvPr/>
            </p:nvSpPr>
            <p:spPr bwMode="auto">
              <a:xfrm>
                <a:off x="7053263" y="3133725"/>
                <a:ext cx="165100" cy="239713"/>
              </a:xfrm>
              <a:custGeom>
                <a:avLst/>
                <a:gdLst>
                  <a:gd name="T0" fmla="*/ 6 w 104"/>
                  <a:gd name="T1" fmla="*/ 0 h 151"/>
                  <a:gd name="T2" fmla="*/ 20 w 104"/>
                  <a:gd name="T3" fmla="*/ 3 h 151"/>
                  <a:gd name="T4" fmla="*/ 33 w 104"/>
                  <a:gd name="T5" fmla="*/ 7 h 151"/>
                  <a:gd name="T6" fmla="*/ 46 w 104"/>
                  <a:gd name="T7" fmla="*/ 13 h 151"/>
                  <a:gd name="T8" fmla="*/ 55 w 104"/>
                  <a:gd name="T9" fmla="*/ 21 h 151"/>
                  <a:gd name="T10" fmla="*/ 63 w 104"/>
                  <a:gd name="T11" fmla="*/ 32 h 151"/>
                  <a:gd name="T12" fmla="*/ 66 w 104"/>
                  <a:gd name="T13" fmla="*/ 46 h 151"/>
                  <a:gd name="T14" fmla="*/ 65 w 104"/>
                  <a:gd name="T15" fmla="*/ 58 h 151"/>
                  <a:gd name="T16" fmla="*/ 58 w 104"/>
                  <a:gd name="T17" fmla="*/ 68 h 151"/>
                  <a:gd name="T18" fmla="*/ 52 w 104"/>
                  <a:gd name="T19" fmla="*/ 79 h 151"/>
                  <a:gd name="T20" fmla="*/ 46 w 104"/>
                  <a:gd name="T21" fmla="*/ 90 h 151"/>
                  <a:gd name="T22" fmla="*/ 46 w 104"/>
                  <a:gd name="T23" fmla="*/ 106 h 151"/>
                  <a:gd name="T24" fmla="*/ 52 w 104"/>
                  <a:gd name="T25" fmla="*/ 119 h 151"/>
                  <a:gd name="T26" fmla="*/ 61 w 104"/>
                  <a:gd name="T27" fmla="*/ 130 h 151"/>
                  <a:gd name="T28" fmla="*/ 72 w 104"/>
                  <a:gd name="T29" fmla="*/ 138 h 151"/>
                  <a:gd name="T30" fmla="*/ 87 w 104"/>
                  <a:gd name="T31" fmla="*/ 141 h 151"/>
                  <a:gd name="T32" fmla="*/ 103 w 104"/>
                  <a:gd name="T33" fmla="*/ 145 h 151"/>
                  <a:gd name="T34" fmla="*/ 104 w 104"/>
                  <a:gd name="T35" fmla="*/ 145 h 151"/>
                  <a:gd name="T36" fmla="*/ 104 w 104"/>
                  <a:gd name="T37" fmla="*/ 147 h 151"/>
                  <a:gd name="T38" fmla="*/ 104 w 104"/>
                  <a:gd name="T39" fmla="*/ 148 h 151"/>
                  <a:gd name="T40" fmla="*/ 104 w 104"/>
                  <a:gd name="T41" fmla="*/ 149 h 151"/>
                  <a:gd name="T42" fmla="*/ 103 w 104"/>
                  <a:gd name="T43" fmla="*/ 151 h 151"/>
                  <a:gd name="T44" fmla="*/ 88 w 104"/>
                  <a:gd name="T45" fmla="*/ 151 h 151"/>
                  <a:gd name="T46" fmla="*/ 75 w 104"/>
                  <a:gd name="T47" fmla="*/ 148 h 151"/>
                  <a:gd name="T48" fmla="*/ 61 w 104"/>
                  <a:gd name="T49" fmla="*/ 141 h 151"/>
                  <a:gd name="T50" fmla="*/ 49 w 104"/>
                  <a:gd name="T51" fmla="*/ 134 h 151"/>
                  <a:gd name="T52" fmla="*/ 41 w 104"/>
                  <a:gd name="T53" fmla="*/ 123 h 151"/>
                  <a:gd name="T54" fmla="*/ 36 w 104"/>
                  <a:gd name="T55" fmla="*/ 110 h 151"/>
                  <a:gd name="T56" fmla="*/ 36 w 104"/>
                  <a:gd name="T57" fmla="*/ 94 h 151"/>
                  <a:gd name="T58" fmla="*/ 38 w 104"/>
                  <a:gd name="T59" fmla="*/ 81 h 151"/>
                  <a:gd name="T60" fmla="*/ 46 w 104"/>
                  <a:gd name="T61" fmla="*/ 67 h 151"/>
                  <a:gd name="T62" fmla="*/ 52 w 104"/>
                  <a:gd name="T63" fmla="*/ 54 h 151"/>
                  <a:gd name="T64" fmla="*/ 53 w 104"/>
                  <a:gd name="T65" fmla="*/ 42 h 151"/>
                  <a:gd name="T66" fmla="*/ 48 w 104"/>
                  <a:gd name="T67" fmla="*/ 32 h 151"/>
                  <a:gd name="T68" fmla="*/ 40 w 104"/>
                  <a:gd name="T69" fmla="*/ 24 h 151"/>
                  <a:gd name="T70" fmla="*/ 29 w 104"/>
                  <a:gd name="T71" fmla="*/ 18 h 151"/>
                  <a:gd name="T72" fmla="*/ 18 w 104"/>
                  <a:gd name="T73" fmla="*/ 15 h 151"/>
                  <a:gd name="T74" fmla="*/ 4 w 104"/>
                  <a:gd name="T75" fmla="*/ 12 h 151"/>
                  <a:gd name="T76" fmla="*/ 3 w 104"/>
                  <a:gd name="T77" fmla="*/ 11 h 151"/>
                  <a:gd name="T78" fmla="*/ 2 w 104"/>
                  <a:gd name="T79" fmla="*/ 9 h 151"/>
                  <a:gd name="T80" fmla="*/ 0 w 104"/>
                  <a:gd name="T81" fmla="*/ 7 h 151"/>
                  <a:gd name="T82" fmla="*/ 0 w 104"/>
                  <a:gd name="T83" fmla="*/ 4 h 151"/>
                  <a:gd name="T84" fmla="*/ 2 w 104"/>
                  <a:gd name="T85" fmla="*/ 3 h 151"/>
                  <a:gd name="T86" fmla="*/ 4 w 104"/>
                  <a:gd name="T87" fmla="*/ 1 h 151"/>
                  <a:gd name="T88" fmla="*/ 6 w 104"/>
                  <a:gd name="T89" fmla="*/ 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04" h="151">
                    <a:moveTo>
                      <a:pt x="6" y="0"/>
                    </a:moveTo>
                    <a:lnTo>
                      <a:pt x="20" y="3"/>
                    </a:lnTo>
                    <a:lnTo>
                      <a:pt x="33" y="7"/>
                    </a:lnTo>
                    <a:lnTo>
                      <a:pt x="46" y="13"/>
                    </a:lnTo>
                    <a:lnTo>
                      <a:pt x="55" y="21"/>
                    </a:lnTo>
                    <a:lnTo>
                      <a:pt x="63" y="32"/>
                    </a:lnTo>
                    <a:lnTo>
                      <a:pt x="66" y="46"/>
                    </a:lnTo>
                    <a:lnTo>
                      <a:pt x="65" y="58"/>
                    </a:lnTo>
                    <a:lnTo>
                      <a:pt x="58" y="68"/>
                    </a:lnTo>
                    <a:lnTo>
                      <a:pt x="52" y="79"/>
                    </a:lnTo>
                    <a:lnTo>
                      <a:pt x="46" y="90"/>
                    </a:lnTo>
                    <a:lnTo>
                      <a:pt x="46" y="106"/>
                    </a:lnTo>
                    <a:lnTo>
                      <a:pt x="52" y="119"/>
                    </a:lnTo>
                    <a:lnTo>
                      <a:pt x="61" y="130"/>
                    </a:lnTo>
                    <a:lnTo>
                      <a:pt x="72" y="138"/>
                    </a:lnTo>
                    <a:lnTo>
                      <a:pt x="87" y="141"/>
                    </a:lnTo>
                    <a:lnTo>
                      <a:pt x="103" y="145"/>
                    </a:lnTo>
                    <a:lnTo>
                      <a:pt x="104" y="145"/>
                    </a:lnTo>
                    <a:lnTo>
                      <a:pt x="104" y="147"/>
                    </a:lnTo>
                    <a:lnTo>
                      <a:pt x="104" y="148"/>
                    </a:lnTo>
                    <a:lnTo>
                      <a:pt x="104" y="149"/>
                    </a:lnTo>
                    <a:lnTo>
                      <a:pt x="103" y="151"/>
                    </a:lnTo>
                    <a:lnTo>
                      <a:pt x="88" y="151"/>
                    </a:lnTo>
                    <a:lnTo>
                      <a:pt x="75" y="148"/>
                    </a:lnTo>
                    <a:lnTo>
                      <a:pt x="61" y="141"/>
                    </a:lnTo>
                    <a:lnTo>
                      <a:pt x="49" y="134"/>
                    </a:lnTo>
                    <a:lnTo>
                      <a:pt x="41" y="123"/>
                    </a:lnTo>
                    <a:lnTo>
                      <a:pt x="36" y="110"/>
                    </a:lnTo>
                    <a:lnTo>
                      <a:pt x="36" y="94"/>
                    </a:lnTo>
                    <a:lnTo>
                      <a:pt x="38" y="81"/>
                    </a:lnTo>
                    <a:lnTo>
                      <a:pt x="46" y="67"/>
                    </a:lnTo>
                    <a:lnTo>
                      <a:pt x="52" y="54"/>
                    </a:lnTo>
                    <a:lnTo>
                      <a:pt x="53" y="42"/>
                    </a:lnTo>
                    <a:lnTo>
                      <a:pt x="48" y="32"/>
                    </a:lnTo>
                    <a:lnTo>
                      <a:pt x="40" y="24"/>
                    </a:lnTo>
                    <a:lnTo>
                      <a:pt x="29" y="18"/>
                    </a:lnTo>
                    <a:lnTo>
                      <a:pt x="18" y="15"/>
                    </a:lnTo>
                    <a:lnTo>
                      <a:pt x="4" y="12"/>
                    </a:lnTo>
                    <a:lnTo>
                      <a:pt x="3" y="11"/>
                    </a:lnTo>
                    <a:lnTo>
                      <a:pt x="2" y="9"/>
                    </a:lnTo>
                    <a:lnTo>
                      <a:pt x="0" y="7"/>
                    </a:lnTo>
                    <a:lnTo>
                      <a:pt x="0" y="4"/>
                    </a:lnTo>
                    <a:lnTo>
                      <a:pt x="2" y="3"/>
                    </a:lnTo>
                    <a:lnTo>
                      <a:pt x="4" y="1"/>
                    </a:lnTo>
                    <a:lnTo>
                      <a:pt x="6" y="0"/>
                    </a:lnTo>
                    <a:close/>
                  </a:path>
                </a:pathLst>
              </a:custGeom>
              <a:grpFill/>
              <a:ln w="0">
                <a:solidFill>
                  <a:srgbClr val="190000"/>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0" name="Freeform 247"/>
              <p:cNvSpPr>
                <a:spLocks/>
              </p:cNvSpPr>
              <p:nvPr/>
            </p:nvSpPr>
            <p:spPr bwMode="auto">
              <a:xfrm>
                <a:off x="7135813" y="3030538"/>
                <a:ext cx="152400" cy="322263"/>
              </a:xfrm>
              <a:custGeom>
                <a:avLst/>
                <a:gdLst>
                  <a:gd name="T0" fmla="*/ 26 w 96"/>
                  <a:gd name="T1" fmla="*/ 0 h 203"/>
                  <a:gd name="T2" fmla="*/ 40 w 96"/>
                  <a:gd name="T3" fmla="*/ 1 h 203"/>
                  <a:gd name="T4" fmla="*/ 55 w 96"/>
                  <a:gd name="T5" fmla="*/ 6 h 203"/>
                  <a:gd name="T6" fmla="*/ 68 w 96"/>
                  <a:gd name="T7" fmla="*/ 14 h 203"/>
                  <a:gd name="T8" fmla="*/ 79 w 96"/>
                  <a:gd name="T9" fmla="*/ 22 h 203"/>
                  <a:gd name="T10" fmla="*/ 90 w 96"/>
                  <a:gd name="T11" fmla="*/ 38 h 203"/>
                  <a:gd name="T12" fmla="*/ 96 w 96"/>
                  <a:gd name="T13" fmla="*/ 55 h 203"/>
                  <a:gd name="T14" fmla="*/ 95 w 96"/>
                  <a:gd name="T15" fmla="*/ 72 h 203"/>
                  <a:gd name="T16" fmla="*/ 89 w 96"/>
                  <a:gd name="T17" fmla="*/ 89 h 203"/>
                  <a:gd name="T18" fmla="*/ 78 w 96"/>
                  <a:gd name="T19" fmla="*/ 102 h 203"/>
                  <a:gd name="T20" fmla="*/ 66 w 96"/>
                  <a:gd name="T21" fmla="*/ 115 h 203"/>
                  <a:gd name="T22" fmla="*/ 57 w 96"/>
                  <a:gd name="T23" fmla="*/ 128 h 203"/>
                  <a:gd name="T24" fmla="*/ 52 w 96"/>
                  <a:gd name="T25" fmla="*/ 141 h 203"/>
                  <a:gd name="T26" fmla="*/ 49 w 96"/>
                  <a:gd name="T27" fmla="*/ 154 h 203"/>
                  <a:gd name="T28" fmla="*/ 49 w 96"/>
                  <a:gd name="T29" fmla="*/ 167 h 203"/>
                  <a:gd name="T30" fmla="*/ 55 w 96"/>
                  <a:gd name="T31" fmla="*/ 179 h 203"/>
                  <a:gd name="T32" fmla="*/ 62 w 96"/>
                  <a:gd name="T33" fmla="*/ 189 h 203"/>
                  <a:gd name="T34" fmla="*/ 75 w 96"/>
                  <a:gd name="T35" fmla="*/ 196 h 203"/>
                  <a:gd name="T36" fmla="*/ 77 w 96"/>
                  <a:gd name="T37" fmla="*/ 197 h 203"/>
                  <a:gd name="T38" fmla="*/ 77 w 96"/>
                  <a:gd name="T39" fmla="*/ 199 h 203"/>
                  <a:gd name="T40" fmla="*/ 77 w 96"/>
                  <a:gd name="T41" fmla="*/ 201 h 203"/>
                  <a:gd name="T42" fmla="*/ 75 w 96"/>
                  <a:gd name="T43" fmla="*/ 203 h 203"/>
                  <a:gd name="T44" fmla="*/ 74 w 96"/>
                  <a:gd name="T45" fmla="*/ 203 h 203"/>
                  <a:gd name="T46" fmla="*/ 58 w 96"/>
                  <a:gd name="T47" fmla="*/ 197 h 203"/>
                  <a:gd name="T48" fmla="*/ 48 w 96"/>
                  <a:gd name="T49" fmla="*/ 187 h 203"/>
                  <a:gd name="T50" fmla="*/ 41 w 96"/>
                  <a:gd name="T51" fmla="*/ 174 h 203"/>
                  <a:gd name="T52" fmla="*/ 39 w 96"/>
                  <a:gd name="T53" fmla="*/ 159 h 203"/>
                  <a:gd name="T54" fmla="*/ 40 w 96"/>
                  <a:gd name="T55" fmla="*/ 145 h 203"/>
                  <a:gd name="T56" fmla="*/ 44 w 96"/>
                  <a:gd name="T57" fmla="*/ 131 h 203"/>
                  <a:gd name="T58" fmla="*/ 51 w 96"/>
                  <a:gd name="T59" fmla="*/ 117 h 203"/>
                  <a:gd name="T60" fmla="*/ 60 w 96"/>
                  <a:gd name="T61" fmla="*/ 106 h 203"/>
                  <a:gd name="T62" fmla="*/ 70 w 96"/>
                  <a:gd name="T63" fmla="*/ 95 h 203"/>
                  <a:gd name="T64" fmla="*/ 78 w 96"/>
                  <a:gd name="T65" fmla="*/ 83 h 203"/>
                  <a:gd name="T66" fmla="*/ 83 w 96"/>
                  <a:gd name="T67" fmla="*/ 69 h 203"/>
                  <a:gd name="T68" fmla="*/ 85 w 96"/>
                  <a:gd name="T69" fmla="*/ 55 h 203"/>
                  <a:gd name="T70" fmla="*/ 81 w 96"/>
                  <a:gd name="T71" fmla="*/ 43 h 203"/>
                  <a:gd name="T72" fmla="*/ 72 w 96"/>
                  <a:gd name="T73" fmla="*/ 31 h 203"/>
                  <a:gd name="T74" fmla="*/ 60 w 96"/>
                  <a:gd name="T75" fmla="*/ 22 h 203"/>
                  <a:gd name="T76" fmla="*/ 51 w 96"/>
                  <a:gd name="T77" fmla="*/ 18 h 203"/>
                  <a:gd name="T78" fmla="*/ 41 w 96"/>
                  <a:gd name="T79" fmla="*/ 14 h 203"/>
                  <a:gd name="T80" fmla="*/ 31 w 96"/>
                  <a:gd name="T81" fmla="*/ 11 h 203"/>
                  <a:gd name="T82" fmla="*/ 23 w 96"/>
                  <a:gd name="T83" fmla="*/ 14 h 203"/>
                  <a:gd name="T84" fmla="*/ 19 w 96"/>
                  <a:gd name="T85" fmla="*/ 22 h 203"/>
                  <a:gd name="T86" fmla="*/ 17 w 96"/>
                  <a:gd name="T87" fmla="*/ 35 h 203"/>
                  <a:gd name="T88" fmla="*/ 18 w 96"/>
                  <a:gd name="T89" fmla="*/ 38 h 203"/>
                  <a:gd name="T90" fmla="*/ 18 w 96"/>
                  <a:gd name="T91" fmla="*/ 40 h 203"/>
                  <a:gd name="T92" fmla="*/ 17 w 96"/>
                  <a:gd name="T93" fmla="*/ 42 h 203"/>
                  <a:gd name="T94" fmla="*/ 14 w 96"/>
                  <a:gd name="T95" fmla="*/ 43 h 203"/>
                  <a:gd name="T96" fmla="*/ 11 w 96"/>
                  <a:gd name="T97" fmla="*/ 43 h 203"/>
                  <a:gd name="T98" fmla="*/ 3 w 96"/>
                  <a:gd name="T99" fmla="*/ 36 h 203"/>
                  <a:gd name="T100" fmla="*/ 0 w 96"/>
                  <a:gd name="T101" fmla="*/ 28 h 203"/>
                  <a:gd name="T102" fmla="*/ 0 w 96"/>
                  <a:gd name="T103" fmla="*/ 19 h 203"/>
                  <a:gd name="T104" fmla="*/ 3 w 96"/>
                  <a:gd name="T105" fmla="*/ 10 h 203"/>
                  <a:gd name="T106" fmla="*/ 11 w 96"/>
                  <a:gd name="T107" fmla="*/ 4 h 203"/>
                  <a:gd name="T108" fmla="*/ 26 w 96"/>
                  <a:gd name="T109" fmla="*/ 0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6" h="203">
                    <a:moveTo>
                      <a:pt x="26" y="0"/>
                    </a:moveTo>
                    <a:lnTo>
                      <a:pt x="40" y="1"/>
                    </a:lnTo>
                    <a:lnTo>
                      <a:pt x="55" y="6"/>
                    </a:lnTo>
                    <a:lnTo>
                      <a:pt x="68" y="14"/>
                    </a:lnTo>
                    <a:lnTo>
                      <a:pt x="79" y="22"/>
                    </a:lnTo>
                    <a:lnTo>
                      <a:pt x="90" y="38"/>
                    </a:lnTo>
                    <a:lnTo>
                      <a:pt x="96" y="55"/>
                    </a:lnTo>
                    <a:lnTo>
                      <a:pt x="95" y="72"/>
                    </a:lnTo>
                    <a:lnTo>
                      <a:pt x="89" y="89"/>
                    </a:lnTo>
                    <a:lnTo>
                      <a:pt x="78" y="102"/>
                    </a:lnTo>
                    <a:lnTo>
                      <a:pt x="66" y="115"/>
                    </a:lnTo>
                    <a:lnTo>
                      <a:pt x="57" y="128"/>
                    </a:lnTo>
                    <a:lnTo>
                      <a:pt x="52" y="141"/>
                    </a:lnTo>
                    <a:lnTo>
                      <a:pt x="49" y="154"/>
                    </a:lnTo>
                    <a:lnTo>
                      <a:pt x="49" y="167"/>
                    </a:lnTo>
                    <a:lnTo>
                      <a:pt x="55" y="179"/>
                    </a:lnTo>
                    <a:lnTo>
                      <a:pt x="62" y="189"/>
                    </a:lnTo>
                    <a:lnTo>
                      <a:pt x="75" y="196"/>
                    </a:lnTo>
                    <a:lnTo>
                      <a:pt x="77" y="197"/>
                    </a:lnTo>
                    <a:lnTo>
                      <a:pt x="77" y="199"/>
                    </a:lnTo>
                    <a:lnTo>
                      <a:pt x="77" y="201"/>
                    </a:lnTo>
                    <a:lnTo>
                      <a:pt x="75" y="203"/>
                    </a:lnTo>
                    <a:lnTo>
                      <a:pt x="74" y="203"/>
                    </a:lnTo>
                    <a:lnTo>
                      <a:pt x="58" y="197"/>
                    </a:lnTo>
                    <a:lnTo>
                      <a:pt x="48" y="187"/>
                    </a:lnTo>
                    <a:lnTo>
                      <a:pt x="41" y="174"/>
                    </a:lnTo>
                    <a:lnTo>
                      <a:pt x="39" y="159"/>
                    </a:lnTo>
                    <a:lnTo>
                      <a:pt x="40" y="145"/>
                    </a:lnTo>
                    <a:lnTo>
                      <a:pt x="44" y="131"/>
                    </a:lnTo>
                    <a:lnTo>
                      <a:pt x="51" y="117"/>
                    </a:lnTo>
                    <a:lnTo>
                      <a:pt x="60" y="106"/>
                    </a:lnTo>
                    <a:lnTo>
                      <a:pt x="70" y="95"/>
                    </a:lnTo>
                    <a:lnTo>
                      <a:pt x="78" y="83"/>
                    </a:lnTo>
                    <a:lnTo>
                      <a:pt x="83" y="69"/>
                    </a:lnTo>
                    <a:lnTo>
                      <a:pt x="85" y="55"/>
                    </a:lnTo>
                    <a:lnTo>
                      <a:pt x="81" y="43"/>
                    </a:lnTo>
                    <a:lnTo>
                      <a:pt x="72" y="31"/>
                    </a:lnTo>
                    <a:lnTo>
                      <a:pt x="60" y="22"/>
                    </a:lnTo>
                    <a:lnTo>
                      <a:pt x="51" y="18"/>
                    </a:lnTo>
                    <a:lnTo>
                      <a:pt x="41" y="14"/>
                    </a:lnTo>
                    <a:lnTo>
                      <a:pt x="31" y="11"/>
                    </a:lnTo>
                    <a:lnTo>
                      <a:pt x="23" y="14"/>
                    </a:lnTo>
                    <a:lnTo>
                      <a:pt x="19" y="22"/>
                    </a:lnTo>
                    <a:lnTo>
                      <a:pt x="17" y="35"/>
                    </a:lnTo>
                    <a:lnTo>
                      <a:pt x="18" y="38"/>
                    </a:lnTo>
                    <a:lnTo>
                      <a:pt x="18" y="40"/>
                    </a:lnTo>
                    <a:lnTo>
                      <a:pt x="17" y="42"/>
                    </a:lnTo>
                    <a:lnTo>
                      <a:pt x="14" y="43"/>
                    </a:lnTo>
                    <a:lnTo>
                      <a:pt x="11" y="43"/>
                    </a:lnTo>
                    <a:lnTo>
                      <a:pt x="3" y="36"/>
                    </a:lnTo>
                    <a:lnTo>
                      <a:pt x="0" y="28"/>
                    </a:lnTo>
                    <a:lnTo>
                      <a:pt x="0" y="19"/>
                    </a:lnTo>
                    <a:lnTo>
                      <a:pt x="3" y="10"/>
                    </a:lnTo>
                    <a:lnTo>
                      <a:pt x="11" y="4"/>
                    </a:lnTo>
                    <a:lnTo>
                      <a:pt x="26" y="0"/>
                    </a:lnTo>
                    <a:close/>
                  </a:path>
                </a:pathLst>
              </a:custGeom>
              <a:grpFill/>
              <a:ln w="0">
                <a:solidFill>
                  <a:srgbClr val="190000"/>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31" name="Freeform 248"/>
              <p:cNvSpPr>
                <a:spLocks/>
              </p:cNvSpPr>
              <p:nvPr/>
            </p:nvSpPr>
            <p:spPr bwMode="auto">
              <a:xfrm>
                <a:off x="7292975" y="3168650"/>
                <a:ext cx="149225" cy="195263"/>
              </a:xfrm>
              <a:custGeom>
                <a:avLst/>
                <a:gdLst>
                  <a:gd name="T0" fmla="*/ 47 w 94"/>
                  <a:gd name="T1" fmla="*/ 0 h 123"/>
                  <a:gd name="T2" fmla="*/ 58 w 94"/>
                  <a:gd name="T3" fmla="*/ 4 h 123"/>
                  <a:gd name="T4" fmla="*/ 67 w 94"/>
                  <a:gd name="T5" fmla="*/ 11 h 123"/>
                  <a:gd name="T6" fmla="*/ 76 w 94"/>
                  <a:gd name="T7" fmla="*/ 20 h 123"/>
                  <a:gd name="T8" fmla="*/ 85 w 94"/>
                  <a:gd name="T9" fmla="*/ 30 h 123"/>
                  <a:gd name="T10" fmla="*/ 90 w 94"/>
                  <a:gd name="T11" fmla="*/ 40 h 123"/>
                  <a:gd name="T12" fmla="*/ 93 w 94"/>
                  <a:gd name="T13" fmla="*/ 47 h 123"/>
                  <a:gd name="T14" fmla="*/ 94 w 94"/>
                  <a:gd name="T15" fmla="*/ 59 h 123"/>
                  <a:gd name="T16" fmla="*/ 90 w 94"/>
                  <a:gd name="T17" fmla="*/ 68 h 123"/>
                  <a:gd name="T18" fmla="*/ 85 w 94"/>
                  <a:gd name="T19" fmla="*/ 78 h 123"/>
                  <a:gd name="T20" fmla="*/ 75 w 94"/>
                  <a:gd name="T21" fmla="*/ 83 h 123"/>
                  <a:gd name="T22" fmla="*/ 60 w 94"/>
                  <a:gd name="T23" fmla="*/ 88 h 123"/>
                  <a:gd name="T24" fmla="*/ 46 w 94"/>
                  <a:gd name="T25" fmla="*/ 89 h 123"/>
                  <a:gd name="T26" fmla="*/ 35 w 94"/>
                  <a:gd name="T27" fmla="*/ 91 h 123"/>
                  <a:gd name="T28" fmla="*/ 25 w 94"/>
                  <a:gd name="T29" fmla="*/ 92 h 123"/>
                  <a:gd name="T30" fmla="*/ 21 w 94"/>
                  <a:gd name="T31" fmla="*/ 95 h 123"/>
                  <a:gd name="T32" fmla="*/ 16 w 94"/>
                  <a:gd name="T33" fmla="*/ 99 h 123"/>
                  <a:gd name="T34" fmla="*/ 11 w 94"/>
                  <a:gd name="T35" fmla="*/ 102 h 123"/>
                  <a:gd name="T36" fmla="*/ 7 w 94"/>
                  <a:gd name="T37" fmla="*/ 108 h 123"/>
                  <a:gd name="T38" fmla="*/ 7 w 94"/>
                  <a:gd name="T39" fmla="*/ 113 h 123"/>
                  <a:gd name="T40" fmla="*/ 11 w 94"/>
                  <a:gd name="T41" fmla="*/ 117 h 123"/>
                  <a:gd name="T42" fmla="*/ 18 w 94"/>
                  <a:gd name="T43" fmla="*/ 121 h 123"/>
                  <a:gd name="T44" fmla="*/ 20 w 94"/>
                  <a:gd name="T45" fmla="*/ 121 h 123"/>
                  <a:gd name="T46" fmla="*/ 20 w 94"/>
                  <a:gd name="T47" fmla="*/ 122 h 123"/>
                  <a:gd name="T48" fmla="*/ 18 w 94"/>
                  <a:gd name="T49" fmla="*/ 123 h 123"/>
                  <a:gd name="T50" fmla="*/ 9 w 94"/>
                  <a:gd name="T51" fmla="*/ 122 h 123"/>
                  <a:gd name="T52" fmla="*/ 3 w 94"/>
                  <a:gd name="T53" fmla="*/ 117 h 123"/>
                  <a:gd name="T54" fmla="*/ 0 w 94"/>
                  <a:gd name="T55" fmla="*/ 109 h 123"/>
                  <a:gd name="T56" fmla="*/ 1 w 94"/>
                  <a:gd name="T57" fmla="*/ 100 h 123"/>
                  <a:gd name="T58" fmla="*/ 7 w 94"/>
                  <a:gd name="T59" fmla="*/ 92 h 123"/>
                  <a:gd name="T60" fmla="*/ 13 w 94"/>
                  <a:gd name="T61" fmla="*/ 87 h 123"/>
                  <a:gd name="T62" fmla="*/ 24 w 94"/>
                  <a:gd name="T63" fmla="*/ 83 h 123"/>
                  <a:gd name="T64" fmla="*/ 33 w 94"/>
                  <a:gd name="T65" fmla="*/ 80 h 123"/>
                  <a:gd name="T66" fmla="*/ 42 w 94"/>
                  <a:gd name="T67" fmla="*/ 79 h 123"/>
                  <a:gd name="T68" fmla="*/ 51 w 94"/>
                  <a:gd name="T69" fmla="*/ 78 h 123"/>
                  <a:gd name="T70" fmla="*/ 62 w 94"/>
                  <a:gd name="T71" fmla="*/ 75 h 123"/>
                  <a:gd name="T72" fmla="*/ 71 w 94"/>
                  <a:gd name="T73" fmla="*/ 71 h 123"/>
                  <a:gd name="T74" fmla="*/ 77 w 94"/>
                  <a:gd name="T75" fmla="*/ 66 h 123"/>
                  <a:gd name="T76" fmla="*/ 83 w 94"/>
                  <a:gd name="T77" fmla="*/ 59 h 123"/>
                  <a:gd name="T78" fmla="*/ 83 w 94"/>
                  <a:gd name="T79" fmla="*/ 50 h 123"/>
                  <a:gd name="T80" fmla="*/ 77 w 94"/>
                  <a:gd name="T81" fmla="*/ 40 h 123"/>
                  <a:gd name="T82" fmla="*/ 73 w 94"/>
                  <a:gd name="T83" fmla="*/ 34 h 123"/>
                  <a:gd name="T84" fmla="*/ 68 w 94"/>
                  <a:gd name="T85" fmla="*/ 28 h 123"/>
                  <a:gd name="T86" fmla="*/ 60 w 94"/>
                  <a:gd name="T87" fmla="*/ 21 h 123"/>
                  <a:gd name="T88" fmla="*/ 52 w 94"/>
                  <a:gd name="T89" fmla="*/ 15 h 123"/>
                  <a:gd name="T90" fmla="*/ 45 w 94"/>
                  <a:gd name="T91" fmla="*/ 12 h 123"/>
                  <a:gd name="T92" fmla="*/ 38 w 94"/>
                  <a:gd name="T93" fmla="*/ 15 h 123"/>
                  <a:gd name="T94" fmla="*/ 37 w 94"/>
                  <a:gd name="T95" fmla="*/ 16 h 123"/>
                  <a:gd name="T96" fmla="*/ 34 w 94"/>
                  <a:gd name="T97" fmla="*/ 16 h 123"/>
                  <a:gd name="T98" fmla="*/ 31 w 94"/>
                  <a:gd name="T99" fmla="*/ 15 h 123"/>
                  <a:gd name="T100" fmla="*/ 30 w 94"/>
                  <a:gd name="T101" fmla="*/ 13 h 123"/>
                  <a:gd name="T102" fmla="*/ 30 w 94"/>
                  <a:gd name="T103" fmla="*/ 11 h 123"/>
                  <a:gd name="T104" fmla="*/ 30 w 94"/>
                  <a:gd name="T105" fmla="*/ 8 h 123"/>
                  <a:gd name="T106" fmla="*/ 38 w 94"/>
                  <a:gd name="T107" fmla="*/ 2 h 123"/>
                  <a:gd name="T108" fmla="*/ 47 w 94"/>
                  <a:gd name="T109" fmla="*/ 0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94" h="123">
                    <a:moveTo>
                      <a:pt x="47" y="0"/>
                    </a:moveTo>
                    <a:lnTo>
                      <a:pt x="58" y="4"/>
                    </a:lnTo>
                    <a:lnTo>
                      <a:pt x="67" y="11"/>
                    </a:lnTo>
                    <a:lnTo>
                      <a:pt x="76" y="20"/>
                    </a:lnTo>
                    <a:lnTo>
                      <a:pt x="85" y="30"/>
                    </a:lnTo>
                    <a:lnTo>
                      <a:pt x="90" y="40"/>
                    </a:lnTo>
                    <a:lnTo>
                      <a:pt x="93" y="47"/>
                    </a:lnTo>
                    <a:lnTo>
                      <a:pt x="94" y="59"/>
                    </a:lnTo>
                    <a:lnTo>
                      <a:pt x="90" y="68"/>
                    </a:lnTo>
                    <a:lnTo>
                      <a:pt x="85" y="78"/>
                    </a:lnTo>
                    <a:lnTo>
                      <a:pt x="75" y="83"/>
                    </a:lnTo>
                    <a:lnTo>
                      <a:pt x="60" y="88"/>
                    </a:lnTo>
                    <a:lnTo>
                      <a:pt x="46" y="89"/>
                    </a:lnTo>
                    <a:lnTo>
                      <a:pt x="35" y="91"/>
                    </a:lnTo>
                    <a:lnTo>
                      <a:pt x="25" y="92"/>
                    </a:lnTo>
                    <a:lnTo>
                      <a:pt x="21" y="95"/>
                    </a:lnTo>
                    <a:lnTo>
                      <a:pt x="16" y="99"/>
                    </a:lnTo>
                    <a:lnTo>
                      <a:pt x="11" y="102"/>
                    </a:lnTo>
                    <a:lnTo>
                      <a:pt x="7" y="108"/>
                    </a:lnTo>
                    <a:lnTo>
                      <a:pt x="7" y="113"/>
                    </a:lnTo>
                    <a:lnTo>
                      <a:pt x="11" y="117"/>
                    </a:lnTo>
                    <a:lnTo>
                      <a:pt x="18" y="121"/>
                    </a:lnTo>
                    <a:lnTo>
                      <a:pt x="20" y="121"/>
                    </a:lnTo>
                    <a:lnTo>
                      <a:pt x="20" y="122"/>
                    </a:lnTo>
                    <a:lnTo>
                      <a:pt x="18" y="123"/>
                    </a:lnTo>
                    <a:lnTo>
                      <a:pt x="9" y="122"/>
                    </a:lnTo>
                    <a:lnTo>
                      <a:pt x="3" y="117"/>
                    </a:lnTo>
                    <a:lnTo>
                      <a:pt x="0" y="109"/>
                    </a:lnTo>
                    <a:lnTo>
                      <a:pt x="1" y="100"/>
                    </a:lnTo>
                    <a:lnTo>
                      <a:pt x="7" y="92"/>
                    </a:lnTo>
                    <a:lnTo>
                      <a:pt x="13" y="87"/>
                    </a:lnTo>
                    <a:lnTo>
                      <a:pt x="24" y="83"/>
                    </a:lnTo>
                    <a:lnTo>
                      <a:pt x="33" y="80"/>
                    </a:lnTo>
                    <a:lnTo>
                      <a:pt x="42" y="79"/>
                    </a:lnTo>
                    <a:lnTo>
                      <a:pt x="51" y="78"/>
                    </a:lnTo>
                    <a:lnTo>
                      <a:pt x="62" y="75"/>
                    </a:lnTo>
                    <a:lnTo>
                      <a:pt x="71" y="71"/>
                    </a:lnTo>
                    <a:lnTo>
                      <a:pt x="77" y="66"/>
                    </a:lnTo>
                    <a:lnTo>
                      <a:pt x="83" y="59"/>
                    </a:lnTo>
                    <a:lnTo>
                      <a:pt x="83" y="50"/>
                    </a:lnTo>
                    <a:lnTo>
                      <a:pt x="77" y="40"/>
                    </a:lnTo>
                    <a:lnTo>
                      <a:pt x="73" y="34"/>
                    </a:lnTo>
                    <a:lnTo>
                      <a:pt x="68" y="28"/>
                    </a:lnTo>
                    <a:lnTo>
                      <a:pt x="60" y="21"/>
                    </a:lnTo>
                    <a:lnTo>
                      <a:pt x="52" y="15"/>
                    </a:lnTo>
                    <a:lnTo>
                      <a:pt x="45" y="12"/>
                    </a:lnTo>
                    <a:lnTo>
                      <a:pt x="38" y="15"/>
                    </a:lnTo>
                    <a:lnTo>
                      <a:pt x="37" y="16"/>
                    </a:lnTo>
                    <a:lnTo>
                      <a:pt x="34" y="16"/>
                    </a:lnTo>
                    <a:lnTo>
                      <a:pt x="31" y="15"/>
                    </a:lnTo>
                    <a:lnTo>
                      <a:pt x="30" y="13"/>
                    </a:lnTo>
                    <a:lnTo>
                      <a:pt x="30" y="11"/>
                    </a:lnTo>
                    <a:lnTo>
                      <a:pt x="30" y="8"/>
                    </a:lnTo>
                    <a:lnTo>
                      <a:pt x="38" y="2"/>
                    </a:lnTo>
                    <a:lnTo>
                      <a:pt x="47" y="0"/>
                    </a:lnTo>
                    <a:close/>
                  </a:path>
                </a:pathLst>
              </a:custGeom>
              <a:grpFill/>
              <a:ln w="0">
                <a:solidFill>
                  <a:srgbClr val="190000"/>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sp>
          <p:nvSpPr>
            <p:cNvPr id="32" name="Freeform 58"/>
            <p:cNvSpPr>
              <a:spLocks noEditPoints="1"/>
            </p:cNvSpPr>
            <p:nvPr userDrawn="1"/>
          </p:nvSpPr>
          <p:spPr bwMode="auto">
            <a:xfrm>
              <a:off x="5558290" y="4320249"/>
              <a:ext cx="958850" cy="1316903"/>
            </a:xfrm>
            <a:custGeom>
              <a:avLst/>
              <a:gdLst>
                <a:gd name="T0" fmla="*/ 42 w 158"/>
                <a:gd name="T1" fmla="*/ 173 h 217"/>
                <a:gd name="T2" fmla="*/ 99 w 158"/>
                <a:gd name="T3" fmla="*/ 200 h 217"/>
                <a:gd name="T4" fmla="*/ 109 w 158"/>
                <a:gd name="T5" fmla="*/ 143 h 217"/>
                <a:gd name="T6" fmla="*/ 96 w 158"/>
                <a:gd name="T7" fmla="*/ 193 h 217"/>
                <a:gd name="T8" fmla="*/ 97 w 158"/>
                <a:gd name="T9" fmla="*/ 123 h 217"/>
                <a:gd name="T10" fmla="*/ 75 w 158"/>
                <a:gd name="T11" fmla="*/ 181 h 217"/>
                <a:gd name="T12" fmla="*/ 72 w 158"/>
                <a:gd name="T13" fmla="*/ 140 h 217"/>
                <a:gd name="T14" fmla="*/ 68 w 158"/>
                <a:gd name="T15" fmla="*/ 118 h 217"/>
                <a:gd name="T16" fmla="*/ 56 w 158"/>
                <a:gd name="T17" fmla="*/ 190 h 217"/>
                <a:gd name="T18" fmla="*/ 47 w 158"/>
                <a:gd name="T19" fmla="*/ 157 h 217"/>
                <a:gd name="T20" fmla="*/ 33 w 158"/>
                <a:gd name="T21" fmla="*/ 110 h 217"/>
                <a:gd name="T22" fmla="*/ 139 w 158"/>
                <a:gd name="T23" fmla="*/ 51 h 217"/>
                <a:gd name="T24" fmla="*/ 89 w 158"/>
                <a:gd name="T25" fmla="*/ 71 h 217"/>
                <a:gd name="T26" fmla="*/ 33 w 158"/>
                <a:gd name="T27" fmla="*/ 62 h 217"/>
                <a:gd name="T28" fmla="*/ 14 w 158"/>
                <a:gd name="T29" fmla="*/ 85 h 217"/>
                <a:gd name="T30" fmla="*/ 9 w 158"/>
                <a:gd name="T31" fmla="*/ 101 h 217"/>
                <a:gd name="T32" fmla="*/ 31 w 158"/>
                <a:gd name="T33" fmla="*/ 98 h 217"/>
                <a:gd name="T34" fmla="*/ 42 w 158"/>
                <a:gd name="T35" fmla="*/ 107 h 217"/>
                <a:gd name="T36" fmla="*/ 61 w 158"/>
                <a:gd name="T37" fmla="*/ 113 h 217"/>
                <a:gd name="T38" fmla="*/ 73 w 158"/>
                <a:gd name="T39" fmla="*/ 103 h 217"/>
                <a:gd name="T40" fmla="*/ 96 w 158"/>
                <a:gd name="T41" fmla="*/ 114 h 217"/>
                <a:gd name="T42" fmla="*/ 111 w 158"/>
                <a:gd name="T43" fmla="*/ 109 h 217"/>
                <a:gd name="T44" fmla="*/ 127 w 158"/>
                <a:gd name="T45" fmla="*/ 110 h 217"/>
                <a:gd name="T46" fmla="*/ 148 w 158"/>
                <a:gd name="T47" fmla="*/ 90 h 217"/>
                <a:gd name="T48" fmla="*/ 135 w 158"/>
                <a:gd name="T49" fmla="*/ 79 h 217"/>
                <a:gd name="T50" fmla="*/ 139 w 158"/>
                <a:gd name="T51" fmla="*/ 51 h 217"/>
                <a:gd name="T52" fmla="*/ 119 w 158"/>
                <a:gd name="T53" fmla="*/ 51 h 217"/>
                <a:gd name="T54" fmla="*/ 114 w 158"/>
                <a:gd name="T55" fmla="*/ 60 h 217"/>
                <a:gd name="T56" fmla="*/ 119 w 158"/>
                <a:gd name="T57" fmla="*/ 66 h 217"/>
                <a:gd name="T58" fmla="*/ 128 w 158"/>
                <a:gd name="T59" fmla="*/ 46 h 217"/>
                <a:gd name="T60" fmla="*/ 118 w 158"/>
                <a:gd name="T61" fmla="*/ 45 h 217"/>
                <a:gd name="T62" fmla="*/ 35 w 158"/>
                <a:gd name="T63" fmla="*/ 41 h 217"/>
                <a:gd name="T64" fmla="*/ 42 w 158"/>
                <a:gd name="T65" fmla="*/ 55 h 217"/>
                <a:gd name="T66" fmla="*/ 37 w 158"/>
                <a:gd name="T67" fmla="*/ 46 h 217"/>
                <a:gd name="T68" fmla="*/ 46 w 158"/>
                <a:gd name="T69" fmla="*/ 50 h 217"/>
                <a:gd name="T70" fmla="*/ 44 w 158"/>
                <a:gd name="T71" fmla="*/ 43 h 217"/>
                <a:gd name="T72" fmla="*/ 41 w 158"/>
                <a:gd name="T73" fmla="*/ 34 h 217"/>
                <a:gd name="T74" fmla="*/ 69 w 158"/>
                <a:gd name="T75" fmla="*/ 33 h 217"/>
                <a:gd name="T76" fmla="*/ 59 w 158"/>
                <a:gd name="T77" fmla="*/ 20 h 217"/>
                <a:gd name="T78" fmla="*/ 90 w 158"/>
                <a:gd name="T79" fmla="*/ 11 h 217"/>
                <a:gd name="T80" fmla="*/ 81 w 158"/>
                <a:gd name="T81" fmla="*/ 35 h 217"/>
                <a:gd name="T82" fmla="*/ 80 w 158"/>
                <a:gd name="T83" fmla="*/ 16 h 217"/>
                <a:gd name="T84" fmla="*/ 88 w 158"/>
                <a:gd name="T85" fmla="*/ 11 h 217"/>
                <a:gd name="T86" fmla="*/ 110 w 158"/>
                <a:gd name="T87" fmla="*/ 42 h 217"/>
                <a:gd name="T88" fmla="*/ 107 w 158"/>
                <a:gd name="T89" fmla="*/ 14 h 217"/>
                <a:gd name="T90" fmla="*/ 126 w 158"/>
                <a:gd name="T91" fmla="*/ 29 h 217"/>
                <a:gd name="T92" fmla="*/ 106 w 158"/>
                <a:gd name="T93" fmla="*/ 13 h 217"/>
                <a:gd name="T94" fmla="*/ 147 w 158"/>
                <a:gd name="T95" fmla="*/ 41 h 217"/>
                <a:gd name="T96" fmla="*/ 156 w 158"/>
                <a:gd name="T97" fmla="*/ 86 h 217"/>
                <a:gd name="T98" fmla="*/ 136 w 158"/>
                <a:gd name="T99" fmla="*/ 122 h 217"/>
                <a:gd name="T100" fmla="*/ 109 w 158"/>
                <a:gd name="T101" fmla="*/ 206 h 217"/>
                <a:gd name="T102" fmla="*/ 64 w 158"/>
                <a:gd name="T103" fmla="*/ 217 h 217"/>
                <a:gd name="T104" fmla="*/ 34 w 158"/>
                <a:gd name="T105" fmla="*/ 198 h 217"/>
                <a:gd name="T106" fmla="*/ 24 w 158"/>
                <a:gd name="T107" fmla="*/ 114 h 217"/>
                <a:gd name="T108" fmla="*/ 0 w 158"/>
                <a:gd name="T109" fmla="*/ 100 h 217"/>
                <a:gd name="T110" fmla="*/ 30 w 158"/>
                <a:gd name="T111" fmla="*/ 30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8" h="217">
                  <a:moveTo>
                    <a:pt x="33" y="110"/>
                  </a:moveTo>
                  <a:lnTo>
                    <a:pt x="31" y="110"/>
                  </a:lnTo>
                  <a:lnTo>
                    <a:pt x="33" y="113"/>
                  </a:lnTo>
                  <a:lnTo>
                    <a:pt x="35" y="139"/>
                  </a:lnTo>
                  <a:lnTo>
                    <a:pt x="39" y="165"/>
                  </a:lnTo>
                  <a:lnTo>
                    <a:pt x="42" y="173"/>
                  </a:lnTo>
                  <a:lnTo>
                    <a:pt x="44" y="183"/>
                  </a:lnTo>
                  <a:lnTo>
                    <a:pt x="46" y="193"/>
                  </a:lnTo>
                  <a:lnTo>
                    <a:pt x="46" y="202"/>
                  </a:lnTo>
                  <a:lnTo>
                    <a:pt x="64" y="207"/>
                  </a:lnTo>
                  <a:lnTo>
                    <a:pt x="82" y="206"/>
                  </a:lnTo>
                  <a:lnTo>
                    <a:pt x="99" y="200"/>
                  </a:lnTo>
                  <a:lnTo>
                    <a:pt x="102" y="199"/>
                  </a:lnTo>
                  <a:lnTo>
                    <a:pt x="114" y="161"/>
                  </a:lnTo>
                  <a:lnTo>
                    <a:pt x="123" y="123"/>
                  </a:lnTo>
                  <a:lnTo>
                    <a:pt x="116" y="122"/>
                  </a:lnTo>
                  <a:lnTo>
                    <a:pt x="111" y="119"/>
                  </a:lnTo>
                  <a:lnTo>
                    <a:pt x="109" y="143"/>
                  </a:lnTo>
                  <a:lnTo>
                    <a:pt x="105" y="166"/>
                  </a:lnTo>
                  <a:lnTo>
                    <a:pt x="101" y="191"/>
                  </a:lnTo>
                  <a:lnTo>
                    <a:pt x="101" y="193"/>
                  </a:lnTo>
                  <a:lnTo>
                    <a:pt x="99" y="194"/>
                  </a:lnTo>
                  <a:lnTo>
                    <a:pt x="97" y="194"/>
                  </a:lnTo>
                  <a:lnTo>
                    <a:pt x="96" y="193"/>
                  </a:lnTo>
                  <a:lnTo>
                    <a:pt x="96" y="191"/>
                  </a:lnTo>
                  <a:lnTo>
                    <a:pt x="96" y="166"/>
                  </a:lnTo>
                  <a:lnTo>
                    <a:pt x="102" y="141"/>
                  </a:lnTo>
                  <a:lnTo>
                    <a:pt x="106" y="117"/>
                  </a:lnTo>
                  <a:lnTo>
                    <a:pt x="106" y="115"/>
                  </a:lnTo>
                  <a:lnTo>
                    <a:pt x="97" y="123"/>
                  </a:lnTo>
                  <a:lnTo>
                    <a:pt x="88" y="124"/>
                  </a:lnTo>
                  <a:lnTo>
                    <a:pt x="77" y="121"/>
                  </a:lnTo>
                  <a:lnTo>
                    <a:pt x="79" y="140"/>
                  </a:lnTo>
                  <a:lnTo>
                    <a:pt x="77" y="160"/>
                  </a:lnTo>
                  <a:lnTo>
                    <a:pt x="75" y="178"/>
                  </a:lnTo>
                  <a:lnTo>
                    <a:pt x="75" y="181"/>
                  </a:lnTo>
                  <a:lnTo>
                    <a:pt x="73" y="181"/>
                  </a:lnTo>
                  <a:lnTo>
                    <a:pt x="72" y="181"/>
                  </a:lnTo>
                  <a:lnTo>
                    <a:pt x="71" y="181"/>
                  </a:lnTo>
                  <a:lnTo>
                    <a:pt x="69" y="178"/>
                  </a:lnTo>
                  <a:lnTo>
                    <a:pt x="69" y="160"/>
                  </a:lnTo>
                  <a:lnTo>
                    <a:pt x="72" y="140"/>
                  </a:lnTo>
                  <a:lnTo>
                    <a:pt x="72" y="121"/>
                  </a:lnTo>
                  <a:lnTo>
                    <a:pt x="73" y="119"/>
                  </a:lnTo>
                  <a:lnTo>
                    <a:pt x="73" y="118"/>
                  </a:lnTo>
                  <a:lnTo>
                    <a:pt x="75" y="118"/>
                  </a:lnTo>
                  <a:lnTo>
                    <a:pt x="72" y="114"/>
                  </a:lnTo>
                  <a:lnTo>
                    <a:pt x="68" y="118"/>
                  </a:lnTo>
                  <a:lnTo>
                    <a:pt x="64" y="122"/>
                  </a:lnTo>
                  <a:lnTo>
                    <a:pt x="59" y="123"/>
                  </a:lnTo>
                  <a:lnTo>
                    <a:pt x="52" y="124"/>
                  </a:lnTo>
                  <a:lnTo>
                    <a:pt x="52" y="124"/>
                  </a:lnTo>
                  <a:lnTo>
                    <a:pt x="55" y="157"/>
                  </a:lnTo>
                  <a:lnTo>
                    <a:pt x="56" y="190"/>
                  </a:lnTo>
                  <a:lnTo>
                    <a:pt x="55" y="191"/>
                  </a:lnTo>
                  <a:lnTo>
                    <a:pt x="54" y="191"/>
                  </a:lnTo>
                  <a:lnTo>
                    <a:pt x="52" y="191"/>
                  </a:lnTo>
                  <a:lnTo>
                    <a:pt x="51" y="190"/>
                  </a:lnTo>
                  <a:lnTo>
                    <a:pt x="47" y="174"/>
                  </a:lnTo>
                  <a:lnTo>
                    <a:pt x="47" y="157"/>
                  </a:lnTo>
                  <a:lnTo>
                    <a:pt x="47" y="140"/>
                  </a:lnTo>
                  <a:lnTo>
                    <a:pt x="47" y="123"/>
                  </a:lnTo>
                  <a:lnTo>
                    <a:pt x="43" y="121"/>
                  </a:lnTo>
                  <a:lnTo>
                    <a:pt x="39" y="118"/>
                  </a:lnTo>
                  <a:lnTo>
                    <a:pt x="35" y="114"/>
                  </a:lnTo>
                  <a:lnTo>
                    <a:pt x="33" y="110"/>
                  </a:lnTo>
                  <a:close/>
                  <a:moveTo>
                    <a:pt x="96" y="52"/>
                  </a:moveTo>
                  <a:lnTo>
                    <a:pt x="98" y="59"/>
                  </a:lnTo>
                  <a:lnTo>
                    <a:pt x="99" y="67"/>
                  </a:lnTo>
                  <a:lnTo>
                    <a:pt x="105" y="68"/>
                  </a:lnTo>
                  <a:lnTo>
                    <a:pt x="96" y="52"/>
                  </a:lnTo>
                  <a:close/>
                  <a:moveTo>
                    <a:pt x="139" y="51"/>
                  </a:moveTo>
                  <a:lnTo>
                    <a:pt x="135" y="63"/>
                  </a:lnTo>
                  <a:lnTo>
                    <a:pt x="127" y="72"/>
                  </a:lnTo>
                  <a:lnTo>
                    <a:pt x="118" y="79"/>
                  </a:lnTo>
                  <a:lnTo>
                    <a:pt x="107" y="81"/>
                  </a:lnTo>
                  <a:lnTo>
                    <a:pt x="98" y="77"/>
                  </a:lnTo>
                  <a:lnTo>
                    <a:pt x="89" y="71"/>
                  </a:lnTo>
                  <a:lnTo>
                    <a:pt x="81" y="64"/>
                  </a:lnTo>
                  <a:lnTo>
                    <a:pt x="75" y="63"/>
                  </a:lnTo>
                  <a:lnTo>
                    <a:pt x="64" y="63"/>
                  </a:lnTo>
                  <a:lnTo>
                    <a:pt x="52" y="63"/>
                  </a:lnTo>
                  <a:lnTo>
                    <a:pt x="42" y="63"/>
                  </a:lnTo>
                  <a:lnTo>
                    <a:pt x="33" y="62"/>
                  </a:lnTo>
                  <a:lnTo>
                    <a:pt x="26" y="56"/>
                  </a:lnTo>
                  <a:lnTo>
                    <a:pt x="21" y="69"/>
                  </a:lnTo>
                  <a:lnTo>
                    <a:pt x="18" y="84"/>
                  </a:lnTo>
                  <a:lnTo>
                    <a:pt x="18" y="85"/>
                  </a:lnTo>
                  <a:lnTo>
                    <a:pt x="16" y="85"/>
                  </a:lnTo>
                  <a:lnTo>
                    <a:pt x="14" y="85"/>
                  </a:lnTo>
                  <a:lnTo>
                    <a:pt x="13" y="88"/>
                  </a:lnTo>
                  <a:lnTo>
                    <a:pt x="12" y="90"/>
                  </a:lnTo>
                  <a:lnTo>
                    <a:pt x="9" y="93"/>
                  </a:lnTo>
                  <a:lnTo>
                    <a:pt x="8" y="96"/>
                  </a:lnTo>
                  <a:lnTo>
                    <a:pt x="8" y="98"/>
                  </a:lnTo>
                  <a:lnTo>
                    <a:pt x="9" y="101"/>
                  </a:lnTo>
                  <a:lnTo>
                    <a:pt x="12" y="103"/>
                  </a:lnTo>
                  <a:lnTo>
                    <a:pt x="17" y="105"/>
                  </a:lnTo>
                  <a:lnTo>
                    <a:pt x="21" y="105"/>
                  </a:lnTo>
                  <a:lnTo>
                    <a:pt x="25" y="105"/>
                  </a:lnTo>
                  <a:lnTo>
                    <a:pt x="29" y="102"/>
                  </a:lnTo>
                  <a:lnTo>
                    <a:pt x="31" y="98"/>
                  </a:lnTo>
                  <a:lnTo>
                    <a:pt x="34" y="97"/>
                  </a:lnTo>
                  <a:lnTo>
                    <a:pt x="35" y="97"/>
                  </a:lnTo>
                  <a:lnTo>
                    <a:pt x="38" y="98"/>
                  </a:lnTo>
                  <a:lnTo>
                    <a:pt x="39" y="101"/>
                  </a:lnTo>
                  <a:lnTo>
                    <a:pt x="41" y="105"/>
                  </a:lnTo>
                  <a:lnTo>
                    <a:pt x="42" y="107"/>
                  </a:lnTo>
                  <a:lnTo>
                    <a:pt x="44" y="111"/>
                  </a:lnTo>
                  <a:lnTo>
                    <a:pt x="48" y="114"/>
                  </a:lnTo>
                  <a:lnTo>
                    <a:pt x="52" y="115"/>
                  </a:lnTo>
                  <a:lnTo>
                    <a:pt x="56" y="115"/>
                  </a:lnTo>
                  <a:lnTo>
                    <a:pt x="59" y="114"/>
                  </a:lnTo>
                  <a:lnTo>
                    <a:pt x="61" y="113"/>
                  </a:lnTo>
                  <a:lnTo>
                    <a:pt x="64" y="110"/>
                  </a:lnTo>
                  <a:lnTo>
                    <a:pt x="65" y="107"/>
                  </a:lnTo>
                  <a:lnTo>
                    <a:pt x="68" y="103"/>
                  </a:lnTo>
                  <a:lnTo>
                    <a:pt x="69" y="102"/>
                  </a:lnTo>
                  <a:lnTo>
                    <a:pt x="71" y="102"/>
                  </a:lnTo>
                  <a:lnTo>
                    <a:pt x="73" y="103"/>
                  </a:lnTo>
                  <a:lnTo>
                    <a:pt x="75" y="103"/>
                  </a:lnTo>
                  <a:lnTo>
                    <a:pt x="75" y="105"/>
                  </a:lnTo>
                  <a:lnTo>
                    <a:pt x="79" y="111"/>
                  </a:lnTo>
                  <a:lnTo>
                    <a:pt x="84" y="115"/>
                  </a:lnTo>
                  <a:lnTo>
                    <a:pt x="90" y="117"/>
                  </a:lnTo>
                  <a:lnTo>
                    <a:pt x="96" y="114"/>
                  </a:lnTo>
                  <a:lnTo>
                    <a:pt x="101" y="107"/>
                  </a:lnTo>
                  <a:lnTo>
                    <a:pt x="102" y="105"/>
                  </a:lnTo>
                  <a:lnTo>
                    <a:pt x="103" y="105"/>
                  </a:lnTo>
                  <a:lnTo>
                    <a:pt x="106" y="105"/>
                  </a:lnTo>
                  <a:lnTo>
                    <a:pt x="107" y="105"/>
                  </a:lnTo>
                  <a:lnTo>
                    <a:pt x="111" y="109"/>
                  </a:lnTo>
                  <a:lnTo>
                    <a:pt x="116" y="111"/>
                  </a:lnTo>
                  <a:lnTo>
                    <a:pt x="120" y="113"/>
                  </a:lnTo>
                  <a:lnTo>
                    <a:pt x="124" y="114"/>
                  </a:lnTo>
                  <a:lnTo>
                    <a:pt x="126" y="113"/>
                  </a:lnTo>
                  <a:lnTo>
                    <a:pt x="126" y="111"/>
                  </a:lnTo>
                  <a:lnTo>
                    <a:pt x="127" y="110"/>
                  </a:lnTo>
                  <a:lnTo>
                    <a:pt x="130" y="110"/>
                  </a:lnTo>
                  <a:lnTo>
                    <a:pt x="132" y="110"/>
                  </a:lnTo>
                  <a:lnTo>
                    <a:pt x="133" y="113"/>
                  </a:lnTo>
                  <a:lnTo>
                    <a:pt x="141" y="107"/>
                  </a:lnTo>
                  <a:lnTo>
                    <a:pt x="147" y="101"/>
                  </a:lnTo>
                  <a:lnTo>
                    <a:pt x="148" y="90"/>
                  </a:lnTo>
                  <a:lnTo>
                    <a:pt x="148" y="90"/>
                  </a:lnTo>
                  <a:lnTo>
                    <a:pt x="147" y="86"/>
                  </a:lnTo>
                  <a:lnTo>
                    <a:pt x="143" y="84"/>
                  </a:lnTo>
                  <a:lnTo>
                    <a:pt x="137" y="81"/>
                  </a:lnTo>
                  <a:lnTo>
                    <a:pt x="136" y="81"/>
                  </a:lnTo>
                  <a:lnTo>
                    <a:pt x="135" y="79"/>
                  </a:lnTo>
                  <a:lnTo>
                    <a:pt x="133" y="77"/>
                  </a:lnTo>
                  <a:lnTo>
                    <a:pt x="132" y="75"/>
                  </a:lnTo>
                  <a:lnTo>
                    <a:pt x="132" y="72"/>
                  </a:lnTo>
                  <a:lnTo>
                    <a:pt x="136" y="66"/>
                  </a:lnTo>
                  <a:lnTo>
                    <a:pt x="139" y="59"/>
                  </a:lnTo>
                  <a:lnTo>
                    <a:pt x="139" y="51"/>
                  </a:lnTo>
                  <a:close/>
                  <a:moveTo>
                    <a:pt x="50" y="47"/>
                  </a:moveTo>
                  <a:lnTo>
                    <a:pt x="51" y="55"/>
                  </a:lnTo>
                  <a:lnTo>
                    <a:pt x="56" y="55"/>
                  </a:lnTo>
                  <a:lnTo>
                    <a:pt x="50" y="47"/>
                  </a:lnTo>
                  <a:close/>
                  <a:moveTo>
                    <a:pt x="118" y="45"/>
                  </a:moveTo>
                  <a:lnTo>
                    <a:pt x="119" y="51"/>
                  </a:lnTo>
                  <a:lnTo>
                    <a:pt x="120" y="59"/>
                  </a:lnTo>
                  <a:lnTo>
                    <a:pt x="120" y="60"/>
                  </a:lnTo>
                  <a:lnTo>
                    <a:pt x="119" y="62"/>
                  </a:lnTo>
                  <a:lnTo>
                    <a:pt x="116" y="62"/>
                  </a:lnTo>
                  <a:lnTo>
                    <a:pt x="115" y="62"/>
                  </a:lnTo>
                  <a:lnTo>
                    <a:pt x="114" y="60"/>
                  </a:lnTo>
                  <a:lnTo>
                    <a:pt x="106" y="50"/>
                  </a:lnTo>
                  <a:lnTo>
                    <a:pt x="109" y="59"/>
                  </a:lnTo>
                  <a:lnTo>
                    <a:pt x="111" y="68"/>
                  </a:lnTo>
                  <a:lnTo>
                    <a:pt x="110" y="69"/>
                  </a:lnTo>
                  <a:lnTo>
                    <a:pt x="115" y="68"/>
                  </a:lnTo>
                  <a:lnTo>
                    <a:pt x="119" y="66"/>
                  </a:lnTo>
                  <a:lnTo>
                    <a:pt x="122" y="63"/>
                  </a:lnTo>
                  <a:lnTo>
                    <a:pt x="126" y="59"/>
                  </a:lnTo>
                  <a:lnTo>
                    <a:pt x="127" y="54"/>
                  </a:lnTo>
                  <a:lnTo>
                    <a:pt x="130" y="49"/>
                  </a:lnTo>
                  <a:lnTo>
                    <a:pt x="127" y="46"/>
                  </a:lnTo>
                  <a:lnTo>
                    <a:pt x="128" y="46"/>
                  </a:lnTo>
                  <a:lnTo>
                    <a:pt x="127" y="49"/>
                  </a:lnTo>
                  <a:lnTo>
                    <a:pt x="126" y="50"/>
                  </a:lnTo>
                  <a:lnTo>
                    <a:pt x="124" y="50"/>
                  </a:lnTo>
                  <a:lnTo>
                    <a:pt x="122" y="50"/>
                  </a:lnTo>
                  <a:lnTo>
                    <a:pt x="120" y="49"/>
                  </a:lnTo>
                  <a:lnTo>
                    <a:pt x="118" y="45"/>
                  </a:lnTo>
                  <a:close/>
                  <a:moveTo>
                    <a:pt x="60" y="42"/>
                  </a:moveTo>
                  <a:lnTo>
                    <a:pt x="64" y="54"/>
                  </a:lnTo>
                  <a:lnTo>
                    <a:pt x="68" y="54"/>
                  </a:lnTo>
                  <a:lnTo>
                    <a:pt x="60" y="42"/>
                  </a:lnTo>
                  <a:close/>
                  <a:moveTo>
                    <a:pt x="41" y="34"/>
                  </a:moveTo>
                  <a:lnTo>
                    <a:pt x="35" y="41"/>
                  </a:lnTo>
                  <a:lnTo>
                    <a:pt x="31" y="47"/>
                  </a:lnTo>
                  <a:lnTo>
                    <a:pt x="31" y="50"/>
                  </a:lnTo>
                  <a:lnTo>
                    <a:pt x="33" y="52"/>
                  </a:lnTo>
                  <a:lnTo>
                    <a:pt x="35" y="54"/>
                  </a:lnTo>
                  <a:lnTo>
                    <a:pt x="39" y="55"/>
                  </a:lnTo>
                  <a:lnTo>
                    <a:pt x="42" y="55"/>
                  </a:lnTo>
                  <a:lnTo>
                    <a:pt x="46" y="56"/>
                  </a:lnTo>
                  <a:lnTo>
                    <a:pt x="43" y="51"/>
                  </a:lnTo>
                  <a:lnTo>
                    <a:pt x="38" y="47"/>
                  </a:lnTo>
                  <a:lnTo>
                    <a:pt x="37" y="47"/>
                  </a:lnTo>
                  <a:lnTo>
                    <a:pt x="37" y="47"/>
                  </a:lnTo>
                  <a:lnTo>
                    <a:pt x="37" y="46"/>
                  </a:lnTo>
                  <a:lnTo>
                    <a:pt x="37" y="46"/>
                  </a:lnTo>
                  <a:lnTo>
                    <a:pt x="39" y="45"/>
                  </a:lnTo>
                  <a:lnTo>
                    <a:pt x="41" y="45"/>
                  </a:lnTo>
                  <a:lnTo>
                    <a:pt x="42" y="46"/>
                  </a:lnTo>
                  <a:lnTo>
                    <a:pt x="43" y="47"/>
                  </a:lnTo>
                  <a:lnTo>
                    <a:pt x="46" y="50"/>
                  </a:lnTo>
                  <a:lnTo>
                    <a:pt x="47" y="51"/>
                  </a:lnTo>
                  <a:lnTo>
                    <a:pt x="47" y="51"/>
                  </a:lnTo>
                  <a:lnTo>
                    <a:pt x="47" y="50"/>
                  </a:lnTo>
                  <a:lnTo>
                    <a:pt x="47" y="49"/>
                  </a:lnTo>
                  <a:lnTo>
                    <a:pt x="46" y="46"/>
                  </a:lnTo>
                  <a:lnTo>
                    <a:pt x="44" y="43"/>
                  </a:lnTo>
                  <a:lnTo>
                    <a:pt x="43" y="41"/>
                  </a:lnTo>
                  <a:lnTo>
                    <a:pt x="42" y="38"/>
                  </a:lnTo>
                  <a:lnTo>
                    <a:pt x="42" y="37"/>
                  </a:lnTo>
                  <a:lnTo>
                    <a:pt x="41" y="35"/>
                  </a:lnTo>
                  <a:lnTo>
                    <a:pt x="41" y="34"/>
                  </a:lnTo>
                  <a:lnTo>
                    <a:pt x="41" y="34"/>
                  </a:lnTo>
                  <a:close/>
                  <a:moveTo>
                    <a:pt x="69" y="33"/>
                  </a:moveTo>
                  <a:lnTo>
                    <a:pt x="73" y="43"/>
                  </a:lnTo>
                  <a:lnTo>
                    <a:pt x="76" y="52"/>
                  </a:lnTo>
                  <a:lnTo>
                    <a:pt x="77" y="54"/>
                  </a:lnTo>
                  <a:lnTo>
                    <a:pt x="85" y="56"/>
                  </a:lnTo>
                  <a:lnTo>
                    <a:pt x="69" y="33"/>
                  </a:lnTo>
                  <a:close/>
                  <a:moveTo>
                    <a:pt x="50" y="26"/>
                  </a:moveTo>
                  <a:lnTo>
                    <a:pt x="43" y="30"/>
                  </a:lnTo>
                  <a:lnTo>
                    <a:pt x="44" y="31"/>
                  </a:lnTo>
                  <a:lnTo>
                    <a:pt x="55" y="45"/>
                  </a:lnTo>
                  <a:lnTo>
                    <a:pt x="50" y="26"/>
                  </a:lnTo>
                  <a:close/>
                  <a:moveTo>
                    <a:pt x="59" y="20"/>
                  </a:moveTo>
                  <a:lnTo>
                    <a:pt x="55" y="22"/>
                  </a:lnTo>
                  <a:lnTo>
                    <a:pt x="55" y="22"/>
                  </a:lnTo>
                  <a:lnTo>
                    <a:pt x="60" y="30"/>
                  </a:lnTo>
                  <a:lnTo>
                    <a:pt x="65" y="39"/>
                  </a:lnTo>
                  <a:lnTo>
                    <a:pt x="59" y="20"/>
                  </a:lnTo>
                  <a:close/>
                  <a:moveTo>
                    <a:pt x="90" y="11"/>
                  </a:moveTo>
                  <a:lnTo>
                    <a:pt x="75" y="12"/>
                  </a:lnTo>
                  <a:lnTo>
                    <a:pt x="69" y="14"/>
                  </a:lnTo>
                  <a:lnTo>
                    <a:pt x="65" y="16"/>
                  </a:lnTo>
                  <a:lnTo>
                    <a:pt x="77" y="34"/>
                  </a:lnTo>
                  <a:lnTo>
                    <a:pt x="89" y="52"/>
                  </a:lnTo>
                  <a:lnTo>
                    <a:pt x="81" y="35"/>
                  </a:lnTo>
                  <a:lnTo>
                    <a:pt x="75" y="17"/>
                  </a:lnTo>
                  <a:lnTo>
                    <a:pt x="75" y="16"/>
                  </a:lnTo>
                  <a:lnTo>
                    <a:pt x="76" y="14"/>
                  </a:lnTo>
                  <a:lnTo>
                    <a:pt x="77" y="13"/>
                  </a:lnTo>
                  <a:lnTo>
                    <a:pt x="79" y="14"/>
                  </a:lnTo>
                  <a:lnTo>
                    <a:pt x="80" y="16"/>
                  </a:lnTo>
                  <a:lnTo>
                    <a:pt x="98" y="46"/>
                  </a:lnTo>
                  <a:lnTo>
                    <a:pt x="84" y="16"/>
                  </a:lnTo>
                  <a:lnTo>
                    <a:pt x="84" y="13"/>
                  </a:lnTo>
                  <a:lnTo>
                    <a:pt x="85" y="12"/>
                  </a:lnTo>
                  <a:lnTo>
                    <a:pt x="86" y="11"/>
                  </a:lnTo>
                  <a:lnTo>
                    <a:pt x="88" y="11"/>
                  </a:lnTo>
                  <a:lnTo>
                    <a:pt x="89" y="12"/>
                  </a:lnTo>
                  <a:lnTo>
                    <a:pt x="90" y="12"/>
                  </a:lnTo>
                  <a:lnTo>
                    <a:pt x="90" y="12"/>
                  </a:lnTo>
                  <a:lnTo>
                    <a:pt x="90" y="12"/>
                  </a:lnTo>
                  <a:lnTo>
                    <a:pt x="101" y="26"/>
                  </a:lnTo>
                  <a:lnTo>
                    <a:pt x="110" y="42"/>
                  </a:lnTo>
                  <a:lnTo>
                    <a:pt x="101" y="17"/>
                  </a:lnTo>
                  <a:lnTo>
                    <a:pt x="101" y="16"/>
                  </a:lnTo>
                  <a:lnTo>
                    <a:pt x="102" y="14"/>
                  </a:lnTo>
                  <a:lnTo>
                    <a:pt x="105" y="13"/>
                  </a:lnTo>
                  <a:lnTo>
                    <a:pt x="106" y="13"/>
                  </a:lnTo>
                  <a:lnTo>
                    <a:pt x="107" y="14"/>
                  </a:lnTo>
                  <a:lnTo>
                    <a:pt x="114" y="24"/>
                  </a:lnTo>
                  <a:lnTo>
                    <a:pt x="114" y="22"/>
                  </a:lnTo>
                  <a:lnTo>
                    <a:pt x="116" y="21"/>
                  </a:lnTo>
                  <a:lnTo>
                    <a:pt x="118" y="21"/>
                  </a:lnTo>
                  <a:lnTo>
                    <a:pt x="119" y="22"/>
                  </a:lnTo>
                  <a:lnTo>
                    <a:pt x="126" y="29"/>
                  </a:lnTo>
                  <a:lnTo>
                    <a:pt x="131" y="37"/>
                  </a:lnTo>
                  <a:lnTo>
                    <a:pt x="131" y="34"/>
                  </a:lnTo>
                  <a:lnTo>
                    <a:pt x="131" y="33"/>
                  </a:lnTo>
                  <a:lnTo>
                    <a:pt x="131" y="31"/>
                  </a:lnTo>
                  <a:lnTo>
                    <a:pt x="120" y="21"/>
                  </a:lnTo>
                  <a:lnTo>
                    <a:pt x="106" y="13"/>
                  </a:lnTo>
                  <a:lnTo>
                    <a:pt x="90" y="11"/>
                  </a:lnTo>
                  <a:close/>
                  <a:moveTo>
                    <a:pt x="99" y="0"/>
                  </a:moveTo>
                  <a:lnTo>
                    <a:pt x="115" y="4"/>
                  </a:lnTo>
                  <a:lnTo>
                    <a:pt x="128" y="13"/>
                  </a:lnTo>
                  <a:lnTo>
                    <a:pt x="140" y="26"/>
                  </a:lnTo>
                  <a:lnTo>
                    <a:pt x="147" y="41"/>
                  </a:lnTo>
                  <a:lnTo>
                    <a:pt x="148" y="56"/>
                  </a:lnTo>
                  <a:lnTo>
                    <a:pt x="144" y="72"/>
                  </a:lnTo>
                  <a:lnTo>
                    <a:pt x="148" y="75"/>
                  </a:lnTo>
                  <a:lnTo>
                    <a:pt x="152" y="79"/>
                  </a:lnTo>
                  <a:lnTo>
                    <a:pt x="154" y="83"/>
                  </a:lnTo>
                  <a:lnTo>
                    <a:pt x="156" y="86"/>
                  </a:lnTo>
                  <a:lnTo>
                    <a:pt x="157" y="89"/>
                  </a:lnTo>
                  <a:lnTo>
                    <a:pt x="158" y="90"/>
                  </a:lnTo>
                  <a:lnTo>
                    <a:pt x="157" y="102"/>
                  </a:lnTo>
                  <a:lnTo>
                    <a:pt x="152" y="111"/>
                  </a:lnTo>
                  <a:lnTo>
                    <a:pt x="145" y="118"/>
                  </a:lnTo>
                  <a:lnTo>
                    <a:pt x="136" y="122"/>
                  </a:lnTo>
                  <a:lnTo>
                    <a:pt x="133" y="135"/>
                  </a:lnTo>
                  <a:lnTo>
                    <a:pt x="130" y="152"/>
                  </a:lnTo>
                  <a:lnTo>
                    <a:pt x="124" y="169"/>
                  </a:lnTo>
                  <a:lnTo>
                    <a:pt x="118" y="185"/>
                  </a:lnTo>
                  <a:lnTo>
                    <a:pt x="113" y="198"/>
                  </a:lnTo>
                  <a:lnTo>
                    <a:pt x="109" y="206"/>
                  </a:lnTo>
                  <a:lnTo>
                    <a:pt x="107" y="207"/>
                  </a:lnTo>
                  <a:lnTo>
                    <a:pt x="106" y="208"/>
                  </a:lnTo>
                  <a:lnTo>
                    <a:pt x="105" y="210"/>
                  </a:lnTo>
                  <a:lnTo>
                    <a:pt x="92" y="213"/>
                  </a:lnTo>
                  <a:lnTo>
                    <a:pt x="79" y="217"/>
                  </a:lnTo>
                  <a:lnTo>
                    <a:pt x="64" y="217"/>
                  </a:lnTo>
                  <a:lnTo>
                    <a:pt x="50" y="215"/>
                  </a:lnTo>
                  <a:lnTo>
                    <a:pt x="38" y="207"/>
                  </a:lnTo>
                  <a:lnTo>
                    <a:pt x="38" y="207"/>
                  </a:lnTo>
                  <a:lnTo>
                    <a:pt x="37" y="206"/>
                  </a:lnTo>
                  <a:lnTo>
                    <a:pt x="35" y="202"/>
                  </a:lnTo>
                  <a:lnTo>
                    <a:pt x="34" y="198"/>
                  </a:lnTo>
                  <a:lnTo>
                    <a:pt x="34" y="194"/>
                  </a:lnTo>
                  <a:lnTo>
                    <a:pt x="33" y="190"/>
                  </a:lnTo>
                  <a:lnTo>
                    <a:pt x="27" y="160"/>
                  </a:lnTo>
                  <a:lnTo>
                    <a:pt x="25" y="145"/>
                  </a:lnTo>
                  <a:lnTo>
                    <a:pt x="22" y="128"/>
                  </a:lnTo>
                  <a:lnTo>
                    <a:pt x="24" y="114"/>
                  </a:lnTo>
                  <a:lnTo>
                    <a:pt x="20" y="114"/>
                  </a:lnTo>
                  <a:lnTo>
                    <a:pt x="14" y="114"/>
                  </a:lnTo>
                  <a:lnTo>
                    <a:pt x="10" y="113"/>
                  </a:lnTo>
                  <a:lnTo>
                    <a:pt x="7" y="110"/>
                  </a:lnTo>
                  <a:lnTo>
                    <a:pt x="3" y="106"/>
                  </a:lnTo>
                  <a:lnTo>
                    <a:pt x="0" y="100"/>
                  </a:lnTo>
                  <a:lnTo>
                    <a:pt x="1" y="92"/>
                  </a:lnTo>
                  <a:lnTo>
                    <a:pt x="5" y="85"/>
                  </a:lnTo>
                  <a:lnTo>
                    <a:pt x="13" y="83"/>
                  </a:lnTo>
                  <a:lnTo>
                    <a:pt x="13" y="63"/>
                  </a:lnTo>
                  <a:lnTo>
                    <a:pt x="20" y="46"/>
                  </a:lnTo>
                  <a:lnTo>
                    <a:pt x="30" y="30"/>
                  </a:lnTo>
                  <a:lnTo>
                    <a:pt x="44" y="17"/>
                  </a:lnTo>
                  <a:lnTo>
                    <a:pt x="61" y="7"/>
                  </a:lnTo>
                  <a:lnTo>
                    <a:pt x="80" y="1"/>
                  </a:lnTo>
                  <a:lnTo>
                    <a:pt x="99" y="0"/>
                  </a:lnTo>
                  <a:close/>
                </a:path>
              </a:pathLst>
            </a:custGeom>
            <a:solidFill>
              <a:schemeClr val="tx1"/>
            </a:solidFill>
            <a:ln w="0">
              <a:solidFill>
                <a:srgbClr val="190000"/>
              </a:solid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spTree>
    <p:extLst>
      <p:ext uri="{BB962C8B-B14F-4D97-AF65-F5344CB8AC3E}">
        <p14:creationId xmlns:p14="http://schemas.microsoft.com/office/powerpoint/2010/main" val="28159821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Title and Content">
    <p:bg>
      <p:bgPr>
        <a:solidFill>
          <a:srgbClr val="0D0707"/>
        </a:solidFill>
        <a:effectLst/>
      </p:bgPr>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8913253" y="2139696"/>
            <a:ext cx="3278747" cy="4718304"/>
          </a:xfrm>
          <a:prstGeom prst="rect">
            <a:avLst/>
          </a:prstGeom>
        </p:spPr>
      </p:pic>
      <p:sp>
        <p:nvSpPr>
          <p:cNvPr id="2" name="Title 1"/>
          <p:cNvSpPr>
            <a:spLocks noGrp="1"/>
          </p:cNvSpPr>
          <p:nvPr>
            <p:ph type="title"/>
          </p:nvPr>
        </p:nvSpPr>
        <p:spPr/>
        <p:txBody>
          <a:bodyPr>
            <a:normAutofit/>
          </a:bodyPr>
          <a:lstStyle>
            <a:lvl1pPr>
              <a:defRPr sz="3600" b="1">
                <a:solidFill>
                  <a:schemeClr val="bg1"/>
                </a:solidFill>
                <a:latin typeface="+mn-lt"/>
              </a:defRPr>
            </a:lvl1pPr>
          </a:lstStyle>
          <a:p>
            <a:r>
              <a:rPr lang="en-US"/>
              <a:t>Click to edit Master title style</a:t>
            </a:r>
          </a:p>
        </p:txBody>
      </p:sp>
      <p:sp>
        <p:nvSpPr>
          <p:cNvPr id="3" name="Content Placeholder 2"/>
          <p:cNvSpPr>
            <a:spLocks noGrp="1"/>
          </p:cNvSpPr>
          <p:nvPr>
            <p:ph idx="1"/>
          </p:nvPr>
        </p:nvSpPr>
        <p:spPr>
          <a:xfrm>
            <a:off x="838201" y="1993900"/>
            <a:ext cx="8747159" cy="4211432"/>
          </a:xfrm>
        </p:spPr>
        <p:txBody>
          <a:bodyPr>
            <a:normAutofit/>
          </a:bodyPr>
          <a:lstStyle>
            <a:lvl1pPr>
              <a:spcAft>
                <a:spcPts val="450"/>
              </a:spcAft>
              <a:defRPr sz="2700">
                <a:solidFill>
                  <a:schemeClr val="bg1"/>
                </a:solidFill>
              </a:defRPr>
            </a:lvl1pPr>
            <a:lvl2pPr>
              <a:spcAft>
                <a:spcPts val="450"/>
              </a:spcAft>
              <a:defRPr sz="2400">
                <a:solidFill>
                  <a:schemeClr val="bg1"/>
                </a:solidFill>
              </a:defRPr>
            </a:lvl2pPr>
            <a:lvl3pPr>
              <a:spcAft>
                <a:spcPts val="450"/>
              </a:spcAft>
              <a:defRPr sz="2100">
                <a:solidFill>
                  <a:schemeClr val="bg1"/>
                </a:solidFill>
              </a:defRPr>
            </a:lvl3pPr>
            <a:lvl4pPr>
              <a:spcAft>
                <a:spcPts val="450"/>
              </a:spcAft>
              <a:defRPr sz="1800">
                <a:solidFill>
                  <a:schemeClr val="bg1"/>
                </a:solidFill>
              </a:defRPr>
            </a:lvl4pPr>
            <a:lvl5pPr>
              <a:spcAft>
                <a:spcPts val="450"/>
              </a:spcAft>
              <a:defRPr sz="18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Date Placeholder 3"/>
          <p:cNvSpPr>
            <a:spLocks noGrp="1"/>
          </p:cNvSpPr>
          <p:nvPr>
            <p:ph type="dt" sz="half" idx="10"/>
          </p:nvPr>
        </p:nvSpPr>
        <p:spPr>
          <a:xfrm>
            <a:off x="156028" y="6414408"/>
            <a:ext cx="2743200" cy="365125"/>
          </a:xfrm>
        </p:spPr>
        <p:txBody>
          <a:bodyPr/>
          <a:lstStyle>
            <a:lvl1pPr>
              <a:defRPr>
                <a:solidFill>
                  <a:schemeClr val="bg1">
                    <a:lumMod val="65000"/>
                  </a:schemeClr>
                </a:solidFill>
              </a:defRPr>
            </a:lvl1pPr>
          </a:lstStyle>
          <a:p>
            <a:r>
              <a:rPr lang="en-US"/>
              <a:t>Your Date Here</a:t>
            </a:r>
          </a:p>
        </p:txBody>
      </p:sp>
      <p:sp>
        <p:nvSpPr>
          <p:cNvPr id="10" name="Footer Placeholder 4"/>
          <p:cNvSpPr>
            <a:spLocks noGrp="1"/>
          </p:cNvSpPr>
          <p:nvPr>
            <p:ph type="ftr" sz="quarter" idx="11"/>
          </p:nvPr>
        </p:nvSpPr>
        <p:spPr>
          <a:xfrm>
            <a:off x="4038600" y="6414408"/>
            <a:ext cx="4114800" cy="365125"/>
          </a:xfrm>
        </p:spPr>
        <p:txBody>
          <a:bodyPr/>
          <a:lstStyle>
            <a:lvl1pPr>
              <a:defRPr>
                <a:solidFill>
                  <a:schemeClr val="bg1">
                    <a:lumMod val="65000"/>
                  </a:schemeClr>
                </a:solidFill>
              </a:defRPr>
            </a:lvl1pPr>
          </a:lstStyle>
          <a:p>
            <a:r>
              <a:rPr lang="en-US"/>
              <a:t>Your Footer Here</a:t>
            </a:r>
          </a:p>
        </p:txBody>
      </p:sp>
      <p:sp>
        <p:nvSpPr>
          <p:cNvPr id="11" name="Slide Number Placeholder 5"/>
          <p:cNvSpPr>
            <a:spLocks noGrp="1"/>
          </p:cNvSpPr>
          <p:nvPr>
            <p:ph type="sldNum" sz="quarter" idx="12"/>
          </p:nvPr>
        </p:nvSpPr>
        <p:spPr>
          <a:xfrm>
            <a:off x="9220199" y="6414408"/>
            <a:ext cx="2743200" cy="365125"/>
          </a:xfrm>
        </p:spPr>
        <p:txBody>
          <a:bodyPr/>
          <a:lstStyle>
            <a:lvl1pPr>
              <a:defRPr>
                <a:solidFill>
                  <a:schemeClr val="bg1"/>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81106780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1-Title and Content Ligh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8913253" y="2139696"/>
            <a:ext cx="3278747" cy="4718304"/>
          </a:xfrm>
          <a:prstGeom prst="rect">
            <a:avLst/>
          </a:prstGeom>
        </p:spPr>
      </p:pic>
      <p:sp>
        <p:nvSpPr>
          <p:cNvPr id="2" name="Title 1"/>
          <p:cNvSpPr>
            <a:spLocks noGrp="1"/>
          </p:cNvSpPr>
          <p:nvPr>
            <p:ph type="title"/>
          </p:nvPr>
        </p:nvSpPr>
        <p:spPr/>
        <p:txBody>
          <a:bodyPr>
            <a:normAutofit/>
          </a:bodyPr>
          <a:lstStyle>
            <a:lvl1pPr>
              <a:defRPr sz="3600" b="1">
                <a:solidFill>
                  <a:srgbClr val="231F20"/>
                </a:solidFill>
                <a:latin typeface="+mn-lt"/>
              </a:defRPr>
            </a:lvl1pPr>
          </a:lstStyle>
          <a:p>
            <a:r>
              <a:rPr lang="en-US"/>
              <a:t>Click to edit Master title style</a:t>
            </a:r>
          </a:p>
        </p:txBody>
      </p:sp>
      <p:sp>
        <p:nvSpPr>
          <p:cNvPr id="3" name="Content Placeholder 2"/>
          <p:cNvSpPr>
            <a:spLocks noGrp="1"/>
          </p:cNvSpPr>
          <p:nvPr>
            <p:ph idx="1"/>
          </p:nvPr>
        </p:nvSpPr>
        <p:spPr>
          <a:xfrm>
            <a:off x="838201" y="1993900"/>
            <a:ext cx="8747159" cy="4211432"/>
          </a:xfrm>
        </p:spPr>
        <p:txBody>
          <a:bodyPr>
            <a:normAutofit/>
          </a:bodyPr>
          <a:lstStyle>
            <a:lvl1pPr>
              <a:spcAft>
                <a:spcPts val="450"/>
              </a:spcAft>
              <a:defRPr sz="2700">
                <a:solidFill>
                  <a:srgbClr val="231F20"/>
                </a:solidFill>
              </a:defRPr>
            </a:lvl1pPr>
            <a:lvl2pPr>
              <a:spcAft>
                <a:spcPts val="450"/>
              </a:spcAft>
              <a:defRPr sz="2400">
                <a:solidFill>
                  <a:srgbClr val="231F20"/>
                </a:solidFill>
              </a:defRPr>
            </a:lvl2pPr>
            <a:lvl3pPr>
              <a:spcAft>
                <a:spcPts val="450"/>
              </a:spcAft>
              <a:defRPr sz="2100">
                <a:solidFill>
                  <a:srgbClr val="231F20"/>
                </a:solidFill>
              </a:defRPr>
            </a:lvl3pPr>
            <a:lvl4pPr>
              <a:spcAft>
                <a:spcPts val="450"/>
              </a:spcAft>
              <a:defRPr sz="1800">
                <a:solidFill>
                  <a:srgbClr val="231F20"/>
                </a:solidFill>
              </a:defRPr>
            </a:lvl4pPr>
            <a:lvl5pPr>
              <a:spcAft>
                <a:spcPts val="450"/>
              </a:spcAft>
              <a:defRPr sz="1800">
                <a:solidFill>
                  <a:srgbClr val="231F2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10"/>
          </p:nvPr>
        </p:nvSpPr>
        <p:spPr>
          <a:xfrm>
            <a:off x="156028" y="6414408"/>
            <a:ext cx="2743200" cy="365125"/>
          </a:xfrm>
        </p:spPr>
        <p:txBody>
          <a:bodyPr/>
          <a:lstStyle>
            <a:lvl1pPr>
              <a:defRPr>
                <a:solidFill>
                  <a:schemeClr val="bg1">
                    <a:lumMod val="65000"/>
                  </a:schemeClr>
                </a:solidFill>
              </a:defRPr>
            </a:lvl1pPr>
          </a:lstStyle>
          <a:p>
            <a:r>
              <a:rPr lang="en-US"/>
              <a:t>Your Date Here</a:t>
            </a:r>
          </a:p>
        </p:txBody>
      </p:sp>
      <p:sp>
        <p:nvSpPr>
          <p:cNvPr id="11" name="Footer Placeholder 4"/>
          <p:cNvSpPr>
            <a:spLocks noGrp="1"/>
          </p:cNvSpPr>
          <p:nvPr>
            <p:ph type="ftr" sz="quarter" idx="11"/>
          </p:nvPr>
        </p:nvSpPr>
        <p:spPr>
          <a:xfrm>
            <a:off x="4038600" y="6414408"/>
            <a:ext cx="4114800" cy="365125"/>
          </a:xfrm>
        </p:spPr>
        <p:txBody>
          <a:bodyPr/>
          <a:lstStyle>
            <a:lvl1pPr>
              <a:defRPr>
                <a:solidFill>
                  <a:schemeClr val="bg1">
                    <a:lumMod val="65000"/>
                  </a:schemeClr>
                </a:solidFill>
              </a:defRPr>
            </a:lvl1pPr>
          </a:lstStyle>
          <a:p>
            <a:r>
              <a:rPr lang="en-US"/>
              <a:t>Your Footer Here</a:t>
            </a:r>
          </a:p>
        </p:txBody>
      </p:sp>
      <p:sp>
        <p:nvSpPr>
          <p:cNvPr id="12" name="Slide Number Placeholder 5"/>
          <p:cNvSpPr>
            <a:spLocks noGrp="1"/>
          </p:cNvSpPr>
          <p:nvPr>
            <p:ph type="sldNum" sz="quarter" idx="12"/>
          </p:nvPr>
        </p:nvSpPr>
        <p:spPr>
          <a:xfrm>
            <a:off x="9220199" y="6414408"/>
            <a:ext cx="2743200" cy="365125"/>
          </a:xfrm>
        </p:spPr>
        <p:txBody>
          <a:bodyPr/>
          <a:lstStyle>
            <a:lvl1pPr>
              <a:defRPr>
                <a:solidFill>
                  <a:schemeClr val="bg1"/>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2983604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12-Title and Content Light Two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66552" y="1"/>
            <a:ext cx="2825448" cy="4714069"/>
          </a:xfrm>
          <a:prstGeom prst="rect">
            <a:avLst/>
          </a:prstGeom>
        </p:spPr>
      </p:pic>
      <p:sp>
        <p:nvSpPr>
          <p:cNvPr id="2" name="Title 1"/>
          <p:cNvSpPr>
            <a:spLocks noGrp="1"/>
          </p:cNvSpPr>
          <p:nvPr>
            <p:ph type="title"/>
          </p:nvPr>
        </p:nvSpPr>
        <p:spPr>
          <a:xfrm>
            <a:off x="838200" y="365127"/>
            <a:ext cx="8689352" cy="1325563"/>
          </a:xfrm>
        </p:spPr>
        <p:txBody>
          <a:bodyPr vert="horz" lIns="91440" tIns="45720" rIns="91440" bIns="45720" rtlCol="0" anchor="ctr">
            <a:normAutofit/>
          </a:bodyPr>
          <a:lstStyle>
            <a:lvl1pPr>
              <a:defRPr lang="en-US" sz="3600" b="1">
                <a:solidFill>
                  <a:schemeClr val="tx1"/>
                </a:solidFill>
                <a:latin typeface="+mn-lt"/>
              </a:defRPr>
            </a:lvl1pPr>
          </a:lstStyle>
          <a:p>
            <a:pPr lvl="0"/>
            <a:r>
              <a:rPr lang="en-US"/>
              <a:t>Click to edit Master title style</a:t>
            </a:r>
          </a:p>
        </p:txBody>
      </p:sp>
      <p:sp>
        <p:nvSpPr>
          <p:cNvPr id="3" name="Content Placeholder 2"/>
          <p:cNvSpPr>
            <a:spLocks noGrp="1"/>
          </p:cNvSpPr>
          <p:nvPr>
            <p:ph sz="half" idx="1"/>
          </p:nvPr>
        </p:nvSpPr>
        <p:spPr>
          <a:xfrm>
            <a:off x="838200" y="1993899"/>
            <a:ext cx="5181600" cy="4183063"/>
          </a:xfrm>
        </p:spPr>
        <p:txBody>
          <a:bodyPr>
            <a:normAutofit/>
          </a:bodyPr>
          <a:lstStyle>
            <a:lvl1pPr>
              <a:spcAft>
                <a:spcPts val="450"/>
              </a:spcAft>
              <a:defRPr sz="2700"/>
            </a:lvl1pPr>
            <a:lvl2pPr>
              <a:spcAft>
                <a:spcPts val="450"/>
              </a:spcAft>
              <a:defRPr sz="2400"/>
            </a:lvl2pPr>
            <a:lvl3pPr>
              <a:spcAft>
                <a:spcPts val="450"/>
              </a:spcAft>
              <a:defRPr sz="2100"/>
            </a:lvl3pPr>
            <a:lvl4pPr>
              <a:spcAft>
                <a:spcPts val="450"/>
              </a:spcAft>
              <a:defRPr sz="1800"/>
            </a:lvl4pPr>
            <a:lvl5pPr>
              <a:spcAft>
                <a:spcPts val="450"/>
              </a:spcAft>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993899"/>
            <a:ext cx="5181600" cy="4183063"/>
          </a:xfrm>
        </p:spPr>
        <p:txBody>
          <a:bodyPr>
            <a:normAutofit/>
          </a:bodyPr>
          <a:lstStyle>
            <a:lvl1pPr>
              <a:spcAft>
                <a:spcPts val="450"/>
              </a:spcAft>
              <a:defRPr sz="2700"/>
            </a:lvl1pPr>
            <a:lvl2pPr>
              <a:spcAft>
                <a:spcPts val="450"/>
              </a:spcAft>
              <a:defRPr sz="2400"/>
            </a:lvl2pPr>
            <a:lvl3pPr>
              <a:spcAft>
                <a:spcPts val="450"/>
              </a:spcAft>
              <a:defRPr sz="2100"/>
            </a:lvl3pPr>
            <a:lvl4pPr>
              <a:spcAft>
                <a:spcPts val="450"/>
              </a:spcAft>
              <a:defRPr sz="1800"/>
            </a:lvl4pPr>
            <a:lvl5pPr>
              <a:spcAft>
                <a:spcPts val="450"/>
              </a:spcAft>
              <a:defRPr sz="18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Date Placeholder 3"/>
          <p:cNvSpPr>
            <a:spLocks noGrp="1"/>
          </p:cNvSpPr>
          <p:nvPr>
            <p:ph type="dt" sz="half" idx="10"/>
          </p:nvPr>
        </p:nvSpPr>
        <p:spPr>
          <a:xfrm>
            <a:off x="156028" y="6414408"/>
            <a:ext cx="2743200" cy="365125"/>
          </a:xfrm>
        </p:spPr>
        <p:txBody>
          <a:bodyPr/>
          <a:lstStyle>
            <a:lvl1pPr>
              <a:defRPr>
                <a:solidFill>
                  <a:schemeClr val="bg1">
                    <a:lumMod val="65000"/>
                  </a:schemeClr>
                </a:solidFill>
              </a:defRPr>
            </a:lvl1pPr>
          </a:lstStyle>
          <a:p>
            <a:r>
              <a:rPr lang="en-US"/>
              <a:t>Your Date Here</a:t>
            </a:r>
          </a:p>
        </p:txBody>
      </p:sp>
      <p:sp>
        <p:nvSpPr>
          <p:cNvPr id="35" name="Footer Placeholder 4"/>
          <p:cNvSpPr>
            <a:spLocks noGrp="1"/>
          </p:cNvSpPr>
          <p:nvPr>
            <p:ph type="ftr" sz="quarter" idx="11"/>
          </p:nvPr>
        </p:nvSpPr>
        <p:spPr>
          <a:xfrm>
            <a:off x="4038600" y="6414408"/>
            <a:ext cx="4114800" cy="365125"/>
          </a:xfrm>
        </p:spPr>
        <p:txBody>
          <a:bodyPr/>
          <a:lstStyle>
            <a:lvl1pPr>
              <a:defRPr>
                <a:solidFill>
                  <a:schemeClr val="bg1">
                    <a:lumMod val="65000"/>
                  </a:schemeClr>
                </a:solidFill>
              </a:defRPr>
            </a:lvl1pPr>
          </a:lstStyle>
          <a:p>
            <a:r>
              <a:rPr lang="en-US"/>
              <a:t>Your Footer Here</a:t>
            </a:r>
          </a:p>
        </p:txBody>
      </p:sp>
      <p:sp>
        <p:nvSpPr>
          <p:cNvPr id="36" name="Slide Number Placeholder 5"/>
          <p:cNvSpPr>
            <a:spLocks noGrp="1"/>
          </p:cNvSpPr>
          <p:nvPr>
            <p:ph type="sldNum" sz="quarter" idx="12"/>
          </p:nvPr>
        </p:nvSpPr>
        <p:spPr>
          <a:xfrm>
            <a:off x="9220199" y="6414408"/>
            <a:ext cx="2743200" cy="365125"/>
          </a:xfrm>
        </p:spPr>
        <p:txBody>
          <a:bodyPr/>
          <a:lstStyle>
            <a:lvl1pPr>
              <a:defRPr>
                <a:solidFill>
                  <a:schemeClr val="bg1">
                    <a:lumMod val="65000"/>
                  </a:schemeClr>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12107464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3-Full Image">
    <p:spTree>
      <p:nvGrpSpPr>
        <p:cNvPr id="1" name=""/>
        <p:cNvGrpSpPr/>
        <p:nvPr/>
      </p:nvGrpSpPr>
      <p:grpSpPr>
        <a:xfrm>
          <a:off x="0" y="0"/>
          <a:ext cx="0" cy="0"/>
          <a:chOff x="0" y="0"/>
          <a:chExt cx="0" cy="0"/>
        </a:xfrm>
      </p:grpSpPr>
      <p:sp>
        <p:nvSpPr>
          <p:cNvPr id="3" name="Picture Placeholder 2"/>
          <p:cNvSpPr>
            <a:spLocks noGrp="1"/>
          </p:cNvSpPr>
          <p:nvPr>
            <p:ph type="pic" sz="quarter" idx="11"/>
          </p:nvPr>
        </p:nvSpPr>
        <p:spPr>
          <a:xfrm>
            <a:off x="0" y="0"/>
            <a:ext cx="12188952" cy="6858000"/>
          </a:xfrm>
        </p:spPr>
        <p:txBody>
          <a:bodyPr/>
          <a:lstStyle/>
          <a:p>
            <a:endParaRPr lang="en-US"/>
          </a:p>
        </p:txBody>
      </p:sp>
      <p:sp>
        <p:nvSpPr>
          <p:cNvPr id="39" name="Title 1"/>
          <p:cNvSpPr>
            <a:spLocks noGrp="1"/>
          </p:cNvSpPr>
          <p:nvPr>
            <p:ph type="title"/>
          </p:nvPr>
        </p:nvSpPr>
        <p:spPr>
          <a:xfrm>
            <a:off x="590551" y="5098622"/>
            <a:ext cx="11010900" cy="886397"/>
          </a:xfrm>
          <a:prstGeom prst="rect">
            <a:avLst/>
          </a:prstGeom>
          <a:solidFill>
            <a:schemeClr val="bg1">
              <a:alpha val="80000"/>
            </a:schemeClr>
          </a:solidFill>
        </p:spPr>
        <p:txBody>
          <a:bodyPr wrap="square" tIns="91440" anchor="b">
            <a:spAutoFit/>
          </a:bodyPr>
          <a:lstStyle>
            <a:lvl1pPr algn="ctr">
              <a:defRPr sz="5400" b="1">
                <a:solidFill>
                  <a:schemeClr val="tx1"/>
                </a:solidFill>
                <a:latin typeface="+mn-lt"/>
              </a:defRPr>
            </a:lvl1pPr>
          </a:lstStyle>
          <a:p>
            <a:r>
              <a:rPr lang="en-US"/>
              <a:t>Click to edit Master title style</a:t>
            </a:r>
          </a:p>
        </p:txBody>
      </p:sp>
      <p:sp>
        <p:nvSpPr>
          <p:cNvPr id="40" name="Text Placeholder 2"/>
          <p:cNvSpPr>
            <a:spLocks noGrp="1"/>
          </p:cNvSpPr>
          <p:nvPr>
            <p:ph type="body" idx="1"/>
          </p:nvPr>
        </p:nvSpPr>
        <p:spPr>
          <a:xfrm>
            <a:off x="590551" y="5985020"/>
            <a:ext cx="11010900" cy="549381"/>
          </a:xfrm>
          <a:prstGeom prst="rect">
            <a:avLst/>
          </a:prstGeom>
          <a:solidFill>
            <a:schemeClr val="bg1">
              <a:alpha val="80000"/>
            </a:schemeClr>
          </a:solidFill>
        </p:spPr>
        <p:txBody>
          <a:bodyPr wrap="square">
            <a:spAutoFit/>
          </a:bodyPr>
          <a:lstStyle>
            <a:lvl1pPr marL="0" indent="0" algn="ctr">
              <a:buNone/>
              <a:defRPr sz="3300">
                <a:solidFill>
                  <a:srgbClr val="FF6600"/>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6070491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4-Big Letters">
    <p:bg>
      <p:bgPr>
        <a:solidFill>
          <a:srgbClr val="EDF8FA"/>
        </a:solidFill>
        <a:effectLst/>
      </p:bgPr>
    </p:bg>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123576" y="3334832"/>
            <a:ext cx="7068424" cy="3523168"/>
          </a:xfrm>
          <a:prstGeom prst="rect">
            <a:avLst/>
          </a:prstGeom>
        </p:spPr>
      </p:pic>
      <p:sp>
        <p:nvSpPr>
          <p:cNvPr id="21" name="Title 1"/>
          <p:cNvSpPr>
            <a:spLocks noGrp="1"/>
          </p:cNvSpPr>
          <p:nvPr>
            <p:ph type="title"/>
          </p:nvPr>
        </p:nvSpPr>
        <p:spPr>
          <a:xfrm>
            <a:off x="831849" y="2555276"/>
            <a:ext cx="7717064" cy="2852737"/>
          </a:xfrm>
        </p:spPr>
        <p:txBody>
          <a:bodyPr vert="horz" wrap="square" lIns="91440" tIns="45720" rIns="91440" bIns="0" rtlCol="0" anchor="b">
            <a:noAutofit/>
          </a:bodyPr>
          <a:lstStyle>
            <a:lvl1pPr algn="ctr">
              <a:defRPr lang="en-US" sz="27900" b="1">
                <a:solidFill>
                  <a:schemeClr val="tx2"/>
                </a:solidFill>
                <a:latin typeface="+mn-lt"/>
              </a:defRPr>
            </a:lvl1pPr>
          </a:lstStyle>
          <a:p>
            <a:pPr lvl="0"/>
            <a:r>
              <a:rPr lang="en-US"/>
              <a:t>Click to edit Master title style</a:t>
            </a:r>
          </a:p>
        </p:txBody>
      </p:sp>
      <p:sp>
        <p:nvSpPr>
          <p:cNvPr id="22" name="Text Placeholder 2"/>
          <p:cNvSpPr>
            <a:spLocks noGrp="1"/>
          </p:cNvSpPr>
          <p:nvPr>
            <p:ph type="body" idx="1"/>
          </p:nvPr>
        </p:nvSpPr>
        <p:spPr>
          <a:xfrm>
            <a:off x="1404257" y="5737790"/>
            <a:ext cx="6572251" cy="790428"/>
          </a:xfrm>
        </p:spPr>
        <p:txBody>
          <a:bodyPr/>
          <a:lstStyle>
            <a:lvl1pPr marL="0" indent="0" algn="ctr">
              <a:buNone/>
              <a:defRPr sz="1800">
                <a:solidFill>
                  <a:srgbClr val="FE0000"/>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5" name="Text Placeholder 4"/>
          <p:cNvSpPr>
            <a:spLocks noGrp="1"/>
          </p:cNvSpPr>
          <p:nvPr>
            <p:ph type="body" sz="quarter" idx="13"/>
          </p:nvPr>
        </p:nvSpPr>
        <p:spPr>
          <a:xfrm>
            <a:off x="2626631" y="4584688"/>
            <a:ext cx="4127500" cy="977900"/>
          </a:xfrm>
        </p:spPr>
        <p:txBody>
          <a:bodyPr>
            <a:noAutofit/>
          </a:bodyPr>
          <a:lstStyle>
            <a:lvl1pPr marL="0" indent="0" algn="ctr">
              <a:buNone/>
              <a:defRPr sz="4050" b="1">
                <a:solidFill>
                  <a:schemeClr val="accent3"/>
                </a:solidFill>
              </a:defRPr>
            </a:lvl1pPr>
            <a:lvl2pPr marL="342900" indent="0" algn="ctr">
              <a:buNone/>
              <a:defRPr sz="3600" b="1">
                <a:solidFill>
                  <a:schemeClr val="accent3"/>
                </a:solidFill>
              </a:defRPr>
            </a:lvl2pPr>
            <a:lvl3pPr marL="685800" indent="0" algn="ctr">
              <a:buNone/>
              <a:defRPr sz="3300" b="1">
                <a:solidFill>
                  <a:schemeClr val="accent3"/>
                </a:solidFill>
              </a:defRPr>
            </a:lvl3pPr>
            <a:lvl4pPr marL="1028700" indent="0" algn="ctr">
              <a:buNone/>
              <a:defRPr sz="3000" b="1">
                <a:solidFill>
                  <a:schemeClr val="accent3"/>
                </a:solidFill>
              </a:defRPr>
            </a:lvl4pPr>
            <a:lvl5pPr marL="1371600" indent="0" algn="ctr">
              <a:buNone/>
              <a:defRPr sz="3000" b="1">
                <a:solidFill>
                  <a:schemeClr val="accent3"/>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Date Placeholder 3"/>
          <p:cNvSpPr>
            <a:spLocks noGrp="1"/>
          </p:cNvSpPr>
          <p:nvPr>
            <p:ph type="dt" sz="half" idx="10"/>
          </p:nvPr>
        </p:nvSpPr>
        <p:spPr>
          <a:xfrm>
            <a:off x="156028" y="6414408"/>
            <a:ext cx="2743200" cy="365125"/>
          </a:xfrm>
        </p:spPr>
        <p:txBody>
          <a:bodyPr/>
          <a:lstStyle>
            <a:lvl1pPr>
              <a:defRPr>
                <a:solidFill>
                  <a:schemeClr val="bg1">
                    <a:lumMod val="65000"/>
                  </a:schemeClr>
                </a:solidFill>
              </a:defRPr>
            </a:lvl1pPr>
          </a:lstStyle>
          <a:p>
            <a:r>
              <a:rPr lang="en-US"/>
              <a:t>Your Date Here</a:t>
            </a:r>
          </a:p>
        </p:txBody>
      </p:sp>
      <p:sp>
        <p:nvSpPr>
          <p:cNvPr id="24" name="Footer Placeholder 4"/>
          <p:cNvSpPr>
            <a:spLocks noGrp="1"/>
          </p:cNvSpPr>
          <p:nvPr>
            <p:ph type="ftr" sz="quarter" idx="11"/>
          </p:nvPr>
        </p:nvSpPr>
        <p:spPr>
          <a:xfrm>
            <a:off x="4038600" y="6414408"/>
            <a:ext cx="4114800" cy="365125"/>
          </a:xfrm>
        </p:spPr>
        <p:txBody>
          <a:bodyPr/>
          <a:lstStyle>
            <a:lvl1pPr>
              <a:defRPr>
                <a:solidFill>
                  <a:schemeClr val="bg1">
                    <a:lumMod val="65000"/>
                  </a:schemeClr>
                </a:solidFill>
              </a:defRPr>
            </a:lvl1pPr>
          </a:lstStyle>
          <a:p>
            <a:r>
              <a:rPr lang="en-US"/>
              <a:t>Your Footer Here</a:t>
            </a:r>
          </a:p>
        </p:txBody>
      </p:sp>
      <p:sp>
        <p:nvSpPr>
          <p:cNvPr id="36" name="Slide Number Placeholder 5"/>
          <p:cNvSpPr>
            <a:spLocks noGrp="1"/>
          </p:cNvSpPr>
          <p:nvPr>
            <p:ph type="sldNum" sz="quarter" idx="12"/>
          </p:nvPr>
        </p:nvSpPr>
        <p:spPr>
          <a:xfrm>
            <a:off x="9220199" y="6414408"/>
            <a:ext cx="2743200" cy="365125"/>
          </a:xfrm>
        </p:spPr>
        <p:txBody>
          <a:bodyPr/>
          <a:lstStyle>
            <a:lvl1pPr>
              <a:defRPr>
                <a:solidFill>
                  <a:schemeClr val="bg1">
                    <a:lumMod val="65000"/>
                  </a:schemeClr>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152189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5-Quote">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7"/>
            <a:ext cx="10515600" cy="1325563"/>
          </a:xfrm>
        </p:spPr>
        <p:txBody>
          <a:bodyPr>
            <a:normAutofit/>
          </a:bodyPr>
          <a:lstStyle>
            <a:lvl1pPr>
              <a:defRPr sz="3600" b="1">
                <a:solidFill>
                  <a:schemeClr val="tx1"/>
                </a:solidFill>
                <a:latin typeface="+mn-lt"/>
              </a:defRPr>
            </a:lvl1pPr>
          </a:lstStyle>
          <a:p>
            <a:r>
              <a:rPr lang="en-US"/>
              <a:t>Click to edit Master title style</a:t>
            </a:r>
          </a:p>
        </p:txBody>
      </p:sp>
      <p:sp>
        <p:nvSpPr>
          <p:cNvPr id="21" name="Text Placeholder 20"/>
          <p:cNvSpPr>
            <a:spLocks noGrp="1"/>
          </p:cNvSpPr>
          <p:nvPr>
            <p:ph type="body" sz="quarter" idx="13" hasCustomPrompt="1"/>
          </p:nvPr>
        </p:nvSpPr>
        <p:spPr>
          <a:xfrm>
            <a:off x="1532284" y="2318240"/>
            <a:ext cx="9127435" cy="3242021"/>
          </a:xfrm>
          <a:prstGeom prst="rect">
            <a:avLst/>
          </a:prstGeom>
          <a:solidFill>
            <a:schemeClr val="bg2"/>
          </a:solidFill>
          <a:effectLst/>
        </p:spPr>
        <p:txBody>
          <a:bodyPr vert="horz" lIns="91440" tIns="45720" rIns="91440" bIns="45720" rtlCol="0" anchor="ctr">
            <a:normAutofit/>
          </a:bodyPr>
          <a:lstStyle>
            <a:lvl1pPr>
              <a:defRPr lang="en-US" sz="4500">
                <a:solidFill>
                  <a:schemeClr val="tx1"/>
                </a:solidFill>
              </a:defRPr>
            </a:lvl1pPr>
          </a:lstStyle>
          <a:p>
            <a:pPr marL="0" lvl="0" indent="0" algn="ctr">
              <a:buNone/>
            </a:pPr>
            <a:r>
              <a:rPr lang="en-US"/>
              <a:t>Your quote here</a:t>
            </a:r>
          </a:p>
        </p:txBody>
      </p:sp>
      <p:sp>
        <p:nvSpPr>
          <p:cNvPr id="14" name="Date Placeholder 3"/>
          <p:cNvSpPr>
            <a:spLocks noGrp="1"/>
          </p:cNvSpPr>
          <p:nvPr>
            <p:ph type="dt" sz="half" idx="10"/>
          </p:nvPr>
        </p:nvSpPr>
        <p:spPr>
          <a:xfrm>
            <a:off x="156028" y="6414408"/>
            <a:ext cx="2743200" cy="365125"/>
          </a:xfrm>
        </p:spPr>
        <p:txBody>
          <a:bodyPr/>
          <a:lstStyle>
            <a:lvl1pPr>
              <a:defRPr>
                <a:solidFill>
                  <a:schemeClr val="bg1">
                    <a:lumMod val="65000"/>
                  </a:schemeClr>
                </a:solidFill>
              </a:defRPr>
            </a:lvl1pPr>
          </a:lstStyle>
          <a:p>
            <a:r>
              <a:rPr lang="en-US"/>
              <a:t>Your Date Here</a:t>
            </a:r>
          </a:p>
        </p:txBody>
      </p:sp>
      <p:sp>
        <p:nvSpPr>
          <p:cNvPr id="15" name="Footer Placeholder 4"/>
          <p:cNvSpPr>
            <a:spLocks noGrp="1"/>
          </p:cNvSpPr>
          <p:nvPr>
            <p:ph type="ftr" sz="quarter" idx="11"/>
          </p:nvPr>
        </p:nvSpPr>
        <p:spPr>
          <a:xfrm>
            <a:off x="4038600" y="6414408"/>
            <a:ext cx="4114800" cy="365125"/>
          </a:xfrm>
        </p:spPr>
        <p:txBody>
          <a:bodyPr/>
          <a:lstStyle>
            <a:lvl1pPr>
              <a:defRPr>
                <a:solidFill>
                  <a:schemeClr val="bg1">
                    <a:lumMod val="65000"/>
                  </a:schemeClr>
                </a:solidFill>
              </a:defRPr>
            </a:lvl1pPr>
          </a:lstStyle>
          <a:p>
            <a:r>
              <a:rPr lang="en-US"/>
              <a:t>Your Footer Here</a:t>
            </a:r>
          </a:p>
        </p:txBody>
      </p:sp>
      <p:sp>
        <p:nvSpPr>
          <p:cNvPr id="16" name="Slide Number Placeholder 5"/>
          <p:cNvSpPr>
            <a:spLocks noGrp="1"/>
          </p:cNvSpPr>
          <p:nvPr>
            <p:ph type="sldNum" sz="quarter" idx="12"/>
          </p:nvPr>
        </p:nvSpPr>
        <p:spPr>
          <a:xfrm>
            <a:off x="9220199" y="6414408"/>
            <a:ext cx="2743200" cy="365125"/>
          </a:xfrm>
        </p:spPr>
        <p:txBody>
          <a:bodyPr/>
          <a:lstStyle>
            <a:lvl1pPr>
              <a:defRPr>
                <a:solidFill>
                  <a:schemeClr val="bg1">
                    <a:lumMod val="65000"/>
                  </a:schemeClr>
                </a:solidFill>
              </a:defRPr>
            </a:lvl1pPr>
          </a:lstStyle>
          <a:p>
            <a:fld id="{7CD08052-46D4-4451-BCD3-D01F8058DAE8}" type="slidenum">
              <a:rPr lang="en-US" smtClean="0"/>
              <a:pPr/>
              <a:t>‹#›</a:t>
            </a:fld>
            <a:endParaRPr lang="en-US"/>
          </a:p>
        </p:txBody>
      </p:sp>
      <p:sp>
        <p:nvSpPr>
          <p:cNvPr id="8" name="Freeform 154"/>
          <p:cNvSpPr>
            <a:spLocks noEditPoints="1"/>
          </p:cNvSpPr>
          <p:nvPr userDrawn="1"/>
        </p:nvSpPr>
        <p:spPr bwMode="auto">
          <a:xfrm>
            <a:off x="1168401" y="2011914"/>
            <a:ext cx="2211388" cy="1771650"/>
          </a:xfrm>
          <a:custGeom>
            <a:avLst/>
            <a:gdLst>
              <a:gd name="T0" fmla="*/ 77 w 1393"/>
              <a:gd name="T1" fmla="*/ 61 h 1116"/>
              <a:gd name="T2" fmla="*/ 49 w 1393"/>
              <a:gd name="T3" fmla="*/ 171 h 1116"/>
              <a:gd name="T4" fmla="*/ 44 w 1393"/>
              <a:gd name="T5" fmla="*/ 61 h 1116"/>
              <a:gd name="T6" fmla="*/ 22 w 1393"/>
              <a:gd name="T7" fmla="*/ 229 h 1116"/>
              <a:gd name="T8" fmla="*/ 26 w 1393"/>
              <a:gd name="T9" fmla="*/ 60 h 1116"/>
              <a:gd name="T10" fmla="*/ 23 w 1393"/>
              <a:gd name="T11" fmla="*/ 55 h 1116"/>
              <a:gd name="T12" fmla="*/ 28 w 1393"/>
              <a:gd name="T13" fmla="*/ 49 h 1116"/>
              <a:gd name="T14" fmla="*/ 17 w 1393"/>
              <a:gd name="T15" fmla="*/ 48 h 1116"/>
              <a:gd name="T16" fmla="*/ 231 w 1393"/>
              <a:gd name="T17" fmla="*/ 43 h 1116"/>
              <a:gd name="T18" fmla="*/ 700 w 1393"/>
              <a:gd name="T19" fmla="*/ 56 h 1116"/>
              <a:gd name="T20" fmla="*/ 1047 w 1393"/>
              <a:gd name="T21" fmla="*/ 56 h 1116"/>
              <a:gd name="T22" fmla="*/ 481 w 1393"/>
              <a:gd name="T23" fmla="*/ 41 h 1116"/>
              <a:gd name="T24" fmla="*/ 81 w 1393"/>
              <a:gd name="T25" fmla="*/ 38 h 1116"/>
              <a:gd name="T26" fmla="*/ 94 w 1393"/>
              <a:gd name="T27" fmla="*/ 35 h 1116"/>
              <a:gd name="T28" fmla="*/ 95 w 1393"/>
              <a:gd name="T29" fmla="*/ 35 h 1116"/>
              <a:gd name="T30" fmla="*/ 141 w 1393"/>
              <a:gd name="T31" fmla="*/ 30 h 1116"/>
              <a:gd name="T32" fmla="*/ 426 w 1393"/>
              <a:gd name="T33" fmla="*/ 22 h 1116"/>
              <a:gd name="T34" fmla="*/ 919 w 1393"/>
              <a:gd name="T35" fmla="*/ 1 h 1116"/>
              <a:gd name="T36" fmla="*/ 1378 w 1393"/>
              <a:gd name="T37" fmla="*/ 11 h 1116"/>
              <a:gd name="T38" fmla="*/ 1383 w 1393"/>
              <a:gd name="T39" fmla="*/ 19 h 1116"/>
              <a:gd name="T40" fmla="*/ 1381 w 1393"/>
              <a:gd name="T41" fmla="*/ 27 h 1116"/>
              <a:gd name="T42" fmla="*/ 1106 w 1393"/>
              <a:gd name="T43" fmla="*/ 24 h 1116"/>
              <a:gd name="T44" fmla="*/ 1349 w 1393"/>
              <a:gd name="T45" fmla="*/ 43 h 1116"/>
              <a:gd name="T46" fmla="*/ 1386 w 1393"/>
              <a:gd name="T47" fmla="*/ 45 h 1116"/>
              <a:gd name="T48" fmla="*/ 1393 w 1393"/>
              <a:gd name="T49" fmla="*/ 51 h 1116"/>
              <a:gd name="T50" fmla="*/ 1393 w 1393"/>
              <a:gd name="T51" fmla="*/ 59 h 1116"/>
              <a:gd name="T52" fmla="*/ 1385 w 1393"/>
              <a:gd name="T53" fmla="*/ 62 h 1116"/>
              <a:gd name="T54" fmla="*/ 1368 w 1393"/>
              <a:gd name="T55" fmla="*/ 68 h 1116"/>
              <a:gd name="T56" fmla="*/ 1364 w 1393"/>
              <a:gd name="T57" fmla="*/ 74 h 1116"/>
              <a:gd name="T58" fmla="*/ 1221 w 1393"/>
              <a:gd name="T59" fmla="*/ 70 h 1116"/>
              <a:gd name="T60" fmla="*/ 1376 w 1393"/>
              <a:gd name="T61" fmla="*/ 90 h 1116"/>
              <a:gd name="T62" fmla="*/ 1379 w 1393"/>
              <a:gd name="T63" fmla="*/ 96 h 1116"/>
              <a:gd name="T64" fmla="*/ 1378 w 1393"/>
              <a:gd name="T65" fmla="*/ 104 h 1116"/>
              <a:gd name="T66" fmla="*/ 1005 w 1393"/>
              <a:gd name="T67" fmla="*/ 89 h 1116"/>
              <a:gd name="T68" fmla="*/ 91 w 1393"/>
              <a:gd name="T69" fmla="*/ 61 h 1116"/>
              <a:gd name="T70" fmla="*/ 86 w 1393"/>
              <a:gd name="T71" fmla="*/ 796 h 1116"/>
              <a:gd name="T72" fmla="*/ 94 w 1393"/>
              <a:gd name="T73" fmla="*/ 987 h 1116"/>
              <a:gd name="T74" fmla="*/ 89 w 1393"/>
              <a:gd name="T75" fmla="*/ 1051 h 1116"/>
              <a:gd name="T76" fmla="*/ 85 w 1393"/>
              <a:gd name="T77" fmla="*/ 1084 h 1116"/>
              <a:gd name="T78" fmla="*/ 77 w 1393"/>
              <a:gd name="T79" fmla="*/ 1116 h 1116"/>
              <a:gd name="T80" fmla="*/ 69 w 1393"/>
              <a:gd name="T81" fmla="*/ 1115 h 1116"/>
              <a:gd name="T82" fmla="*/ 60 w 1393"/>
              <a:gd name="T83" fmla="*/ 1074 h 1116"/>
              <a:gd name="T84" fmla="*/ 52 w 1393"/>
              <a:gd name="T85" fmla="*/ 1073 h 1116"/>
              <a:gd name="T86" fmla="*/ 49 w 1393"/>
              <a:gd name="T87" fmla="*/ 1067 h 1116"/>
              <a:gd name="T88" fmla="*/ 44 w 1393"/>
              <a:gd name="T89" fmla="*/ 981 h 1116"/>
              <a:gd name="T90" fmla="*/ 39 w 1393"/>
              <a:gd name="T91" fmla="*/ 650 h 1116"/>
              <a:gd name="T92" fmla="*/ 25 w 1393"/>
              <a:gd name="T93" fmla="*/ 500 h 1116"/>
              <a:gd name="T94" fmla="*/ 0 w 1393"/>
              <a:gd name="T95" fmla="*/ 154 h 1116"/>
              <a:gd name="T96" fmla="*/ 5 w 1393"/>
              <a:gd name="T97" fmla="*/ 34 h 1116"/>
              <a:gd name="T98" fmla="*/ 13 w 1393"/>
              <a:gd name="T99" fmla="*/ 34 h 1116"/>
              <a:gd name="T100" fmla="*/ 15 w 1393"/>
              <a:gd name="T101" fmla="*/ 38 h 1116"/>
              <a:gd name="T102" fmla="*/ 19 w 1393"/>
              <a:gd name="T103" fmla="*/ 34 h 1116"/>
              <a:gd name="T104" fmla="*/ 8 w 1393"/>
              <a:gd name="T105" fmla="*/ 24 h 1116"/>
              <a:gd name="T106" fmla="*/ 2 w 1393"/>
              <a:gd name="T107" fmla="*/ 21 h 1116"/>
              <a:gd name="T108" fmla="*/ 5 w 1393"/>
              <a:gd name="T109" fmla="*/ 14 h 1116"/>
              <a:gd name="T110" fmla="*/ 55 w 1393"/>
              <a:gd name="T111" fmla="*/ 9 h 1116"/>
              <a:gd name="T112" fmla="*/ 60 w 1393"/>
              <a:gd name="T113" fmla="*/ 2 h 1116"/>
              <a:gd name="T114" fmla="*/ 65 w 1393"/>
              <a:gd name="T115" fmla="*/ 6 h 1116"/>
              <a:gd name="T116" fmla="*/ 222 w 1393"/>
              <a:gd name="T117" fmla="*/ 4 h 1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93" h="1116">
                <a:moveTo>
                  <a:pt x="72" y="61"/>
                </a:moveTo>
                <a:lnTo>
                  <a:pt x="73" y="100"/>
                </a:lnTo>
                <a:lnTo>
                  <a:pt x="77" y="61"/>
                </a:lnTo>
                <a:lnTo>
                  <a:pt x="72" y="61"/>
                </a:lnTo>
                <a:close/>
                <a:moveTo>
                  <a:pt x="44" y="61"/>
                </a:moveTo>
                <a:lnTo>
                  <a:pt x="49" y="171"/>
                </a:lnTo>
                <a:lnTo>
                  <a:pt x="49" y="116"/>
                </a:lnTo>
                <a:lnTo>
                  <a:pt x="51" y="61"/>
                </a:lnTo>
                <a:lnTo>
                  <a:pt x="44" y="61"/>
                </a:lnTo>
                <a:close/>
                <a:moveTo>
                  <a:pt x="14" y="47"/>
                </a:moveTo>
                <a:lnTo>
                  <a:pt x="17" y="137"/>
                </a:lnTo>
                <a:lnTo>
                  <a:pt x="22" y="229"/>
                </a:lnTo>
                <a:lnTo>
                  <a:pt x="28" y="98"/>
                </a:lnTo>
                <a:lnTo>
                  <a:pt x="27" y="61"/>
                </a:lnTo>
                <a:lnTo>
                  <a:pt x="26" y="60"/>
                </a:lnTo>
                <a:lnTo>
                  <a:pt x="23" y="59"/>
                </a:lnTo>
                <a:lnTo>
                  <a:pt x="23" y="56"/>
                </a:lnTo>
                <a:lnTo>
                  <a:pt x="23" y="55"/>
                </a:lnTo>
                <a:lnTo>
                  <a:pt x="23" y="52"/>
                </a:lnTo>
                <a:lnTo>
                  <a:pt x="26" y="51"/>
                </a:lnTo>
                <a:lnTo>
                  <a:pt x="28" y="49"/>
                </a:lnTo>
                <a:lnTo>
                  <a:pt x="28" y="49"/>
                </a:lnTo>
                <a:lnTo>
                  <a:pt x="18" y="48"/>
                </a:lnTo>
                <a:lnTo>
                  <a:pt x="17" y="48"/>
                </a:lnTo>
                <a:lnTo>
                  <a:pt x="14" y="47"/>
                </a:lnTo>
                <a:close/>
                <a:moveTo>
                  <a:pt x="481" y="41"/>
                </a:moveTo>
                <a:lnTo>
                  <a:pt x="231" y="43"/>
                </a:lnTo>
                <a:lnTo>
                  <a:pt x="432" y="49"/>
                </a:lnTo>
                <a:lnTo>
                  <a:pt x="654" y="55"/>
                </a:lnTo>
                <a:lnTo>
                  <a:pt x="700" y="56"/>
                </a:lnTo>
                <a:lnTo>
                  <a:pt x="869" y="57"/>
                </a:lnTo>
                <a:lnTo>
                  <a:pt x="1039" y="56"/>
                </a:lnTo>
                <a:lnTo>
                  <a:pt x="1047" y="56"/>
                </a:lnTo>
                <a:lnTo>
                  <a:pt x="1040" y="56"/>
                </a:lnTo>
                <a:lnTo>
                  <a:pt x="731" y="44"/>
                </a:lnTo>
                <a:lnTo>
                  <a:pt x="481" y="41"/>
                </a:lnTo>
                <a:close/>
                <a:moveTo>
                  <a:pt x="81" y="38"/>
                </a:moveTo>
                <a:lnTo>
                  <a:pt x="74" y="38"/>
                </a:lnTo>
                <a:lnTo>
                  <a:pt x="81" y="38"/>
                </a:lnTo>
                <a:lnTo>
                  <a:pt x="81" y="38"/>
                </a:lnTo>
                <a:close/>
                <a:moveTo>
                  <a:pt x="95" y="35"/>
                </a:moveTo>
                <a:lnTo>
                  <a:pt x="94" y="35"/>
                </a:lnTo>
                <a:lnTo>
                  <a:pt x="94" y="39"/>
                </a:lnTo>
                <a:lnTo>
                  <a:pt x="95" y="39"/>
                </a:lnTo>
                <a:lnTo>
                  <a:pt x="95" y="35"/>
                </a:lnTo>
                <a:close/>
                <a:moveTo>
                  <a:pt x="426" y="22"/>
                </a:moveTo>
                <a:lnTo>
                  <a:pt x="218" y="24"/>
                </a:lnTo>
                <a:lnTo>
                  <a:pt x="141" y="30"/>
                </a:lnTo>
                <a:lnTo>
                  <a:pt x="353" y="26"/>
                </a:lnTo>
                <a:lnTo>
                  <a:pt x="565" y="26"/>
                </a:lnTo>
                <a:lnTo>
                  <a:pt x="426" y="22"/>
                </a:lnTo>
                <a:close/>
                <a:moveTo>
                  <a:pt x="535" y="0"/>
                </a:moveTo>
                <a:lnTo>
                  <a:pt x="691" y="1"/>
                </a:lnTo>
                <a:lnTo>
                  <a:pt x="919" y="1"/>
                </a:lnTo>
                <a:lnTo>
                  <a:pt x="1146" y="4"/>
                </a:lnTo>
                <a:lnTo>
                  <a:pt x="1374" y="11"/>
                </a:lnTo>
                <a:lnTo>
                  <a:pt x="1378" y="11"/>
                </a:lnTo>
                <a:lnTo>
                  <a:pt x="1381" y="14"/>
                </a:lnTo>
                <a:lnTo>
                  <a:pt x="1382" y="17"/>
                </a:lnTo>
                <a:lnTo>
                  <a:pt x="1383" y="19"/>
                </a:lnTo>
                <a:lnTo>
                  <a:pt x="1383" y="22"/>
                </a:lnTo>
                <a:lnTo>
                  <a:pt x="1382" y="24"/>
                </a:lnTo>
                <a:lnTo>
                  <a:pt x="1381" y="27"/>
                </a:lnTo>
                <a:lnTo>
                  <a:pt x="1378" y="28"/>
                </a:lnTo>
                <a:lnTo>
                  <a:pt x="1374" y="28"/>
                </a:lnTo>
                <a:lnTo>
                  <a:pt x="1106" y="24"/>
                </a:lnTo>
                <a:lnTo>
                  <a:pt x="836" y="19"/>
                </a:lnTo>
                <a:lnTo>
                  <a:pt x="845" y="21"/>
                </a:lnTo>
                <a:lnTo>
                  <a:pt x="1349" y="43"/>
                </a:lnTo>
                <a:lnTo>
                  <a:pt x="1382" y="44"/>
                </a:lnTo>
                <a:lnTo>
                  <a:pt x="1383" y="44"/>
                </a:lnTo>
                <a:lnTo>
                  <a:pt x="1386" y="45"/>
                </a:lnTo>
                <a:lnTo>
                  <a:pt x="1389" y="47"/>
                </a:lnTo>
                <a:lnTo>
                  <a:pt x="1391" y="48"/>
                </a:lnTo>
                <a:lnTo>
                  <a:pt x="1393" y="51"/>
                </a:lnTo>
                <a:lnTo>
                  <a:pt x="1393" y="53"/>
                </a:lnTo>
                <a:lnTo>
                  <a:pt x="1393" y="56"/>
                </a:lnTo>
                <a:lnTo>
                  <a:pt x="1393" y="59"/>
                </a:lnTo>
                <a:lnTo>
                  <a:pt x="1390" y="61"/>
                </a:lnTo>
                <a:lnTo>
                  <a:pt x="1389" y="62"/>
                </a:lnTo>
                <a:lnTo>
                  <a:pt x="1385" y="62"/>
                </a:lnTo>
                <a:lnTo>
                  <a:pt x="1366" y="62"/>
                </a:lnTo>
                <a:lnTo>
                  <a:pt x="1368" y="65"/>
                </a:lnTo>
                <a:lnTo>
                  <a:pt x="1368" y="68"/>
                </a:lnTo>
                <a:lnTo>
                  <a:pt x="1368" y="70"/>
                </a:lnTo>
                <a:lnTo>
                  <a:pt x="1366" y="73"/>
                </a:lnTo>
                <a:lnTo>
                  <a:pt x="1364" y="74"/>
                </a:lnTo>
                <a:lnTo>
                  <a:pt x="1361" y="74"/>
                </a:lnTo>
                <a:lnTo>
                  <a:pt x="1237" y="69"/>
                </a:lnTo>
                <a:lnTo>
                  <a:pt x="1221" y="70"/>
                </a:lnTo>
                <a:lnTo>
                  <a:pt x="1085" y="74"/>
                </a:lnTo>
                <a:lnTo>
                  <a:pt x="1372" y="89"/>
                </a:lnTo>
                <a:lnTo>
                  <a:pt x="1376" y="90"/>
                </a:lnTo>
                <a:lnTo>
                  <a:pt x="1378" y="91"/>
                </a:lnTo>
                <a:lnTo>
                  <a:pt x="1379" y="94"/>
                </a:lnTo>
                <a:lnTo>
                  <a:pt x="1379" y="96"/>
                </a:lnTo>
                <a:lnTo>
                  <a:pt x="1379" y="99"/>
                </a:lnTo>
                <a:lnTo>
                  <a:pt x="1379" y="102"/>
                </a:lnTo>
                <a:lnTo>
                  <a:pt x="1378" y="104"/>
                </a:lnTo>
                <a:lnTo>
                  <a:pt x="1376" y="106"/>
                </a:lnTo>
                <a:lnTo>
                  <a:pt x="1372" y="106"/>
                </a:lnTo>
                <a:lnTo>
                  <a:pt x="1005" y="89"/>
                </a:lnTo>
                <a:lnTo>
                  <a:pt x="637" y="73"/>
                </a:lnTo>
                <a:lnTo>
                  <a:pt x="365" y="66"/>
                </a:lnTo>
                <a:lnTo>
                  <a:pt x="91" y="61"/>
                </a:lnTo>
                <a:lnTo>
                  <a:pt x="73" y="286"/>
                </a:lnTo>
                <a:lnTo>
                  <a:pt x="78" y="534"/>
                </a:lnTo>
                <a:lnTo>
                  <a:pt x="86" y="796"/>
                </a:lnTo>
                <a:lnTo>
                  <a:pt x="90" y="924"/>
                </a:lnTo>
                <a:lnTo>
                  <a:pt x="91" y="955"/>
                </a:lnTo>
                <a:lnTo>
                  <a:pt x="94" y="987"/>
                </a:lnTo>
                <a:lnTo>
                  <a:pt x="94" y="1018"/>
                </a:lnTo>
                <a:lnTo>
                  <a:pt x="90" y="1048"/>
                </a:lnTo>
                <a:lnTo>
                  <a:pt x="89" y="1051"/>
                </a:lnTo>
                <a:lnTo>
                  <a:pt x="87" y="1052"/>
                </a:lnTo>
                <a:lnTo>
                  <a:pt x="86" y="1052"/>
                </a:lnTo>
                <a:lnTo>
                  <a:pt x="85" y="1084"/>
                </a:lnTo>
                <a:lnTo>
                  <a:pt x="80" y="1112"/>
                </a:lnTo>
                <a:lnTo>
                  <a:pt x="78" y="1115"/>
                </a:lnTo>
                <a:lnTo>
                  <a:pt x="77" y="1116"/>
                </a:lnTo>
                <a:lnTo>
                  <a:pt x="74" y="1116"/>
                </a:lnTo>
                <a:lnTo>
                  <a:pt x="72" y="1116"/>
                </a:lnTo>
                <a:lnTo>
                  <a:pt x="69" y="1115"/>
                </a:lnTo>
                <a:lnTo>
                  <a:pt x="68" y="1112"/>
                </a:lnTo>
                <a:lnTo>
                  <a:pt x="62" y="1094"/>
                </a:lnTo>
                <a:lnTo>
                  <a:pt x="60" y="1074"/>
                </a:lnTo>
                <a:lnTo>
                  <a:pt x="59" y="1074"/>
                </a:lnTo>
                <a:lnTo>
                  <a:pt x="55" y="1074"/>
                </a:lnTo>
                <a:lnTo>
                  <a:pt x="52" y="1073"/>
                </a:lnTo>
                <a:lnTo>
                  <a:pt x="51" y="1070"/>
                </a:lnTo>
                <a:lnTo>
                  <a:pt x="49" y="1069"/>
                </a:lnTo>
                <a:lnTo>
                  <a:pt x="49" y="1067"/>
                </a:lnTo>
                <a:lnTo>
                  <a:pt x="49" y="1065"/>
                </a:lnTo>
                <a:lnTo>
                  <a:pt x="45" y="1023"/>
                </a:lnTo>
                <a:lnTo>
                  <a:pt x="44" y="981"/>
                </a:lnTo>
                <a:lnTo>
                  <a:pt x="43" y="940"/>
                </a:lnTo>
                <a:lnTo>
                  <a:pt x="39" y="806"/>
                </a:lnTo>
                <a:lnTo>
                  <a:pt x="39" y="650"/>
                </a:lnTo>
                <a:lnTo>
                  <a:pt x="38" y="628"/>
                </a:lnTo>
                <a:lnTo>
                  <a:pt x="30" y="564"/>
                </a:lnTo>
                <a:lnTo>
                  <a:pt x="25" y="500"/>
                </a:lnTo>
                <a:lnTo>
                  <a:pt x="14" y="384"/>
                </a:lnTo>
                <a:lnTo>
                  <a:pt x="5" y="269"/>
                </a:lnTo>
                <a:lnTo>
                  <a:pt x="0" y="154"/>
                </a:lnTo>
                <a:lnTo>
                  <a:pt x="2" y="38"/>
                </a:lnTo>
                <a:lnTo>
                  <a:pt x="4" y="35"/>
                </a:lnTo>
                <a:lnTo>
                  <a:pt x="5" y="34"/>
                </a:lnTo>
                <a:lnTo>
                  <a:pt x="8" y="32"/>
                </a:lnTo>
                <a:lnTo>
                  <a:pt x="10" y="32"/>
                </a:lnTo>
                <a:lnTo>
                  <a:pt x="13" y="34"/>
                </a:lnTo>
                <a:lnTo>
                  <a:pt x="14" y="35"/>
                </a:lnTo>
                <a:lnTo>
                  <a:pt x="14" y="38"/>
                </a:lnTo>
                <a:lnTo>
                  <a:pt x="15" y="38"/>
                </a:lnTo>
                <a:lnTo>
                  <a:pt x="15" y="36"/>
                </a:lnTo>
                <a:lnTo>
                  <a:pt x="18" y="34"/>
                </a:lnTo>
                <a:lnTo>
                  <a:pt x="19" y="34"/>
                </a:lnTo>
                <a:lnTo>
                  <a:pt x="52" y="27"/>
                </a:lnTo>
                <a:lnTo>
                  <a:pt x="53" y="26"/>
                </a:lnTo>
                <a:lnTo>
                  <a:pt x="8" y="24"/>
                </a:lnTo>
                <a:lnTo>
                  <a:pt x="5" y="24"/>
                </a:lnTo>
                <a:lnTo>
                  <a:pt x="4" y="23"/>
                </a:lnTo>
                <a:lnTo>
                  <a:pt x="2" y="21"/>
                </a:lnTo>
                <a:lnTo>
                  <a:pt x="2" y="18"/>
                </a:lnTo>
                <a:lnTo>
                  <a:pt x="4" y="17"/>
                </a:lnTo>
                <a:lnTo>
                  <a:pt x="5" y="14"/>
                </a:lnTo>
                <a:lnTo>
                  <a:pt x="8" y="14"/>
                </a:lnTo>
                <a:lnTo>
                  <a:pt x="55" y="11"/>
                </a:lnTo>
                <a:lnTo>
                  <a:pt x="55" y="9"/>
                </a:lnTo>
                <a:lnTo>
                  <a:pt x="55" y="6"/>
                </a:lnTo>
                <a:lnTo>
                  <a:pt x="57" y="4"/>
                </a:lnTo>
                <a:lnTo>
                  <a:pt x="60" y="2"/>
                </a:lnTo>
                <a:lnTo>
                  <a:pt x="61" y="2"/>
                </a:lnTo>
                <a:lnTo>
                  <a:pt x="64" y="4"/>
                </a:lnTo>
                <a:lnTo>
                  <a:pt x="65" y="6"/>
                </a:lnTo>
                <a:lnTo>
                  <a:pt x="66" y="9"/>
                </a:lnTo>
                <a:lnTo>
                  <a:pt x="66" y="10"/>
                </a:lnTo>
                <a:lnTo>
                  <a:pt x="222" y="4"/>
                </a:lnTo>
                <a:lnTo>
                  <a:pt x="379" y="1"/>
                </a:lnTo>
                <a:lnTo>
                  <a:pt x="535" y="0"/>
                </a:lnTo>
                <a:close/>
              </a:path>
            </a:pathLst>
          </a:custGeom>
          <a:solidFill>
            <a:schemeClr val="accent3"/>
          </a:solidFill>
          <a:ln w="0">
            <a:solidFill>
              <a:schemeClr val="accent3"/>
            </a:solid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9" name="Freeform 155"/>
          <p:cNvSpPr>
            <a:spLocks noEditPoints="1"/>
          </p:cNvSpPr>
          <p:nvPr userDrawn="1"/>
        </p:nvSpPr>
        <p:spPr bwMode="auto">
          <a:xfrm>
            <a:off x="8970963" y="4260584"/>
            <a:ext cx="2052639" cy="1703388"/>
          </a:xfrm>
          <a:custGeom>
            <a:avLst/>
            <a:gdLst>
              <a:gd name="T0" fmla="*/ 1259 w 1293"/>
              <a:gd name="T1" fmla="*/ 1052 h 1073"/>
              <a:gd name="T2" fmla="*/ 1212 w 1293"/>
              <a:gd name="T3" fmla="*/ 1048 h 1073"/>
              <a:gd name="T4" fmla="*/ 1212 w 1293"/>
              <a:gd name="T5" fmla="*/ 1048 h 1073"/>
              <a:gd name="T6" fmla="*/ 1100 w 1293"/>
              <a:gd name="T7" fmla="*/ 1023 h 1073"/>
              <a:gd name="T8" fmla="*/ 1178 w 1293"/>
              <a:gd name="T9" fmla="*/ 1025 h 1073"/>
              <a:gd name="T10" fmla="*/ 1173 w 1293"/>
              <a:gd name="T11" fmla="*/ 1021 h 1073"/>
              <a:gd name="T12" fmla="*/ 1208 w 1293"/>
              <a:gd name="T13" fmla="*/ 1000 h 1073"/>
              <a:gd name="T14" fmla="*/ 953 w 1293"/>
              <a:gd name="T15" fmla="*/ 1001 h 1073"/>
              <a:gd name="T16" fmla="*/ 818 w 1293"/>
              <a:gd name="T17" fmla="*/ 1013 h 1073"/>
              <a:gd name="T18" fmla="*/ 822 w 1293"/>
              <a:gd name="T19" fmla="*/ 1006 h 1073"/>
              <a:gd name="T20" fmla="*/ 939 w 1293"/>
              <a:gd name="T21" fmla="*/ 1006 h 1073"/>
              <a:gd name="T22" fmla="*/ 944 w 1293"/>
              <a:gd name="T23" fmla="*/ 1003 h 1073"/>
              <a:gd name="T24" fmla="*/ 1145 w 1293"/>
              <a:gd name="T25" fmla="*/ 999 h 1073"/>
              <a:gd name="T26" fmla="*/ 640 w 1293"/>
              <a:gd name="T27" fmla="*/ 992 h 1073"/>
              <a:gd name="T28" fmla="*/ 360 w 1293"/>
              <a:gd name="T29" fmla="*/ 1004 h 1073"/>
              <a:gd name="T30" fmla="*/ 1247 w 1293"/>
              <a:gd name="T31" fmla="*/ 0 h 1073"/>
              <a:gd name="T32" fmla="*/ 1254 w 1293"/>
              <a:gd name="T33" fmla="*/ 4 h 1073"/>
              <a:gd name="T34" fmla="*/ 1268 w 1293"/>
              <a:gd name="T35" fmla="*/ 200 h 1073"/>
              <a:gd name="T36" fmla="*/ 1266 w 1293"/>
              <a:gd name="T37" fmla="*/ 25 h 1073"/>
              <a:gd name="T38" fmla="*/ 1274 w 1293"/>
              <a:gd name="T39" fmla="*/ 25 h 1073"/>
              <a:gd name="T40" fmla="*/ 1276 w 1293"/>
              <a:gd name="T41" fmla="*/ 39 h 1073"/>
              <a:gd name="T42" fmla="*/ 1283 w 1293"/>
              <a:gd name="T43" fmla="*/ 35 h 1073"/>
              <a:gd name="T44" fmla="*/ 1287 w 1293"/>
              <a:gd name="T45" fmla="*/ 40 h 1073"/>
              <a:gd name="T46" fmla="*/ 1293 w 1293"/>
              <a:gd name="T47" fmla="*/ 410 h 1073"/>
              <a:gd name="T48" fmla="*/ 1287 w 1293"/>
              <a:gd name="T49" fmla="*/ 895 h 1073"/>
              <a:gd name="T50" fmla="*/ 1278 w 1293"/>
              <a:gd name="T51" fmla="*/ 1059 h 1073"/>
              <a:gd name="T52" fmla="*/ 1276 w 1293"/>
              <a:gd name="T53" fmla="*/ 1068 h 1073"/>
              <a:gd name="T54" fmla="*/ 1270 w 1293"/>
              <a:gd name="T55" fmla="*/ 1073 h 1073"/>
              <a:gd name="T56" fmla="*/ 1262 w 1293"/>
              <a:gd name="T57" fmla="*/ 1072 h 1073"/>
              <a:gd name="T58" fmla="*/ 852 w 1293"/>
              <a:gd name="T59" fmla="*/ 1044 h 1073"/>
              <a:gd name="T60" fmla="*/ 166 w 1293"/>
              <a:gd name="T61" fmla="*/ 1025 h 1073"/>
              <a:gd name="T62" fmla="*/ 12 w 1293"/>
              <a:gd name="T63" fmla="*/ 1025 h 1073"/>
              <a:gd name="T64" fmla="*/ 3 w 1293"/>
              <a:gd name="T65" fmla="*/ 1022 h 1073"/>
              <a:gd name="T66" fmla="*/ 0 w 1293"/>
              <a:gd name="T67" fmla="*/ 1016 h 1073"/>
              <a:gd name="T68" fmla="*/ 6 w 1293"/>
              <a:gd name="T69" fmla="*/ 1012 h 1073"/>
              <a:gd name="T70" fmla="*/ 449 w 1293"/>
              <a:gd name="T71" fmla="*/ 982 h 1073"/>
              <a:gd name="T72" fmla="*/ 945 w 1293"/>
              <a:gd name="T73" fmla="*/ 975 h 1073"/>
              <a:gd name="T74" fmla="*/ 1240 w 1293"/>
              <a:gd name="T75" fmla="*/ 970 h 1073"/>
              <a:gd name="T76" fmla="*/ 1237 w 1293"/>
              <a:gd name="T77" fmla="*/ 264 h 1073"/>
              <a:gd name="T78" fmla="*/ 1227 w 1293"/>
              <a:gd name="T79" fmla="*/ 21 h 1073"/>
              <a:gd name="T80" fmla="*/ 1233 w 1293"/>
              <a:gd name="T81" fmla="*/ 21 h 1073"/>
              <a:gd name="T82" fmla="*/ 1242 w 1293"/>
              <a:gd name="T83" fmla="*/ 76 h 1073"/>
              <a:gd name="T84" fmla="*/ 1244 w 1293"/>
              <a:gd name="T85" fmla="*/ 1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93" h="1073">
                <a:moveTo>
                  <a:pt x="1257" y="1048"/>
                </a:moveTo>
                <a:lnTo>
                  <a:pt x="1255" y="1052"/>
                </a:lnTo>
                <a:lnTo>
                  <a:pt x="1259" y="1052"/>
                </a:lnTo>
                <a:lnTo>
                  <a:pt x="1259" y="1048"/>
                </a:lnTo>
                <a:lnTo>
                  <a:pt x="1257" y="1048"/>
                </a:lnTo>
                <a:close/>
                <a:moveTo>
                  <a:pt x="1212" y="1048"/>
                </a:moveTo>
                <a:lnTo>
                  <a:pt x="1238" y="1051"/>
                </a:lnTo>
                <a:lnTo>
                  <a:pt x="1238" y="1048"/>
                </a:lnTo>
                <a:lnTo>
                  <a:pt x="1212" y="1048"/>
                </a:lnTo>
                <a:close/>
                <a:moveTo>
                  <a:pt x="1173" y="1021"/>
                </a:moveTo>
                <a:lnTo>
                  <a:pt x="1152" y="1022"/>
                </a:lnTo>
                <a:lnTo>
                  <a:pt x="1100" y="1023"/>
                </a:lnTo>
                <a:lnTo>
                  <a:pt x="1203" y="1027"/>
                </a:lnTo>
                <a:lnTo>
                  <a:pt x="1216" y="1025"/>
                </a:lnTo>
                <a:lnTo>
                  <a:pt x="1178" y="1025"/>
                </a:lnTo>
                <a:lnTo>
                  <a:pt x="1175" y="1023"/>
                </a:lnTo>
                <a:lnTo>
                  <a:pt x="1174" y="1023"/>
                </a:lnTo>
                <a:lnTo>
                  <a:pt x="1173" y="1021"/>
                </a:lnTo>
                <a:close/>
                <a:moveTo>
                  <a:pt x="1190" y="1000"/>
                </a:moveTo>
                <a:lnTo>
                  <a:pt x="1199" y="1001"/>
                </a:lnTo>
                <a:lnTo>
                  <a:pt x="1208" y="1000"/>
                </a:lnTo>
                <a:lnTo>
                  <a:pt x="1190" y="1000"/>
                </a:lnTo>
                <a:close/>
                <a:moveTo>
                  <a:pt x="1088" y="996"/>
                </a:moveTo>
                <a:lnTo>
                  <a:pt x="953" y="1001"/>
                </a:lnTo>
                <a:lnTo>
                  <a:pt x="707" y="1010"/>
                </a:lnTo>
                <a:lnTo>
                  <a:pt x="778" y="1012"/>
                </a:lnTo>
                <a:lnTo>
                  <a:pt x="818" y="1013"/>
                </a:lnTo>
                <a:lnTo>
                  <a:pt x="818" y="1010"/>
                </a:lnTo>
                <a:lnTo>
                  <a:pt x="819" y="1008"/>
                </a:lnTo>
                <a:lnTo>
                  <a:pt x="822" y="1006"/>
                </a:lnTo>
                <a:lnTo>
                  <a:pt x="825" y="1006"/>
                </a:lnTo>
                <a:lnTo>
                  <a:pt x="937" y="1008"/>
                </a:lnTo>
                <a:lnTo>
                  <a:pt x="939" y="1006"/>
                </a:lnTo>
                <a:lnTo>
                  <a:pt x="940" y="1004"/>
                </a:lnTo>
                <a:lnTo>
                  <a:pt x="941" y="1003"/>
                </a:lnTo>
                <a:lnTo>
                  <a:pt x="944" y="1003"/>
                </a:lnTo>
                <a:lnTo>
                  <a:pt x="1083" y="1000"/>
                </a:lnTo>
                <a:lnTo>
                  <a:pt x="1113" y="1000"/>
                </a:lnTo>
                <a:lnTo>
                  <a:pt x="1145" y="999"/>
                </a:lnTo>
                <a:lnTo>
                  <a:pt x="1088" y="996"/>
                </a:lnTo>
                <a:close/>
                <a:moveTo>
                  <a:pt x="762" y="991"/>
                </a:moveTo>
                <a:lnTo>
                  <a:pt x="640" y="992"/>
                </a:lnTo>
                <a:lnTo>
                  <a:pt x="466" y="996"/>
                </a:lnTo>
                <a:lnTo>
                  <a:pt x="292" y="1004"/>
                </a:lnTo>
                <a:lnTo>
                  <a:pt x="360" y="1004"/>
                </a:lnTo>
                <a:lnTo>
                  <a:pt x="640" y="995"/>
                </a:lnTo>
                <a:lnTo>
                  <a:pt x="762" y="991"/>
                </a:lnTo>
                <a:close/>
                <a:moveTo>
                  <a:pt x="1247" y="0"/>
                </a:moveTo>
                <a:lnTo>
                  <a:pt x="1250" y="0"/>
                </a:lnTo>
                <a:lnTo>
                  <a:pt x="1253" y="1"/>
                </a:lnTo>
                <a:lnTo>
                  <a:pt x="1254" y="4"/>
                </a:lnTo>
                <a:lnTo>
                  <a:pt x="1254" y="6"/>
                </a:lnTo>
                <a:lnTo>
                  <a:pt x="1267" y="260"/>
                </a:lnTo>
                <a:lnTo>
                  <a:pt x="1268" y="200"/>
                </a:lnTo>
                <a:lnTo>
                  <a:pt x="1263" y="30"/>
                </a:lnTo>
                <a:lnTo>
                  <a:pt x="1263" y="26"/>
                </a:lnTo>
                <a:lnTo>
                  <a:pt x="1266" y="25"/>
                </a:lnTo>
                <a:lnTo>
                  <a:pt x="1268" y="23"/>
                </a:lnTo>
                <a:lnTo>
                  <a:pt x="1271" y="23"/>
                </a:lnTo>
                <a:lnTo>
                  <a:pt x="1274" y="25"/>
                </a:lnTo>
                <a:lnTo>
                  <a:pt x="1275" y="26"/>
                </a:lnTo>
                <a:lnTo>
                  <a:pt x="1276" y="30"/>
                </a:lnTo>
                <a:lnTo>
                  <a:pt x="1276" y="39"/>
                </a:lnTo>
                <a:lnTo>
                  <a:pt x="1278" y="36"/>
                </a:lnTo>
                <a:lnTo>
                  <a:pt x="1280" y="35"/>
                </a:lnTo>
                <a:lnTo>
                  <a:pt x="1283" y="35"/>
                </a:lnTo>
                <a:lnTo>
                  <a:pt x="1284" y="36"/>
                </a:lnTo>
                <a:lnTo>
                  <a:pt x="1287" y="38"/>
                </a:lnTo>
                <a:lnTo>
                  <a:pt x="1287" y="40"/>
                </a:lnTo>
                <a:lnTo>
                  <a:pt x="1289" y="153"/>
                </a:lnTo>
                <a:lnTo>
                  <a:pt x="1289" y="267"/>
                </a:lnTo>
                <a:lnTo>
                  <a:pt x="1293" y="410"/>
                </a:lnTo>
                <a:lnTo>
                  <a:pt x="1293" y="554"/>
                </a:lnTo>
                <a:lnTo>
                  <a:pt x="1288" y="815"/>
                </a:lnTo>
                <a:lnTo>
                  <a:pt x="1287" y="895"/>
                </a:lnTo>
                <a:lnTo>
                  <a:pt x="1283" y="976"/>
                </a:lnTo>
                <a:lnTo>
                  <a:pt x="1275" y="1056"/>
                </a:lnTo>
                <a:lnTo>
                  <a:pt x="1278" y="1059"/>
                </a:lnTo>
                <a:lnTo>
                  <a:pt x="1278" y="1063"/>
                </a:lnTo>
                <a:lnTo>
                  <a:pt x="1278" y="1065"/>
                </a:lnTo>
                <a:lnTo>
                  <a:pt x="1276" y="1068"/>
                </a:lnTo>
                <a:lnTo>
                  <a:pt x="1274" y="1069"/>
                </a:lnTo>
                <a:lnTo>
                  <a:pt x="1272" y="1072"/>
                </a:lnTo>
                <a:lnTo>
                  <a:pt x="1270" y="1073"/>
                </a:lnTo>
                <a:lnTo>
                  <a:pt x="1267" y="1073"/>
                </a:lnTo>
                <a:lnTo>
                  <a:pt x="1264" y="1073"/>
                </a:lnTo>
                <a:lnTo>
                  <a:pt x="1262" y="1072"/>
                </a:lnTo>
                <a:lnTo>
                  <a:pt x="1261" y="1069"/>
                </a:lnTo>
                <a:lnTo>
                  <a:pt x="1056" y="1058"/>
                </a:lnTo>
                <a:lnTo>
                  <a:pt x="852" y="1044"/>
                </a:lnTo>
                <a:lnTo>
                  <a:pt x="648" y="1034"/>
                </a:lnTo>
                <a:lnTo>
                  <a:pt x="407" y="1027"/>
                </a:lnTo>
                <a:lnTo>
                  <a:pt x="166" y="1025"/>
                </a:lnTo>
                <a:lnTo>
                  <a:pt x="16" y="1026"/>
                </a:lnTo>
                <a:lnTo>
                  <a:pt x="13" y="1026"/>
                </a:lnTo>
                <a:lnTo>
                  <a:pt x="12" y="1025"/>
                </a:lnTo>
                <a:lnTo>
                  <a:pt x="10" y="1023"/>
                </a:lnTo>
                <a:lnTo>
                  <a:pt x="6" y="1022"/>
                </a:lnTo>
                <a:lnTo>
                  <a:pt x="3" y="1022"/>
                </a:lnTo>
                <a:lnTo>
                  <a:pt x="1" y="1021"/>
                </a:lnTo>
                <a:lnTo>
                  <a:pt x="0" y="1018"/>
                </a:lnTo>
                <a:lnTo>
                  <a:pt x="0" y="1016"/>
                </a:lnTo>
                <a:lnTo>
                  <a:pt x="1" y="1014"/>
                </a:lnTo>
                <a:lnTo>
                  <a:pt x="3" y="1012"/>
                </a:lnTo>
                <a:lnTo>
                  <a:pt x="6" y="1012"/>
                </a:lnTo>
                <a:lnTo>
                  <a:pt x="67" y="1008"/>
                </a:lnTo>
                <a:lnTo>
                  <a:pt x="258" y="992"/>
                </a:lnTo>
                <a:lnTo>
                  <a:pt x="449" y="982"/>
                </a:lnTo>
                <a:lnTo>
                  <a:pt x="640" y="976"/>
                </a:lnTo>
                <a:lnTo>
                  <a:pt x="792" y="974"/>
                </a:lnTo>
                <a:lnTo>
                  <a:pt x="945" y="975"/>
                </a:lnTo>
                <a:lnTo>
                  <a:pt x="1068" y="978"/>
                </a:lnTo>
                <a:lnTo>
                  <a:pt x="1153" y="972"/>
                </a:lnTo>
                <a:lnTo>
                  <a:pt x="1240" y="970"/>
                </a:lnTo>
                <a:lnTo>
                  <a:pt x="1250" y="742"/>
                </a:lnTo>
                <a:lnTo>
                  <a:pt x="1246" y="504"/>
                </a:lnTo>
                <a:lnTo>
                  <a:pt x="1237" y="264"/>
                </a:lnTo>
                <a:lnTo>
                  <a:pt x="1224" y="25"/>
                </a:lnTo>
                <a:lnTo>
                  <a:pt x="1225" y="22"/>
                </a:lnTo>
                <a:lnTo>
                  <a:pt x="1227" y="21"/>
                </a:lnTo>
                <a:lnTo>
                  <a:pt x="1229" y="19"/>
                </a:lnTo>
                <a:lnTo>
                  <a:pt x="1232" y="19"/>
                </a:lnTo>
                <a:lnTo>
                  <a:pt x="1233" y="21"/>
                </a:lnTo>
                <a:lnTo>
                  <a:pt x="1236" y="22"/>
                </a:lnTo>
                <a:lnTo>
                  <a:pt x="1237" y="25"/>
                </a:lnTo>
                <a:lnTo>
                  <a:pt x="1242" y="76"/>
                </a:lnTo>
                <a:lnTo>
                  <a:pt x="1241" y="6"/>
                </a:lnTo>
                <a:lnTo>
                  <a:pt x="1242" y="4"/>
                </a:lnTo>
                <a:lnTo>
                  <a:pt x="1244" y="1"/>
                </a:lnTo>
                <a:lnTo>
                  <a:pt x="1245" y="0"/>
                </a:lnTo>
                <a:lnTo>
                  <a:pt x="1247" y="0"/>
                </a:lnTo>
                <a:close/>
              </a:path>
            </a:pathLst>
          </a:custGeom>
          <a:solidFill>
            <a:schemeClr val="accent3"/>
          </a:solidFill>
          <a:ln w="0">
            <a:solidFill>
              <a:schemeClr val="accent3"/>
            </a:solid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Tree>
    <p:extLst>
      <p:ext uri="{BB962C8B-B14F-4D97-AF65-F5344CB8AC3E}">
        <p14:creationId xmlns:p14="http://schemas.microsoft.com/office/powerpoint/2010/main" val="15350569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6-Infographics">
    <p:spTree>
      <p:nvGrpSpPr>
        <p:cNvPr id="1" name=""/>
        <p:cNvGrpSpPr/>
        <p:nvPr/>
      </p:nvGrpSpPr>
      <p:grpSpPr>
        <a:xfrm>
          <a:off x="0" y="0"/>
          <a:ext cx="0" cy="0"/>
          <a:chOff x="0" y="0"/>
          <a:chExt cx="0" cy="0"/>
        </a:xfrm>
      </p:grpSpPr>
      <p:pic>
        <p:nvPicPr>
          <p:cNvPr id="7" name="Picture 6"/>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flipH="1" flipV="1">
            <a:off x="0" y="2139696"/>
            <a:ext cx="3279648" cy="4718304"/>
          </a:xfrm>
          <a:prstGeom prst="rect">
            <a:avLst/>
          </a:prstGeom>
        </p:spPr>
      </p:pic>
      <p:sp>
        <p:nvSpPr>
          <p:cNvPr id="2" name="Title 1"/>
          <p:cNvSpPr>
            <a:spLocks noGrp="1"/>
          </p:cNvSpPr>
          <p:nvPr>
            <p:ph type="title"/>
          </p:nvPr>
        </p:nvSpPr>
        <p:spPr>
          <a:xfrm>
            <a:off x="493485" y="365127"/>
            <a:ext cx="4034971" cy="1325563"/>
          </a:xfrm>
          <a:noFill/>
        </p:spPr>
        <p:txBody>
          <a:bodyPr vert="horz" lIns="91440" tIns="45720" rIns="91440" bIns="45720" rtlCol="0" anchor="t">
            <a:normAutofit/>
          </a:bodyPr>
          <a:lstStyle>
            <a:lvl1pPr>
              <a:defRPr lang="en-US" sz="3600" b="1">
                <a:solidFill>
                  <a:schemeClr val="tx1"/>
                </a:solidFill>
                <a:latin typeface="+mn-lt"/>
              </a:defRPr>
            </a:lvl1pPr>
          </a:lstStyle>
          <a:p>
            <a:pPr lvl="0"/>
            <a:r>
              <a:rPr lang="en-US"/>
              <a:t>Click to edit Master title style</a:t>
            </a:r>
          </a:p>
        </p:txBody>
      </p:sp>
      <p:sp>
        <p:nvSpPr>
          <p:cNvPr id="34" name="Date Placeholder 3"/>
          <p:cNvSpPr>
            <a:spLocks noGrp="1"/>
          </p:cNvSpPr>
          <p:nvPr>
            <p:ph type="dt" sz="half" idx="10"/>
          </p:nvPr>
        </p:nvSpPr>
        <p:spPr>
          <a:xfrm>
            <a:off x="156028" y="6414408"/>
            <a:ext cx="2743200" cy="365125"/>
          </a:xfrm>
        </p:spPr>
        <p:txBody>
          <a:bodyPr/>
          <a:lstStyle>
            <a:lvl1pPr>
              <a:defRPr>
                <a:solidFill>
                  <a:schemeClr val="bg1"/>
                </a:solidFill>
              </a:defRPr>
            </a:lvl1pPr>
          </a:lstStyle>
          <a:p>
            <a:r>
              <a:rPr lang="en-US"/>
              <a:t>Your Date Here</a:t>
            </a:r>
          </a:p>
        </p:txBody>
      </p:sp>
      <p:sp>
        <p:nvSpPr>
          <p:cNvPr id="35" name="Footer Placeholder 4"/>
          <p:cNvSpPr>
            <a:spLocks noGrp="1"/>
          </p:cNvSpPr>
          <p:nvPr>
            <p:ph type="ftr" sz="quarter" idx="11"/>
          </p:nvPr>
        </p:nvSpPr>
        <p:spPr>
          <a:xfrm>
            <a:off x="4038600" y="6414408"/>
            <a:ext cx="4114800" cy="365125"/>
          </a:xfrm>
        </p:spPr>
        <p:txBody>
          <a:bodyPr/>
          <a:lstStyle>
            <a:lvl1pPr>
              <a:defRPr>
                <a:solidFill>
                  <a:schemeClr val="bg1">
                    <a:lumMod val="65000"/>
                  </a:schemeClr>
                </a:solidFill>
              </a:defRPr>
            </a:lvl1pPr>
          </a:lstStyle>
          <a:p>
            <a:r>
              <a:rPr lang="en-US"/>
              <a:t>Your Footer Here</a:t>
            </a:r>
          </a:p>
        </p:txBody>
      </p:sp>
      <p:sp>
        <p:nvSpPr>
          <p:cNvPr id="36" name="Slide Number Placeholder 5"/>
          <p:cNvSpPr>
            <a:spLocks noGrp="1"/>
          </p:cNvSpPr>
          <p:nvPr>
            <p:ph type="sldNum" sz="quarter" idx="12"/>
          </p:nvPr>
        </p:nvSpPr>
        <p:spPr>
          <a:xfrm>
            <a:off x="9220199" y="6414408"/>
            <a:ext cx="2743200" cy="365125"/>
          </a:xfrm>
        </p:spPr>
        <p:txBody>
          <a:bodyPr/>
          <a:lstStyle>
            <a:lvl1pPr>
              <a:defRPr>
                <a:solidFill>
                  <a:schemeClr val="bg1">
                    <a:lumMod val="65000"/>
                  </a:schemeClr>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25481254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7-Text and Pictur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2097543"/>
            <a:ext cx="4526280" cy="3566659"/>
          </a:xfrm>
          <a:prstGeom prst="rect">
            <a:avLst/>
          </a:prstGeom>
          <a:noFill/>
        </p:spPr>
        <p:txBody>
          <a:bodyPr vert="horz" lIns="0" tIns="45720" rIns="0" bIns="45720" rtlCol="0" anchor="ctr">
            <a:noAutofit/>
          </a:bodyPr>
          <a:lstStyle>
            <a:lvl1pPr marL="0" indent="0" algn="ctr">
              <a:lnSpc>
                <a:spcPts val="3000"/>
              </a:lnSpc>
              <a:buNone/>
              <a:defRPr lang="en-US" sz="3000" b="1">
                <a:solidFill>
                  <a:srgbClr val="FF6600"/>
                </a:solidFill>
              </a:defRPr>
            </a:lvl1pPr>
            <a:lvl2pPr marL="342900" indent="0">
              <a:buNone/>
              <a:defRPr lang="en-US" sz="4500">
                <a:solidFill>
                  <a:schemeClr val="tx1"/>
                </a:solidFill>
              </a:defRPr>
            </a:lvl2pPr>
            <a:lvl3pPr marL="685800" indent="0">
              <a:buNone/>
              <a:defRPr lang="en-US" sz="4050">
                <a:solidFill>
                  <a:schemeClr val="tx1"/>
                </a:solidFill>
              </a:defRPr>
            </a:lvl3pPr>
            <a:lvl4pPr marL="1028700" indent="0">
              <a:buNone/>
              <a:defRPr lang="en-US" sz="3600">
                <a:solidFill>
                  <a:schemeClr val="tx1"/>
                </a:solidFill>
              </a:defRPr>
            </a:lvl4pPr>
            <a:lvl5pPr marL="1371600" indent="0">
              <a:buNone/>
              <a:defRPr lang="en-US" sz="3600">
                <a:solidFill>
                  <a:schemeClr val="tx1"/>
                </a:solidFill>
              </a:defRPr>
            </a:lvl5pPr>
          </a:lstStyle>
          <a:p>
            <a:pPr lvl="0"/>
            <a:r>
              <a:rPr lang="en-US"/>
              <a:t>Edit Master text styles</a:t>
            </a:r>
          </a:p>
        </p:txBody>
      </p:sp>
      <p:sp>
        <p:nvSpPr>
          <p:cNvPr id="2" name="Title 1"/>
          <p:cNvSpPr>
            <a:spLocks noGrp="1"/>
          </p:cNvSpPr>
          <p:nvPr>
            <p:ph type="title"/>
          </p:nvPr>
        </p:nvSpPr>
        <p:spPr>
          <a:xfrm>
            <a:off x="838200" y="365127"/>
            <a:ext cx="10515600" cy="1325563"/>
          </a:xfrm>
          <a:solidFill>
            <a:srgbClr val="FFFFFF">
              <a:alpha val="50196"/>
            </a:srgbClr>
          </a:solidFill>
        </p:spPr>
        <p:txBody>
          <a:bodyPr vert="horz" lIns="91440" tIns="45720" rIns="91440" bIns="45720" rtlCol="0" anchor="ctr">
            <a:normAutofit/>
          </a:bodyPr>
          <a:lstStyle>
            <a:lvl1pPr>
              <a:defRPr lang="en-US" sz="3600" b="1">
                <a:latin typeface="+mn-lt"/>
              </a:defRPr>
            </a:lvl1pPr>
          </a:lstStyle>
          <a:p>
            <a:pPr lvl="0"/>
            <a:r>
              <a:rPr lang="en-US"/>
              <a:t>Click to edit Master title style</a:t>
            </a:r>
          </a:p>
        </p:txBody>
      </p:sp>
      <p:sp>
        <p:nvSpPr>
          <p:cNvPr id="7" name="Picture Placeholder 6"/>
          <p:cNvSpPr>
            <a:spLocks noGrp="1"/>
          </p:cNvSpPr>
          <p:nvPr>
            <p:ph type="pic" sz="quarter" idx="15"/>
          </p:nvPr>
        </p:nvSpPr>
        <p:spPr>
          <a:xfrm>
            <a:off x="6202680" y="0"/>
            <a:ext cx="5989320" cy="6858000"/>
          </a:xfrm>
        </p:spPr>
        <p:txBody>
          <a:bodyPr/>
          <a:lstStyle/>
          <a:p>
            <a:endParaRPr lang="en-US"/>
          </a:p>
        </p:txBody>
      </p:sp>
      <p:sp>
        <p:nvSpPr>
          <p:cNvPr id="8" name="Date Placeholder 3"/>
          <p:cNvSpPr>
            <a:spLocks noGrp="1"/>
          </p:cNvSpPr>
          <p:nvPr>
            <p:ph type="dt" sz="half" idx="10"/>
          </p:nvPr>
        </p:nvSpPr>
        <p:spPr>
          <a:xfrm>
            <a:off x="156028" y="6414408"/>
            <a:ext cx="1629229" cy="365125"/>
          </a:xfrm>
        </p:spPr>
        <p:txBody>
          <a:bodyPr/>
          <a:lstStyle>
            <a:lvl1pPr>
              <a:defRPr>
                <a:solidFill>
                  <a:schemeClr val="bg1">
                    <a:lumMod val="65000"/>
                  </a:schemeClr>
                </a:solidFill>
              </a:defRPr>
            </a:lvl1pPr>
          </a:lstStyle>
          <a:p>
            <a:r>
              <a:rPr lang="en-US"/>
              <a:t>Your Date Here</a:t>
            </a:r>
          </a:p>
        </p:txBody>
      </p:sp>
      <p:sp>
        <p:nvSpPr>
          <p:cNvPr id="9" name="Footer Placeholder 4"/>
          <p:cNvSpPr>
            <a:spLocks noGrp="1"/>
          </p:cNvSpPr>
          <p:nvPr>
            <p:ph type="ftr" sz="quarter" idx="11"/>
          </p:nvPr>
        </p:nvSpPr>
        <p:spPr>
          <a:xfrm>
            <a:off x="2046514" y="6414408"/>
            <a:ext cx="4156167" cy="365125"/>
          </a:xfrm>
        </p:spPr>
        <p:txBody>
          <a:bodyPr/>
          <a:lstStyle>
            <a:lvl1pPr algn="r">
              <a:defRPr>
                <a:solidFill>
                  <a:schemeClr val="bg1">
                    <a:lumMod val="65000"/>
                  </a:schemeClr>
                </a:solidFill>
              </a:defRPr>
            </a:lvl1pPr>
          </a:lstStyle>
          <a:p>
            <a:r>
              <a:rPr lang="en-US"/>
              <a:t>Your Footer Here</a:t>
            </a:r>
          </a:p>
        </p:txBody>
      </p:sp>
      <p:sp>
        <p:nvSpPr>
          <p:cNvPr id="10" name="Slide Number Placeholder 5"/>
          <p:cNvSpPr>
            <a:spLocks noGrp="1"/>
          </p:cNvSpPr>
          <p:nvPr>
            <p:ph type="sldNum" sz="quarter" idx="12"/>
          </p:nvPr>
        </p:nvSpPr>
        <p:spPr>
          <a:xfrm>
            <a:off x="9220199" y="6414408"/>
            <a:ext cx="2743200" cy="365125"/>
          </a:xfrm>
        </p:spPr>
        <p:txBody>
          <a:bodyPr/>
          <a:lstStyle>
            <a:lvl1pPr>
              <a:defRPr>
                <a:solidFill>
                  <a:schemeClr val="bg1">
                    <a:lumMod val="65000"/>
                  </a:schemeClr>
                </a:solidFill>
              </a:defRPr>
            </a:lvl1pPr>
          </a:lstStyle>
          <a:p>
            <a:fld id="{7CD08052-46D4-4451-BCD3-D01F8058DAE8}" type="slidenum">
              <a:rPr lang="en-US" smtClean="0"/>
              <a:pPr/>
              <a:t>‹#›</a:t>
            </a:fld>
            <a:endParaRPr lang="en-US"/>
          </a:p>
        </p:txBody>
      </p:sp>
      <p:sp>
        <p:nvSpPr>
          <p:cNvPr id="11" name="Freeform 154"/>
          <p:cNvSpPr>
            <a:spLocks noEditPoints="1"/>
          </p:cNvSpPr>
          <p:nvPr userDrawn="1"/>
        </p:nvSpPr>
        <p:spPr bwMode="auto">
          <a:xfrm>
            <a:off x="508001" y="1846814"/>
            <a:ext cx="2211388" cy="1771650"/>
          </a:xfrm>
          <a:custGeom>
            <a:avLst/>
            <a:gdLst>
              <a:gd name="T0" fmla="*/ 77 w 1393"/>
              <a:gd name="T1" fmla="*/ 61 h 1116"/>
              <a:gd name="T2" fmla="*/ 49 w 1393"/>
              <a:gd name="T3" fmla="*/ 171 h 1116"/>
              <a:gd name="T4" fmla="*/ 44 w 1393"/>
              <a:gd name="T5" fmla="*/ 61 h 1116"/>
              <a:gd name="T6" fmla="*/ 22 w 1393"/>
              <a:gd name="T7" fmla="*/ 229 h 1116"/>
              <a:gd name="T8" fmla="*/ 26 w 1393"/>
              <a:gd name="T9" fmla="*/ 60 h 1116"/>
              <a:gd name="T10" fmla="*/ 23 w 1393"/>
              <a:gd name="T11" fmla="*/ 55 h 1116"/>
              <a:gd name="T12" fmla="*/ 28 w 1393"/>
              <a:gd name="T13" fmla="*/ 49 h 1116"/>
              <a:gd name="T14" fmla="*/ 17 w 1393"/>
              <a:gd name="T15" fmla="*/ 48 h 1116"/>
              <a:gd name="T16" fmla="*/ 231 w 1393"/>
              <a:gd name="T17" fmla="*/ 43 h 1116"/>
              <a:gd name="T18" fmla="*/ 700 w 1393"/>
              <a:gd name="T19" fmla="*/ 56 h 1116"/>
              <a:gd name="T20" fmla="*/ 1047 w 1393"/>
              <a:gd name="T21" fmla="*/ 56 h 1116"/>
              <a:gd name="T22" fmla="*/ 481 w 1393"/>
              <a:gd name="T23" fmla="*/ 41 h 1116"/>
              <a:gd name="T24" fmla="*/ 81 w 1393"/>
              <a:gd name="T25" fmla="*/ 38 h 1116"/>
              <a:gd name="T26" fmla="*/ 94 w 1393"/>
              <a:gd name="T27" fmla="*/ 35 h 1116"/>
              <a:gd name="T28" fmla="*/ 95 w 1393"/>
              <a:gd name="T29" fmla="*/ 35 h 1116"/>
              <a:gd name="T30" fmla="*/ 141 w 1393"/>
              <a:gd name="T31" fmla="*/ 30 h 1116"/>
              <a:gd name="T32" fmla="*/ 426 w 1393"/>
              <a:gd name="T33" fmla="*/ 22 h 1116"/>
              <a:gd name="T34" fmla="*/ 919 w 1393"/>
              <a:gd name="T35" fmla="*/ 1 h 1116"/>
              <a:gd name="T36" fmla="*/ 1378 w 1393"/>
              <a:gd name="T37" fmla="*/ 11 h 1116"/>
              <a:gd name="T38" fmla="*/ 1383 w 1393"/>
              <a:gd name="T39" fmla="*/ 19 h 1116"/>
              <a:gd name="T40" fmla="*/ 1381 w 1393"/>
              <a:gd name="T41" fmla="*/ 27 h 1116"/>
              <a:gd name="T42" fmla="*/ 1106 w 1393"/>
              <a:gd name="T43" fmla="*/ 24 h 1116"/>
              <a:gd name="T44" fmla="*/ 1349 w 1393"/>
              <a:gd name="T45" fmla="*/ 43 h 1116"/>
              <a:gd name="T46" fmla="*/ 1386 w 1393"/>
              <a:gd name="T47" fmla="*/ 45 h 1116"/>
              <a:gd name="T48" fmla="*/ 1393 w 1393"/>
              <a:gd name="T49" fmla="*/ 51 h 1116"/>
              <a:gd name="T50" fmla="*/ 1393 w 1393"/>
              <a:gd name="T51" fmla="*/ 59 h 1116"/>
              <a:gd name="T52" fmla="*/ 1385 w 1393"/>
              <a:gd name="T53" fmla="*/ 62 h 1116"/>
              <a:gd name="T54" fmla="*/ 1368 w 1393"/>
              <a:gd name="T55" fmla="*/ 68 h 1116"/>
              <a:gd name="T56" fmla="*/ 1364 w 1393"/>
              <a:gd name="T57" fmla="*/ 74 h 1116"/>
              <a:gd name="T58" fmla="*/ 1221 w 1393"/>
              <a:gd name="T59" fmla="*/ 70 h 1116"/>
              <a:gd name="T60" fmla="*/ 1376 w 1393"/>
              <a:gd name="T61" fmla="*/ 90 h 1116"/>
              <a:gd name="T62" fmla="*/ 1379 w 1393"/>
              <a:gd name="T63" fmla="*/ 96 h 1116"/>
              <a:gd name="T64" fmla="*/ 1378 w 1393"/>
              <a:gd name="T65" fmla="*/ 104 h 1116"/>
              <a:gd name="T66" fmla="*/ 1005 w 1393"/>
              <a:gd name="T67" fmla="*/ 89 h 1116"/>
              <a:gd name="T68" fmla="*/ 91 w 1393"/>
              <a:gd name="T69" fmla="*/ 61 h 1116"/>
              <a:gd name="T70" fmla="*/ 86 w 1393"/>
              <a:gd name="T71" fmla="*/ 796 h 1116"/>
              <a:gd name="T72" fmla="*/ 94 w 1393"/>
              <a:gd name="T73" fmla="*/ 987 h 1116"/>
              <a:gd name="T74" fmla="*/ 89 w 1393"/>
              <a:gd name="T75" fmla="*/ 1051 h 1116"/>
              <a:gd name="T76" fmla="*/ 85 w 1393"/>
              <a:gd name="T77" fmla="*/ 1084 h 1116"/>
              <a:gd name="T78" fmla="*/ 77 w 1393"/>
              <a:gd name="T79" fmla="*/ 1116 h 1116"/>
              <a:gd name="T80" fmla="*/ 69 w 1393"/>
              <a:gd name="T81" fmla="*/ 1115 h 1116"/>
              <a:gd name="T82" fmla="*/ 60 w 1393"/>
              <a:gd name="T83" fmla="*/ 1074 h 1116"/>
              <a:gd name="T84" fmla="*/ 52 w 1393"/>
              <a:gd name="T85" fmla="*/ 1073 h 1116"/>
              <a:gd name="T86" fmla="*/ 49 w 1393"/>
              <a:gd name="T87" fmla="*/ 1067 h 1116"/>
              <a:gd name="T88" fmla="*/ 44 w 1393"/>
              <a:gd name="T89" fmla="*/ 981 h 1116"/>
              <a:gd name="T90" fmla="*/ 39 w 1393"/>
              <a:gd name="T91" fmla="*/ 650 h 1116"/>
              <a:gd name="T92" fmla="*/ 25 w 1393"/>
              <a:gd name="T93" fmla="*/ 500 h 1116"/>
              <a:gd name="T94" fmla="*/ 0 w 1393"/>
              <a:gd name="T95" fmla="*/ 154 h 1116"/>
              <a:gd name="T96" fmla="*/ 5 w 1393"/>
              <a:gd name="T97" fmla="*/ 34 h 1116"/>
              <a:gd name="T98" fmla="*/ 13 w 1393"/>
              <a:gd name="T99" fmla="*/ 34 h 1116"/>
              <a:gd name="T100" fmla="*/ 15 w 1393"/>
              <a:gd name="T101" fmla="*/ 38 h 1116"/>
              <a:gd name="T102" fmla="*/ 19 w 1393"/>
              <a:gd name="T103" fmla="*/ 34 h 1116"/>
              <a:gd name="T104" fmla="*/ 8 w 1393"/>
              <a:gd name="T105" fmla="*/ 24 h 1116"/>
              <a:gd name="T106" fmla="*/ 2 w 1393"/>
              <a:gd name="T107" fmla="*/ 21 h 1116"/>
              <a:gd name="T108" fmla="*/ 5 w 1393"/>
              <a:gd name="T109" fmla="*/ 14 h 1116"/>
              <a:gd name="T110" fmla="*/ 55 w 1393"/>
              <a:gd name="T111" fmla="*/ 9 h 1116"/>
              <a:gd name="T112" fmla="*/ 60 w 1393"/>
              <a:gd name="T113" fmla="*/ 2 h 1116"/>
              <a:gd name="T114" fmla="*/ 65 w 1393"/>
              <a:gd name="T115" fmla="*/ 6 h 1116"/>
              <a:gd name="T116" fmla="*/ 222 w 1393"/>
              <a:gd name="T117" fmla="*/ 4 h 1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393" h="1116">
                <a:moveTo>
                  <a:pt x="72" y="61"/>
                </a:moveTo>
                <a:lnTo>
                  <a:pt x="73" y="100"/>
                </a:lnTo>
                <a:lnTo>
                  <a:pt x="77" y="61"/>
                </a:lnTo>
                <a:lnTo>
                  <a:pt x="72" y="61"/>
                </a:lnTo>
                <a:close/>
                <a:moveTo>
                  <a:pt x="44" y="61"/>
                </a:moveTo>
                <a:lnTo>
                  <a:pt x="49" y="171"/>
                </a:lnTo>
                <a:lnTo>
                  <a:pt x="49" y="116"/>
                </a:lnTo>
                <a:lnTo>
                  <a:pt x="51" y="61"/>
                </a:lnTo>
                <a:lnTo>
                  <a:pt x="44" y="61"/>
                </a:lnTo>
                <a:close/>
                <a:moveTo>
                  <a:pt x="14" y="47"/>
                </a:moveTo>
                <a:lnTo>
                  <a:pt x="17" y="137"/>
                </a:lnTo>
                <a:lnTo>
                  <a:pt x="22" y="229"/>
                </a:lnTo>
                <a:lnTo>
                  <a:pt x="28" y="98"/>
                </a:lnTo>
                <a:lnTo>
                  <a:pt x="27" y="61"/>
                </a:lnTo>
                <a:lnTo>
                  <a:pt x="26" y="60"/>
                </a:lnTo>
                <a:lnTo>
                  <a:pt x="23" y="59"/>
                </a:lnTo>
                <a:lnTo>
                  <a:pt x="23" y="56"/>
                </a:lnTo>
                <a:lnTo>
                  <a:pt x="23" y="55"/>
                </a:lnTo>
                <a:lnTo>
                  <a:pt x="23" y="52"/>
                </a:lnTo>
                <a:lnTo>
                  <a:pt x="26" y="51"/>
                </a:lnTo>
                <a:lnTo>
                  <a:pt x="28" y="49"/>
                </a:lnTo>
                <a:lnTo>
                  <a:pt x="28" y="49"/>
                </a:lnTo>
                <a:lnTo>
                  <a:pt x="18" y="48"/>
                </a:lnTo>
                <a:lnTo>
                  <a:pt x="17" y="48"/>
                </a:lnTo>
                <a:lnTo>
                  <a:pt x="14" y="47"/>
                </a:lnTo>
                <a:close/>
                <a:moveTo>
                  <a:pt x="481" y="41"/>
                </a:moveTo>
                <a:lnTo>
                  <a:pt x="231" y="43"/>
                </a:lnTo>
                <a:lnTo>
                  <a:pt x="432" y="49"/>
                </a:lnTo>
                <a:lnTo>
                  <a:pt x="654" y="55"/>
                </a:lnTo>
                <a:lnTo>
                  <a:pt x="700" y="56"/>
                </a:lnTo>
                <a:lnTo>
                  <a:pt x="869" y="57"/>
                </a:lnTo>
                <a:lnTo>
                  <a:pt x="1039" y="56"/>
                </a:lnTo>
                <a:lnTo>
                  <a:pt x="1047" y="56"/>
                </a:lnTo>
                <a:lnTo>
                  <a:pt x="1040" y="56"/>
                </a:lnTo>
                <a:lnTo>
                  <a:pt x="731" y="44"/>
                </a:lnTo>
                <a:lnTo>
                  <a:pt x="481" y="41"/>
                </a:lnTo>
                <a:close/>
                <a:moveTo>
                  <a:pt x="81" y="38"/>
                </a:moveTo>
                <a:lnTo>
                  <a:pt x="74" y="38"/>
                </a:lnTo>
                <a:lnTo>
                  <a:pt x="81" y="38"/>
                </a:lnTo>
                <a:lnTo>
                  <a:pt x="81" y="38"/>
                </a:lnTo>
                <a:close/>
                <a:moveTo>
                  <a:pt x="95" y="35"/>
                </a:moveTo>
                <a:lnTo>
                  <a:pt x="94" y="35"/>
                </a:lnTo>
                <a:lnTo>
                  <a:pt x="94" y="39"/>
                </a:lnTo>
                <a:lnTo>
                  <a:pt x="95" y="39"/>
                </a:lnTo>
                <a:lnTo>
                  <a:pt x="95" y="35"/>
                </a:lnTo>
                <a:close/>
                <a:moveTo>
                  <a:pt x="426" y="22"/>
                </a:moveTo>
                <a:lnTo>
                  <a:pt x="218" y="24"/>
                </a:lnTo>
                <a:lnTo>
                  <a:pt x="141" y="30"/>
                </a:lnTo>
                <a:lnTo>
                  <a:pt x="353" y="26"/>
                </a:lnTo>
                <a:lnTo>
                  <a:pt x="565" y="26"/>
                </a:lnTo>
                <a:lnTo>
                  <a:pt x="426" y="22"/>
                </a:lnTo>
                <a:close/>
                <a:moveTo>
                  <a:pt x="535" y="0"/>
                </a:moveTo>
                <a:lnTo>
                  <a:pt x="691" y="1"/>
                </a:lnTo>
                <a:lnTo>
                  <a:pt x="919" y="1"/>
                </a:lnTo>
                <a:lnTo>
                  <a:pt x="1146" y="4"/>
                </a:lnTo>
                <a:lnTo>
                  <a:pt x="1374" y="11"/>
                </a:lnTo>
                <a:lnTo>
                  <a:pt x="1378" y="11"/>
                </a:lnTo>
                <a:lnTo>
                  <a:pt x="1381" y="14"/>
                </a:lnTo>
                <a:lnTo>
                  <a:pt x="1382" y="17"/>
                </a:lnTo>
                <a:lnTo>
                  <a:pt x="1383" y="19"/>
                </a:lnTo>
                <a:lnTo>
                  <a:pt x="1383" y="22"/>
                </a:lnTo>
                <a:lnTo>
                  <a:pt x="1382" y="24"/>
                </a:lnTo>
                <a:lnTo>
                  <a:pt x="1381" y="27"/>
                </a:lnTo>
                <a:lnTo>
                  <a:pt x="1378" y="28"/>
                </a:lnTo>
                <a:lnTo>
                  <a:pt x="1374" y="28"/>
                </a:lnTo>
                <a:lnTo>
                  <a:pt x="1106" y="24"/>
                </a:lnTo>
                <a:lnTo>
                  <a:pt x="836" y="19"/>
                </a:lnTo>
                <a:lnTo>
                  <a:pt x="845" y="21"/>
                </a:lnTo>
                <a:lnTo>
                  <a:pt x="1349" y="43"/>
                </a:lnTo>
                <a:lnTo>
                  <a:pt x="1382" y="44"/>
                </a:lnTo>
                <a:lnTo>
                  <a:pt x="1383" y="44"/>
                </a:lnTo>
                <a:lnTo>
                  <a:pt x="1386" y="45"/>
                </a:lnTo>
                <a:lnTo>
                  <a:pt x="1389" y="47"/>
                </a:lnTo>
                <a:lnTo>
                  <a:pt x="1391" y="48"/>
                </a:lnTo>
                <a:lnTo>
                  <a:pt x="1393" y="51"/>
                </a:lnTo>
                <a:lnTo>
                  <a:pt x="1393" y="53"/>
                </a:lnTo>
                <a:lnTo>
                  <a:pt x="1393" y="56"/>
                </a:lnTo>
                <a:lnTo>
                  <a:pt x="1393" y="59"/>
                </a:lnTo>
                <a:lnTo>
                  <a:pt x="1390" y="61"/>
                </a:lnTo>
                <a:lnTo>
                  <a:pt x="1389" y="62"/>
                </a:lnTo>
                <a:lnTo>
                  <a:pt x="1385" y="62"/>
                </a:lnTo>
                <a:lnTo>
                  <a:pt x="1366" y="62"/>
                </a:lnTo>
                <a:lnTo>
                  <a:pt x="1368" y="65"/>
                </a:lnTo>
                <a:lnTo>
                  <a:pt x="1368" y="68"/>
                </a:lnTo>
                <a:lnTo>
                  <a:pt x="1368" y="70"/>
                </a:lnTo>
                <a:lnTo>
                  <a:pt x="1366" y="73"/>
                </a:lnTo>
                <a:lnTo>
                  <a:pt x="1364" y="74"/>
                </a:lnTo>
                <a:lnTo>
                  <a:pt x="1361" y="74"/>
                </a:lnTo>
                <a:lnTo>
                  <a:pt x="1237" y="69"/>
                </a:lnTo>
                <a:lnTo>
                  <a:pt x="1221" y="70"/>
                </a:lnTo>
                <a:lnTo>
                  <a:pt x="1085" y="74"/>
                </a:lnTo>
                <a:lnTo>
                  <a:pt x="1372" y="89"/>
                </a:lnTo>
                <a:lnTo>
                  <a:pt x="1376" y="90"/>
                </a:lnTo>
                <a:lnTo>
                  <a:pt x="1378" y="91"/>
                </a:lnTo>
                <a:lnTo>
                  <a:pt x="1379" y="94"/>
                </a:lnTo>
                <a:lnTo>
                  <a:pt x="1379" y="96"/>
                </a:lnTo>
                <a:lnTo>
                  <a:pt x="1379" y="99"/>
                </a:lnTo>
                <a:lnTo>
                  <a:pt x="1379" y="102"/>
                </a:lnTo>
                <a:lnTo>
                  <a:pt x="1378" y="104"/>
                </a:lnTo>
                <a:lnTo>
                  <a:pt x="1376" y="106"/>
                </a:lnTo>
                <a:lnTo>
                  <a:pt x="1372" y="106"/>
                </a:lnTo>
                <a:lnTo>
                  <a:pt x="1005" y="89"/>
                </a:lnTo>
                <a:lnTo>
                  <a:pt x="637" y="73"/>
                </a:lnTo>
                <a:lnTo>
                  <a:pt x="365" y="66"/>
                </a:lnTo>
                <a:lnTo>
                  <a:pt x="91" y="61"/>
                </a:lnTo>
                <a:lnTo>
                  <a:pt x="73" y="286"/>
                </a:lnTo>
                <a:lnTo>
                  <a:pt x="78" y="534"/>
                </a:lnTo>
                <a:lnTo>
                  <a:pt x="86" y="796"/>
                </a:lnTo>
                <a:lnTo>
                  <a:pt x="90" y="924"/>
                </a:lnTo>
                <a:lnTo>
                  <a:pt x="91" y="955"/>
                </a:lnTo>
                <a:lnTo>
                  <a:pt x="94" y="987"/>
                </a:lnTo>
                <a:lnTo>
                  <a:pt x="94" y="1018"/>
                </a:lnTo>
                <a:lnTo>
                  <a:pt x="90" y="1048"/>
                </a:lnTo>
                <a:lnTo>
                  <a:pt x="89" y="1051"/>
                </a:lnTo>
                <a:lnTo>
                  <a:pt x="87" y="1052"/>
                </a:lnTo>
                <a:lnTo>
                  <a:pt x="86" y="1052"/>
                </a:lnTo>
                <a:lnTo>
                  <a:pt x="85" y="1084"/>
                </a:lnTo>
                <a:lnTo>
                  <a:pt x="80" y="1112"/>
                </a:lnTo>
                <a:lnTo>
                  <a:pt x="78" y="1115"/>
                </a:lnTo>
                <a:lnTo>
                  <a:pt x="77" y="1116"/>
                </a:lnTo>
                <a:lnTo>
                  <a:pt x="74" y="1116"/>
                </a:lnTo>
                <a:lnTo>
                  <a:pt x="72" y="1116"/>
                </a:lnTo>
                <a:lnTo>
                  <a:pt x="69" y="1115"/>
                </a:lnTo>
                <a:lnTo>
                  <a:pt x="68" y="1112"/>
                </a:lnTo>
                <a:lnTo>
                  <a:pt x="62" y="1094"/>
                </a:lnTo>
                <a:lnTo>
                  <a:pt x="60" y="1074"/>
                </a:lnTo>
                <a:lnTo>
                  <a:pt x="59" y="1074"/>
                </a:lnTo>
                <a:lnTo>
                  <a:pt x="55" y="1074"/>
                </a:lnTo>
                <a:lnTo>
                  <a:pt x="52" y="1073"/>
                </a:lnTo>
                <a:lnTo>
                  <a:pt x="51" y="1070"/>
                </a:lnTo>
                <a:lnTo>
                  <a:pt x="49" y="1069"/>
                </a:lnTo>
                <a:lnTo>
                  <a:pt x="49" y="1067"/>
                </a:lnTo>
                <a:lnTo>
                  <a:pt x="49" y="1065"/>
                </a:lnTo>
                <a:lnTo>
                  <a:pt x="45" y="1023"/>
                </a:lnTo>
                <a:lnTo>
                  <a:pt x="44" y="981"/>
                </a:lnTo>
                <a:lnTo>
                  <a:pt x="43" y="940"/>
                </a:lnTo>
                <a:lnTo>
                  <a:pt x="39" y="806"/>
                </a:lnTo>
                <a:lnTo>
                  <a:pt x="39" y="650"/>
                </a:lnTo>
                <a:lnTo>
                  <a:pt x="38" y="628"/>
                </a:lnTo>
                <a:lnTo>
                  <a:pt x="30" y="564"/>
                </a:lnTo>
                <a:lnTo>
                  <a:pt x="25" y="500"/>
                </a:lnTo>
                <a:lnTo>
                  <a:pt x="14" y="384"/>
                </a:lnTo>
                <a:lnTo>
                  <a:pt x="5" y="269"/>
                </a:lnTo>
                <a:lnTo>
                  <a:pt x="0" y="154"/>
                </a:lnTo>
                <a:lnTo>
                  <a:pt x="2" y="38"/>
                </a:lnTo>
                <a:lnTo>
                  <a:pt x="4" y="35"/>
                </a:lnTo>
                <a:lnTo>
                  <a:pt x="5" y="34"/>
                </a:lnTo>
                <a:lnTo>
                  <a:pt x="8" y="32"/>
                </a:lnTo>
                <a:lnTo>
                  <a:pt x="10" y="32"/>
                </a:lnTo>
                <a:lnTo>
                  <a:pt x="13" y="34"/>
                </a:lnTo>
                <a:lnTo>
                  <a:pt x="14" y="35"/>
                </a:lnTo>
                <a:lnTo>
                  <a:pt x="14" y="38"/>
                </a:lnTo>
                <a:lnTo>
                  <a:pt x="15" y="38"/>
                </a:lnTo>
                <a:lnTo>
                  <a:pt x="15" y="36"/>
                </a:lnTo>
                <a:lnTo>
                  <a:pt x="18" y="34"/>
                </a:lnTo>
                <a:lnTo>
                  <a:pt x="19" y="34"/>
                </a:lnTo>
                <a:lnTo>
                  <a:pt x="52" y="27"/>
                </a:lnTo>
                <a:lnTo>
                  <a:pt x="53" y="26"/>
                </a:lnTo>
                <a:lnTo>
                  <a:pt x="8" y="24"/>
                </a:lnTo>
                <a:lnTo>
                  <a:pt x="5" y="24"/>
                </a:lnTo>
                <a:lnTo>
                  <a:pt x="4" y="23"/>
                </a:lnTo>
                <a:lnTo>
                  <a:pt x="2" y="21"/>
                </a:lnTo>
                <a:lnTo>
                  <a:pt x="2" y="18"/>
                </a:lnTo>
                <a:lnTo>
                  <a:pt x="4" y="17"/>
                </a:lnTo>
                <a:lnTo>
                  <a:pt x="5" y="14"/>
                </a:lnTo>
                <a:lnTo>
                  <a:pt x="8" y="14"/>
                </a:lnTo>
                <a:lnTo>
                  <a:pt x="55" y="11"/>
                </a:lnTo>
                <a:lnTo>
                  <a:pt x="55" y="9"/>
                </a:lnTo>
                <a:lnTo>
                  <a:pt x="55" y="6"/>
                </a:lnTo>
                <a:lnTo>
                  <a:pt x="57" y="4"/>
                </a:lnTo>
                <a:lnTo>
                  <a:pt x="60" y="2"/>
                </a:lnTo>
                <a:lnTo>
                  <a:pt x="61" y="2"/>
                </a:lnTo>
                <a:lnTo>
                  <a:pt x="64" y="4"/>
                </a:lnTo>
                <a:lnTo>
                  <a:pt x="65" y="6"/>
                </a:lnTo>
                <a:lnTo>
                  <a:pt x="66" y="9"/>
                </a:lnTo>
                <a:lnTo>
                  <a:pt x="66" y="10"/>
                </a:lnTo>
                <a:lnTo>
                  <a:pt x="222" y="4"/>
                </a:lnTo>
                <a:lnTo>
                  <a:pt x="379" y="1"/>
                </a:lnTo>
                <a:lnTo>
                  <a:pt x="535" y="0"/>
                </a:lnTo>
                <a:close/>
              </a:path>
            </a:pathLst>
          </a:custGeom>
          <a:solidFill>
            <a:schemeClr val="accent3"/>
          </a:solidFill>
          <a:ln w="0">
            <a:solidFill>
              <a:schemeClr val="accent3"/>
            </a:solid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
        <p:nvSpPr>
          <p:cNvPr id="12" name="Freeform 155"/>
          <p:cNvSpPr>
            <a:spLocks noEditPoints="1"/>
          </p:cNvSpPr>
          <p:nvPr userDrawn="1"/>
        </p:nvSpPr>
        <p:spPr bwMode="auto">
          <a:xfrm>
            <a:off x="3535363" y="4211539"/>
            <a:ext cx="2052639" cy="1703388"/>
          </a:xfrm>
          <a:custGeom>
            <a:avLst/>
            <a:gdLst>
              <a:gd name="T0" fmla="*/ 1259 w 1293"/>
              <a:gd name="T1" fmla="*/ 1052 h 1073"/>
              <a:gd name="T2" fmla="*/ 1212 w 1293"/>
              <a:gd name="T3" fmla="*/ 1048 h 1073"/>
              <a:gd name="T4" fmla="*/ 1212 w 1293"/>
              <a:gd name="T5" fmla="*/ 1048 h 1073"/>
              <a:gd name="T6" fmla="*/ 1100 w 1293"/>
              <a:gd name="T7" fmla="*/ 1023 h 1073"/>
              <a:gd name="T8" fmla="*/ 1178 w 1293"/>
              <a:gd name="T9" fmla="*/ 1025 h 1073"/>
              <a:gd name="T10" fmla="*/ 1173 w 1293"/>
              <a:gd name="T11" fmla="*/ 1021 h 1073"/>
              <a:gd name="T12" fmla="*/ 1208 w 1293"/>
              <a:gd name="T13" fmla="*/ 1000 h 1073"/>
              <a:gd name="T14" fmla="*/ 953 w 1293"/>
              <a:gd name="T15" fmla="*/ 1001 h 1073"/>
              <a:gd name="T16" fmla="*/ 818 w 1293"/>
              <a:gd name="T17" fmla="*/ 1013 h 1073"/>
              <a:gd name="T18" fmla="*/ 822 w 1293"/>
              <a:gd name="T19" fmla="*/ 1006 h 1073"/>
              <a:gd name="T20" fmla="*/ 939 w 1293"/>
              <a:gd name="T21" fmla="*/ 1006 h 1073"/>
              <a:gd name="T22" fmla="*/ 944 w 1293"/>
              <a:gd name="T23" fmla="*/ 1003 h 1073"/>
              <a:gd name="T24" fmla="*/ 1145 w 1293"/>
              <a:gd name="T25" fmla="*/ 999 h 1073"/>
              <a:gd name="T26" fmla="*/ 640 w 1293"/>
              <a:gd name="T27" fmla="*/ 992 h 1073"/>
              <a:gd name="T28" fmla="*/ 360 w 1293"/>
              <a:gd name="T29" fmla="*/ 1004 h 1073"/>
              <a:gd name="T30" fmla="*/ 1247 w 1293"/>
              <a:gd name="T31" fmla="*/ 0 h 1073"/>
              <a:gd name="T32" fmla="*/ 1254 w 1293"/>
              <a:gd name="T33" fmla="*/ 4 h 1073"/>
              <a:gd name="T34" fmla="*/ 1268 w 1293"/>
              <a:gd name="T35" fmla="*/ 200 h 1073"/>
              <a:gd name="T36" fmla="*/ 1266 w 1293"/>
              <a:gd name="T37" fmla="*/ 25 h 1073"/>
              <a:gd name="T38" fmla="*/ 1274 w 1293"/>
              <a:gd name="T39" fmla="*/ 25 h 1073"/>
              <a:gd name="T40" fmla="*/ 1276 w 1293"/>
              <a:gd name="T41" fmla="*/ 39 h 1073"/>
              <a:gd name="T42" fmla="*/ 1283 w 1293"/>
              <a:gd name="T43" fmla="*/ 35 h 1073"/>
              <a:gd name="T44" fmla="*/ 1287 w 1293"/>
              <a:gd name="T45" fmla="*/ 40 h 1073"/>
              <a:gd name="T46" fmla="*/ 1293 w 1293"/>
              <a:gd name="T47" fmla="*/ 410 h 1073"/>
              <a:gd name="T48" fmla="*/ 1287 w 1293"/>
              <a:gd name="T49" fmla="*/ 895 h 1073"/>
              <a:gd name="T50" fmla="*/ 1278 w 1293"/>
              <a:gd name="T51" fmla="*/ 1059 h 1073"/>
              <a:gd name="T52" fmla="*/ 1276 w 1293"/>
              <a:gd name="T53" fmla="*/ 1068 h 1073"/>
              <a:gd name="T54" fmla="*/ 1270 w 1293"/>
              <a:gd name="T55" fmla="*/ 1073 h 1073"/>
              <a:gd name="T56" fmla="*/ 1262 w 1293"/>
              <a:gd name="T57" fmla="*/ 1072 h 1073"/>
              <a:gd name="T58" fmla="*/ 852 w 1293"/>
              <a:gd name="T59" fmla="*/ 1044 h 1073"/>
              <a:gd name="T60" fmla="*/ 166 w 1293"/>
              <a:gd name="T61" fmla="*/ 1025 h 1073"/>
              <a:gd name="T62" fmla="*/ 12 w 1293"/>
              <a:gd name="T63" fmla="*/ 1025 h 1073"/>
              <a:gd name="T64" fmla="*/ 3 w 1293"/>
              <a:gd name="T65" fmla="*/ 1022 h 1073"/>
              <a:gd name="T66" fmla="*/ 0 w 1293"/>
              <a:gd name="T67" fmla="*/ 1016 h 1073"/>
              <a:gd name="T68" fmla="*/ 6 w 1293"/>
              <a:gd name="T69" fmla="*/ 1012 h 1073"/>
              <a:gd name="T70" fmla="*/ 449 w 1293"/>
              <a:gd name="T71" fmla="*/ 982 h 1073"/>
              <a:gd name="T72" fmla="*/ 945 w 1293"/>
              <a:gd name="T73" fmla="*/ 975 h 1073"/>
              <a:gd name="T74" fmla="*/ 1240 w 1293"/>
              <a:gd name="T75" fmla="*/ 970 h 1073"/>
              <a:gd name="T76" fmla="*/ 1237 w 1293"/>
              <a:gd name="T77" fmla="*/ 264 h 1073"/>
              <a:gd name="T78" fmla="*/ 1227 w 1293"/>
              <a:gd name="T79" fmla="*/ 21 h 1073"/>
              <a:gd name="T80" fmla="*/ 1233 w 1293"/>
              <a:gd name="T81" fmla="*/ 21 h 1073"/>
              <a:gd name="T82" fmla="*/ 1242 w 1293"/>
              <a:gd name="T83" fmla="*/ 76 h 1073"/>
              <a:gd name="T84" fmla="*/ 1244 w 1293"/>
              <a:gd name="T85" fmla="*/ 1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93" h="1073">
                <a:moveTo>
                  <a:pt x="1257" y="1048"/>
                </a:moveTo>
                <a:lnTo>
                  <a:pt x="1255" y="1052"/>
                </a:lnTo>
                <a:lnTo>
                  <a:pt x="1259" y="1052"/>
                </a:lnTo>
                <a:lnTo>
                  <a:pt x="1259" y="1048"/>
                </a:lnTo>
                <a:lnTo>
                  <a:pt x="1257" y="1048"/>
                </a:lnTo>
                <a:close/>
                <a:moveTo>
                  <a:pt x="1212" y="1048"/>
                </a:moveTo>
                <a:lnTo>
                  <a:pt x="1238" y="1051"/>
                </a:lnTo>
                <a:lnTo>
                  <a:pt x="1238" y="1048"/>
                </a:lnTo>
                <a:lnTo>
                  <a:pt x="1212" y="1048"/>
                </a:lnTo>
                <a:close/>
                <a:moveTo>
                  <a:pt x="1173" y="1021"/>
                </a:moveTo>
                <a:lnTo>
                  <a:pt x="1152" y="1022"/>
                </a:lnTo>
                <a:lnTo>
                  <a:pt x="1100" y="1023"/>
                </a:lnTo>
                <a:lnTo>
                  <a:pt x="1203" y="1027"/>
                </a:lnTo>
                <a:lnTo>
                  <a:pt x="1216" y="1025"/>
                </a:lnTo>
                <a:lnTo>
                  <a:pt x="1178" y="1025"/>
                </a:lnTo>
                <a:lnTo>
                  <a:pt x="1175" y="1023"/>
                </a:lnTo>
                <a:lnTo>
                  <a:pt x="1174" y="1023"/>
                </a:lnTo>
                <a:lnTo>
                  <a:pt x="1173" y="1021"/>
                </a:lnTo>
                <a:close/>
                <a:moveTo>
                  <a:pt x="1190" y="1000"/>
                </a:moveTo>
                <a:lnTo>
                  <a:pt x="1199" y="1001"/>
                </a:lnTo>
                <a:lnTo>
                  <a:pt x="1208" y="1000"/>
                </a:lnTo>
                <a:lnTo>
                  <a:pt x="1190" y="1000"/>
                </a:lnTo>
                <a:close/>
                <a:moveTo>
                  <a:pt x="1088" y="996"/>
                </a:moveTo>
                <a:lnTo>
                  <a:pt x="953" y="1001"/>
                </a:lnTo>
                <a:lnTo>
                  <a:pt x="707" y="1010"/>
                </a:lnTo>
                <a:lnTo>
                  <a:pt x="778" y="1012"/>
                </a:lnTo>
                <a:lnTo>
                  <a:pt x="818" y="1013"/>
                </a:lnTo>
                <a:lnTo>
                  <a:pt x="818" y="1010"/>
                </a:lnTo>
                <a:lnTo>
                  <a:pt x="819" y="1008"/>
                </a:lnTo>
                <a:lnTo>
                  <a:pt x="822" y="1006"/>
                </a:lnTo>
                <a:lnTo>
                  <a:pt x="825" y="1006"/>
                </a:lnTo>
                <a:lnTo>
                  <a:pt x="937" y="1008"/>
                </a:lnTo>
                <a:lnTo>
                  <a:pt x="939" y="1006"/>
                </a:lnTo>
                <a:lnTo>
                  <a:pt x="940" y="1004"/>
                </a:lnTo>
                <a:lnTo>
                  <a:pt x="941" y="1003"/>
                </a:lnTo>
                <a:lnTo>
                  <a:pt x="944" y="1003"/>
                </a:lnTo>
                <a:lnTo>
                  <a:pt x="1083" y="1000"/>
                </a:lnTo>
                <a:lnTo>
                  <a:pt x="1113" y="1000"/>
                </a:lnTo>
                <a:lnTo>
                  <a:pt x="1145" y="999"/>
                </a:lnTo>
                <a:lnTo>
                  <a:pt x="1088" y="996"/>
                </a:lnTo>
                <a:close/>
                <a:moveTo>
                  <a:pt x="762" y="991"/>
                </a:moveTo>
                <a:lnTo>
                  <a:pt x="640" y="992"/>
                </a:lnTo>
                <a:lnTo>
                  <a:pt x="466" y="996"/>
                </a:lnTo>
                <a:lnTo>
                  <a:pt x="292" y="1004"/>
                </a:lnTo>
                <a:lnTo>
                  <a:pt x="360" y="1004"/>
                </a:lnTo>
                <a:lnTo>
                  <a:pt x="640" y="995"/>
                </a:lnTo>
                <a:lnTo>
                  <a:pt x="762" y="991"/>
                </a:lnTo>
                <a:close/>
                <a:moveTo>
                  <a:pt x="1247" y="0"/>
                </a:moveTo>
                <a:lnTo>
                  <a:pt x="1250" y="0"/>
                </a:lnTo>
                <a:lnTo>
                  <a:pt x="1253" y="1"/>
                </a:lnTo>
                <a:lnTo>
                  <a:pt x="1254" y="4"/>
                </a:lnTo>
                <a:lnTo>
                  <a:pt x="1254" y="6"/>
                </a:lnTo>
                <a:lnTo>
                  <a:pt x="1267" y="260"/>
                </a:lnTo>
                <a:lnTo>
                  <a:pt x="1268" y="200"/>
                </a:lnTo>
                <a:lnTo>
                  <a:pt x="1263" y="30"/>
                </a:lnTo>
                <a:lnTo>
                  <a:pt x="1263" y="26"/>
                </a:lnTo>
                <a:lnTo>
                  <a:pt x="1266" y="25"/>
                </a:lnTo>
                <a:lnTo>
                  <a:pt x="1268" y="23"/>
                </a:lnTo>
                <a:lnTo>
                  <a:pt x="1271" y="23"/>
                </a:lnTo>
                <a:lnTo>
                  <a:pt x="1274" y="25"/>
                </a:lnTo>
                <a:lnTo>
                  <a:pt x="1275" y="26"/>
                </a:lnTo>
                <a:lnTo>
                  <a:pt x="1276" y="30"/>
                </a:lnTo>
                <a:lnTo>
                  <a:pt x="1276" y="39"/>
                </a:lnTo>
                <a:lnTo>
                  <a:pt x="1278" y="36"/>
                </a:lnTo>
                <a:lnTo>
                  <a:pt x="1280" y="35"/>
                </a:lnTo>
                <a:lnTo>
                  <a:pt x="1283" y="35"/>
                </a:lnTo>
                <a:lnTo>
                  <a:pt x="1284" y="36"/>
                </a:lnTo>
                <a:lnTo>
                  <a:pt x="1287" y="38"/>
                </a:lnTo>
                <a:lnTo>
                  <a:pt x="1287" y="40"/>
                </a:lnTo>
                <a:lnTo>
                  <a:pt x="1289" y="153"/>
                </a:lnTo>
                <a:lnTo>
                  <a:pt x="1289" y="267"/>
                </a:lnTo>
                <a:lnTo>
                  <a:pt x="1293" y="410"/>
                </a:lnTo>
                <a:lnTo>
                  <a:pt x="1293" y="554"/>
                </a:lnTo>
                <a:lnTo>
                  <a:pt x="1288" y="815"/>
                </a:lnTo>
                <a:lnTo>
                  <a:pt x="1287" y="895"/>
                </a:lnTo>
                <a:lnTo>
                  <a:pt x="1283" y="976"/>
                </a:lnTo>
                <a:lnTo>
                  <a:pt x="1275" y="1056"/>
                </a:lnTo>
                <a:lnTo>
                  <a:pt x="1278" y="1059"/>
                </a:lnTo>
                <a:lnTo>
                  <a:pt x="1278" y="1063"/>
                </a:lnTo>
                <a:lnTo>
                  <a:pt x="1278" y="1065"/>
                </a:lnTo>
                <a:lnTo>
                  <a:pt x="1276" y="1068"/>
                </a:lnTo>
                <a:lnTo>
                  <a:pt x="1274" y="1069"/>
                </a:lnTo>
                <a:lnTo>
                  <a:pt x="1272" y="1072"/>
                </a:lnTo>
                <a:lnTo>
                  <a:pt x="1270" y="1073"/>
                </a:lnTo>
                <a:lnTo>
                  <a:pt x="1267" y="1073"/>
                </a:lnTo>
                <a:lnTo>
                  <a:pt x="1264" y="1073"/>
                </a:lnTo>
                <a:lnTo>
                  <a:pt x="1262" y="1072"/>
                </a:lnTo>
                <a:lnTo>
                  <a:pt x="1261" y="1069"/>
                </a:lnTo>
                <a:lnTo>
                  <a:pt x="1056" y="1058"/>
                </a:lnTo>
                <a:lnTo>
                  <a:pt x="852" y="1044"/>
                </a:lnTo>
                <a:lnTo>
                  <a:pt x="648" y="1034"/>
                </a:lnTo>
                <a:lnTo>
                  <a:pt x="407" y="1027"/>
                </a:lnTo>
                <a:lnTo>
                  <a:pt x="166" y="1025"/>
                </a:lnTo>
                <a:lnTo>
                  <a:pt x="16" y="1026"/>
                </a:lnTo>
                <a:lnTo>
                  <a:pt x="13" y="1026"/>
                </a:lnTo>
                <a:lnTo>
                  <a:pt x="12" y="1025"/>
                </a:lnTo>
                <a:lnTo>
                  <a:pt x="10" y="1023"/>
                </a:lnTo>
                <a:lnTo>
                  <a:pt x="6" y="1022"/>
                </a:lnTo>
                <a:lnTo>
                  <a:pt x="3" y="1022"/>
                </a:lnTo>
                <a:lnTo>
                  <a:pt x="1" y="1021"/>
                </a:lnTo>
                <a:lnTo>
                  <a:pt x="0" y="1018"/>
                </a:lnTo>
                <a:lnTo>
                  <a:pt x="0" y="1016"/>
                </a:lnTo>
                <a:lnTo>
                  <a:pt x="1" y="1014"/>
                </a:lnTo>
                <a:lnTo>
                  <a:pt x="3" y="1012"/>
                </a:lnTo>
                <a:lnTo>
                  <a:pt x="6" y="1012"/>
                </a:lnTo>
                <a:lnTo>
                  <a:pt x="67" y="1008"/>
                </a:lnTo>
                <a:lnTo>
                  <a:pt x="258" y="992"/>
                </a:lnTo>
                <a:lnTo>
                  <a:pt x="449" y="982"/>
                </a:lnTo>
                <a:lnTo>
                  <a:pt x="640" y="976"/>
                </a:lnTo>
                <a:lnTo>
                  <a:pt x="792" y="974"/>
                </a:lnTo>
                <a:lnTo>
                  <a:pt x="945" y="975"/>
                </a:lnTo>
                <a:lnTo>
                  <a:pt x="1068" y="978"/>
                </a:lnTo>
                <a:lnTo>
                  <a:pt x="1153" y="972"/>
                </a:lnTo>
                <a:lnTo>
                  <a:pt x="1240" y="970"/>
                </a:lnTo>
                <a:lnTo>
                  <a:pt x="1250" y="742"/>
                </a:lnTo>
                <a:lnTo>
                  <a:pt x="1246" y="504"/>
                </a:lnTo>
                <a:lnTo>
                  <a:pt x="1237" y="264"/>
                </a:lnTo>
                <a:lnTo>
                  <a:pt x="1224" y="25"/>
                </a:lnTo>
                <a:lnTo>
                  <a:pt x="1225" y="22"/>
                </a:lnTo>
                <a:lnTo>
                  <a:pt x="1227" y="21"/>
                </a:lnTo>
                <a:lnTo>
                  <a:pt x="1229" y="19"/>
                </a:lnTo>
                <a:lnTo>
                  <a:pt x="1232" y="19"/>
                </a:lnTo>
                <a:lnTo>
                  <a:pt x="1233" y="21"/>
                </a:lnTo>
                <a:lnTo>
                  <a:pt x="1236" y="22"/>
                </a:lnTo>
                <a:lnTo>
                  <a:pt x="1237" y="25"/>
                </a:lnTo>
                <a:lnTo>
                  <a:pt x="1242" y="76"/>
                </a:lnTo>
                <a:lnTo>
                  <a:pt x="1241" y="6"/>
                </a:lnTo>
                <a:lnTo>
                  <a:pt x="1242" y="4"/>
                </a:lnTo>
                <a:lnTo>
                  <a:pt x="1244" y="1"/>
                </a:lnTo>
                <a:lnTo>
                  <a:pt x="1245" y="0"/>
                </a:lnTo>
                <a:lnTo>
                  <a:pt x="1247" y="0"/>
                </a:lnTo>
                <a:close/>
              </a:path>
            </a:pathLst>
          </a:custGeom>
          <a:solidFill>
            <a:schemeClr val="accent3"/>
          </a:solidFill>
          <a:ln w="0">
            <a:solidFill>
              <a:schemeClr val="accent3"/>
            </a:solidFill>
            <a:prstDash val="solid"/>
            <a:round/>
            <a:headEnd/>
            <a:tailEnd/>
          </a:ln>
        </p:spPr>
        <p:txBody>
          <a:bodyPr vert="horz" wrap="square" lIns="68580" tIns="34290" rIns="68580" bIns="34290" numCol="1" anchor="t" anchorCtr="0" compatLnSpc="1">
            <a:prstTxWarp prst="textNoShape">
              <a:avLst/>
            </a:prstTxWarp>
          </a:bodyPr>
          <a:lstStyle/>
          <a:p>
            <a:endParaRPr lang="en-US" sz="1350"/>
          </a:p>
        </p:txBody>
      </p:sp>
    </p:spTree>
    <p:extLst>
      <p:ext uri="{BB962C8B-B14F-4D97-AF65-F5344CB8AC3E}">
        <p14:creationId xmlns:p14="http://schemas.microsoft.com/office/powerpoint/2010/main" val="18237008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CA7764E-60A7-40D1-853B-97347B18B208}" type="datetimeFigureOut">
              <a:rPr lang="en-GB" smtClean="0"/>
              <a:t>27/04/2020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3B7FDE0-9AF8-4E6F-85BA-31E70517B16C}" type="slidenum">
              <a:rPr lang="en-GB" smtClean="0"/>
              <a:t>‹#›</a:t>
            </a:fld>
            <a:endParaRPr lang="en-GB"/>
          </a:p>
        </p:txBody>
      </p:sp>
    </p:spTree>
    <p:extLst>
      <p:ext uri="{BB962C8B-B14F-4D97-AF65-F5344CB8AC3E}">
        <p14:creationId xmlns:p14="http://schemas.microsoft.com/office/powerpoint/2010/main" val="20230893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8-Chart Dark">
    <p:bg>
      <p:bgPr>
        <a:solidFill>
          <a:srgbClr val="0D0707"/>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8913253" y="2139696"/>
            <a:ext cx="3278747" cy="4718304"/>
          </a:xfrm>
          <a:prstGeom prst="rect">
            <a:avLst/>
          </a:prstGeom>
        </p:spPr>
      </p:pic>
      <p:sp>
        <p:nvSpPr>
          <p:cNvPr id="2" name="Title 1"/>
          <p:cNvSpPr>
            <a:spLocks noGrp="1"/>
          </p:cNvSpPr>
          <p:nvPr>
            <p:ph type="title"/>
          </p:nvPr>
        </p:nvSpPr>
        <p:spPr/>
        <p:txBody>
          <a:bodyPr>
            <a:normAutofit/>
          </a:bodyPr>
          <a:lstStyle>
            <a:lvl1pPr>
              <a:defRPr sz="3600" b="1">
                <a:solidFill>
                  <a:schemeClr val="bg1"/>
                </a:solidFill>
                <a:latin typeface="+mn-lt"/>
              </a:defRPr>
            </a:lvl1pPr>
          </a:lstStyle>
          <a:p>
            <a:r>
              <a:rPr lang="en-US"/>
              <a:t>Click to edit Master title style</a:t>
            </a:r>
          </a:p>
        </p:txBody>
      </p:sp>
      <p:sp>
        <p:nvSpPr>
          <p:cNvPr id="3" name="Content Placeholder 2"/>
          <p:cNvSpPr>
            <a:spLocks noGrp="1"/>
          </p:cNvSpPr>
          <p:nvPr>
            <p:ph idx="1"/>
          </p:nvPr>
        </p:nvSpPr>
        <p:spPr>
          <a:xfrm>
            <a:off x="838201" y="1825626"/>
            <a:ext cx="8747159" cy="3065250"/>
          </a:xfrm>
        </p:spPr>
        <p:txBody>
          <a:bodyPr>
            <a:normAutofit/>
          </a:bodyPr>
          <a:lstStyle>
            <a:lvl1pPr>
              <a:defRPr sz="2700">
                <a:solidFill>
                  <a:schemeClr val="bg1"/>
                </a:solidFill>
              </a:defRPr>
            </a:lvl1pPr>
            <a:lvl2pPr>
              <a:defRPr sz="2400">
                <a:solidFill>
                  <a:schemeClr val="bg1"/>
                </a:solidFill>
              </a:defRPr>
            </a:lvl2pPr>
            <a:lvl3pPr>
              <a:defRPr sz="2100">
                <a:solidFill>
                  <a:schemeClr val="bg1"/>
                </a:solidFill>
              </a:defRPr>
            </a:lvl3pPr>
            <a:lvl4pPr>
              <a:defRPr sz="1800">
                <a:solidFill>
                  <a:schemeClr val="bg1"/>
                </a:solidFill>
              </a:defRPr>
            </a:lvl4pPr>
            <a:lvl5pPr>
              <a:defRPr sz="1800">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8"/>
          <p:cNvSpPr>
            <a:spLocks noGrp="1"/>
          </p:cNvSpPr>
          <p:nvPr>
            <p:ph type="body" sz="quarter" idx="13"/>
          </p:nvPr>
        </p:nvSpPr>
        <p:spPr>
          <a:xfrm>
            <a:off x="838200" y="5131574"/>
            <a:ext cx="8204115" cy="1109570"/>
          </a:xfrm>
        </p:spPr>
        <p:txBody>
          <a:bodyPr>
            <a:noAutofit/>
          </a:bodyPr>
          <a:lstStyle>
            <a:lvl1pPr>
              <a:defRPr sz="1800">
                <a:solidFill>
                  <a:schemeClr val="bg1">
                    <a:lumMod val="85000"/>
                  </a:schemeClr>
                </a:solidFill>
              </a:defRPr>
            </a:lvl1pPr>
            <a:lvl2pPr>
              <a:defRPr sz="1500">
                <a:solidFill>
                  <a:schemeClr val="bg1">
                    <a:lumMod val="85000"/>
                  </a:schemeClr>
                </a:solidFill>
              </a:defRPr>
            </a:lvl2pPr>
            <a:lvl3pPr>
              <a:defRPr sz="1350">
                <a:solidFill>
                  <a:schemeClr val="bg1">
                    <a:lumMod val="85000"/>
                  </a:schemeClr>
                </a:solidFill>
              </a:defRPr>
            </a:lvl3pPr>
            <a:lvl4pPr>
              <a:defRPr sz="1200">
                <a:solidFill>
                  <a:schemeClr val="bg1">
                    <a:lumMod val="85000"/>
                  </a:schemeClr>
                </a:solidFill>
              </a:defRPr>
            </a:lvl4pPr>
            <a:lvl5pPr>
              <a:defRPr sz="1200">
                <a:solidFill>
                  <a:schemeClr val="bg1">
                    <a:lumMod val="8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2" name="Date Placeholder 3"/>
          <p:cNvSpPr>
            <a:spLocks noGrp="1"/>
          </p:cNvSpPr>
          <p:nvPr>
            <p:ph type="dt" sz="half" idx="10"/>
          </p:nvPr>
        </p:nvSpPr>
        <p:spPr>
          <a:xfrm>
            <a:off x="156028" y="6414408"/>
            <a:ext cx="2743200" cy="365125"/>
          </a:xfrm>
        </p:spPr>
        <p:txBody>
          <a:bodyPr/>
          <a:lstStyle>
            <a:lvl1pPr>
              <a:defRPr>
                <a:solidFill>
                  <a:schemeClr val="bg1">
                    <a:lumMod val="65000"/>
                  </a:schemeClr>
                </a:solidFill>
              </a:defRPr>
            </a:lvl1pPr>
          </a:lstStyle>
          <a:p>
            <a:r>
              <a:rPr lang="en-US"/>
              <a:t>Your Date Here</a:t>
            </a:r>
          </a:p>
        </p:txBody>
      </p:sp>
      <p:sp>
        <p:nvSpPr>
          <p:cNvPr id="33" name="Footer Placeholder 4"/>
          <p:cNvSpPr>
            <a:spLocks noGrp="1"/>
          </p:cNvSpPr>
          <p:nvPr>
            <p:ph type="ftr" sz="quarter" idx="11"/>
          </p:nvPr>
        </p:nvSpPr>
        <p:spPr>
          <a:xfrm>
            <a:off x="4038600" y="6414408"/>
            <a:ext cx="4114800" cy="365125"/>
          </a:xfrm>
        </p:spPr>
        <p:txBody>
          <a:bodyPr/>
          <a:lstStyle>
            <a:lvl1pPr>
              <a:defRPr>
                <a:solidFill>
                  <a:schemeClr val="bg1">
                    <a:lumMod val="65000"/>
                  </a:schemeClr>
                </a:solidFill>
              </a:defRPr>
            </a:lvl1pPr>
          </a:lstStyle>
          <a:p>
            <a:r>
              <a:rPr lang="en-US"/>
              <a:t>Your Footer Here</a:t>
            </a:r>
          </a:p>
        </p:txBody>
      </p:sp>
      <p:sp>
        <p:nvSpPr>
          <p:cNvPr id="34" name="Slide Number Placeholder 5"/>
          <p:cNvSpPr>
            <a:spLocks noGrp="1"/>
          </p:cNvSpPr>
          <p:nvPr>
            <p:ph type="sldNum" sz="quarter" idx="12"/>
          </p:nvPr>
        </p:nvSpPr>
        <p:spPr>
          <a:xfrm>
            <a:off x="9220199" y="6414408"/>
            <a:ext cx="2743200" cy="365125"/>
          </a:xfrm>
        </p:spPr>
        <p:txBody>
          <a:bodyPr/>
          <a:lstStyle>
            <a:lvl1pPr>
              <a:defRPr>
                <a:solidFill>
                  <a:schemeClr val="bg1"/>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328814250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9-Chart Light Layout">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8913253" y="2139696"/>
            <a:ext cx="3278747" cy="4718304"/>
          </a:xfrm>
          <a:prstGeom prst="rect">
            <a:avLst/>
          </a:prstGeom>
        </p:spPr>
      </p:pic>
      <p:sp>
        <p:nvSpPr>
          <p:cNvPr id="2" name="Title 1"/>
          <p:cNvSpPr>
            <a:spLocks noGrp="1"/>
          </p:cNvSpPr>
          <p:nvPr>
            <p:ph type="title"/>
          </p:nvPr>
        </p:nvSpPr>
        <p:spPr/>
        <p:txBody>
          <a:bodyPr>
            <a:normAutofit/>
          </a:bodyPr>
          <a:lstStyle>
            <a:lvl1pPr>
              <a:defRPr sz="3600" b="1">
                <a:solidFill>
                  <a:srgbClr val="231F20"/>
                </a:solidFill>
                <a:latin typeface="+mn-lt"/>
              </a:defRPr>
            </a:lvl1pPr>
          </a:lstStyle>
          <a:p>
            <a:r>
              <a:rPr lang="en-US"/>
              <a:t>Click to edit Master title style</a:t>
            </a:r>
          </a:p>
        </p:txBody>
      </p:sp>
      <p:sp>
        <p:nvSpPr>
          <p:cNvPr id="3" name="Content Placeholder 2"/>
          <p:cNvSpPr>
            <a:spLocks noGrp="1"/>
          </p:cNvSpPr>
          <p:nvPr>
            <p:ph idx="1"/>
          </p:nvPr>
        </p:nvSpPr>
        <p:spPr>
          <a:xfrm>
            <a:off x="838201" y="1825626"/>
            <a:ext cx="8747159" cy="3065250"/>
          </a:xfrm>
        </p:spPr>
        <p:txBody>
          <a:bodyPr>
            <a:normAutofit/>
          </a:bodyPr>
          <a:lstStyle>
            <a:lvl1pPr>
              <a:defRPr sz="2700">
                <a:solidFill>
                  <a:schemeClr val="tx1"/>
                </a:solidFill>
              </a:defRPr>
            </a:lvl1pPr>
            <a:lvl2pPr>
              <a:defRPr sz="2400">
                <a:solidFill>
                  <a:schemeClr val="tx1"/>
                </a:solidFill>
              </a:defRPr>
            </a:lvl2pPr>
            <a:lvl3pPr>
              <a:defRPr sz="2100">
                <a:solidFill>
                  <a:schemeClr val="tx1"/>
                </a:solidFill>
              </a:defRPr>
            </a:lvl3pPr>
            <a:lvl4pPr>
              <a:defRPr sz="1800">
                <a:solidFill>
                  <a:schemeClr val="tx1"/>
                </a:solidFill>
              </a:defRPr>
            </a:lvl4pPr>
            <a:lvl5pPr>
              <a:defRPr sz="180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ext Placeholder 18"/>
          <p:cNvSpPr>
            <a:spLocks noGrp="1"/>
          </p:cNvSpPr>
          <p:nvPr>
            <p:ph type="body" sz="quarter" idx="13"/>
          </p:nvPr>
        </p:nvSpPr>
        <p:spPr>
          <a:xfrm>
            <a:off x="838200" y="5131574"/>
            <a:ext cx="8204115" cy="1109570"/>
          </a:xfrm>
        </p:spPr>
        <p:txBody>
          <a:bodyPr>
            <a:noAutofit/>
          </a:bodyPr>
          <a:lstStyle>
            <a:lvl1pPr>
              <a:defRPr sz="1800">
                <a:solidFill>
                  <a:schemeClr val="bg1">
                    <a:lumMod val="50000"/>
                  </a:schemeClr>
                </a:solidFill>
              </a:defRPr>
            </a:lvl1pPr>
            <a:lvl2pPr>
              <a:defRPr sz="1500">
                <a:solidFill>
                  <a:schemeClr val="bg1">
                    <a:lumMod val="50000"/>
                  </a:schemeClr>
                </a:solidFill>
              </a:defRPr>
            </a:lvl2pPr>
            <a:lvl3pPr>
              <a:defRPr sz="1350">
                <a:solidFill>
                  <a:schemeClr val="bg1">
                    <a:lumMod val="50000"/>
                  </a:schemeClr>
                </a:solidFill>
              </a:defRPr>
            </a:lvl3pPr>
            <a:lvl4pPr>
              <a:defRPr sz="1200">
                <a:solidFill>
                  <a:schemeClr val="bg1">
                    <a:lumMod val="50000"/>
                  </a:schemeClr>
                </a:solidFill>
              </a:defRPr>
            </a:lvl4pPr>
            <a:lvl5pPr>
              <a:defRPr sz="1200">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3" name="Date Placeholder 3"/>
          <p:cNvSpPr>
            <a:spLocks noGrp="1"/>
          </p:cNvSpPr>
          <p:nvPr>
            <p:ph type="dt" sz="half" idx="10"/>
          </p:nvPr>
        </p:nvSpPr>
        <p:spPr>
          <a:xfrm>
            <a:off x="156028" y="6414408"/>
            <a:ext cx="2743200" cy="365125"/>
          </a:xfrm>
        </p:spPr>
        <p:txBody>
          <a:bodyPr/>
          <a:lstStyle>
            <a:lvl1pPr>
              <a:defRPr>
                <a:solidFill>
                  <a:schemeClr val="bg1">
                    <a:lumMod val="65000"/>
                  </a:schemeClr>
                </a:solidFill>
              </a:defRPr>
            </a:lvl1pPr>
          </a:lstStyle>
          <a:p>
            <a:r>
              <a:rPr lang="en-US"/>
              <a:t>Your Date Here</a:t>
            </a:r>
          </a:p>
        </p:txBody>
      </p:sp>
      <p:sp>
        <p:nvSpPr>
          <p:cNvPr id="44" name="Footer Placeholder 4"/>
          <p:cNvSpPr>
            <a:spLocks noGrp="1"/>
          </p:cNvSpPr>
          <p:nvPr>
            <p:ph type="ftr" sz="quarter" idx="11"/>
          </p:nvPr>
        </p:nvSpPr>
        <p:spPr>
          <a:xfrm>
            <a:off x="4038600" y="6414408"/>
            <a:ext cx="4114800" cy="365125"/>
          </a:xfrm>
        </p:spPr>
        <p:txBody>
          <a:bodyPr/>
          <a:lstStyle>
            <a:lvl1pPr>
              <a:defRPr>
                <a:solidFill>
                  <a:schemeClr val="bg1">
                    <a:lumMod val="65000"/>
                  </a:schemeClr>
                </a:solidFill>
              </a:defRPr>
            </a:lvl1pPr>
          </a:lstStyle>
          <a:p>
            <a:r>
              <a:rPr lang="en-US"/>
              <a:t>Your Footer Here</a:t>
            </a:r>
          </a:p>
        </p:txBody>
      </p:sp>
      <p:sp>
        <p:nvSpPr>
          <p:cNvPr id="45" name="Slide Number Placeholder 5"/>
          <p:cNvSpPr>
            <a:spLocks noGrp="1"/>
          </p:cNvSpPr>
          <p:nvPr>
            <p:ph type="sldNum" sz="quarter" idx="12"/>
          </p:nvPr>
        </p:nvSpPr>
        <p:spPr>
          <a:xfrm>
            <a:off x="9220199" y="6414408"/>
            <a:ext cx="2743200" cy="365125"/>
          </a:xfrm>
        </p:spPr>
        <p:txBody>
          <a:bodyPr/>
          <a:lstStyle>
            <a:lvl1pPr>
              <a:defRPr>
                <a:solidFill>
                  <a:schemeClr val="bg1"/>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245917947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1-Map">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flipV="1">
            <a:off x="8913253" y="2139696"/>
            <a:ext cx="3278747" cy="4718304"/>
          </a:xfrm>
          <a:prstGeom prst="rect">
            <a:avLst/>
          </a:prstGeom>
        </p:spPr>
      </p:pic>
      <p:sp>
        <p:nvSpPr>
          <p:cNvPr id="2" name="Title 1"/>
          <p:cNvSpPr>
            <a:spLocks noGrp="1"/>
          </p:cNvSpPr>
          <p:nvPr>
            <p:ph type="title"/>
          </p:nvPr>
        </p:nvSpPr>
        <p:spPr/>
        <p:txBody>
          <a:bodyPr>
            <a:normAutofit/>
          </a:bodyPr>
          <a:lstStyle>
            <a:lvl1pPr>
              <a:defRPr sz="3600" b="1">
                <a:solidFill>
                  <a:srgbClr val="231F20"/>
                </a:solidFill>
                <a:latin typeface="+mn-lt"/>
              </a:defRPr>
            </a:lvl1pPr>
          </a:lstStyle>
          <a:p>
            <a:r>
              <a:rPr lang="en-US"/>
              <a:t>Click to edit Master title style</a:t>
            </a:r>
          </a:p>
        </p:txBody>
      </p:sp>
      <p:sp>
        <p:nvSpPr>
          <p:cNvPr id="19" name="Text Placeholder 18"/>
          <p:cNvSpPr>
            <a:spLocks noGrp="1"/>
          </p:cNvSpPr>
          <p:nvPr>
            <p:ph type="body" sz="quarter" idx="13"/>
          </p:nvPr>
        </p:nvSpPr>
        <p:spPr>
          <a:xfrm>
            <a:off x="838200" y="5131574"/>
            <a:ext cx="8204115" cy="1109570"/>
          </a:xfrm>
        </p:spPr>
        <p:txBody>
          <a:bodyPr>
            <a:noAutofit/>
          </a:bodyPr>
          <a:lstStyle>
            <a:lvl1pPr>
              <a:defRPr sz="1800">
                <a:solidFill>
                  <a:schemeClr val="bg1">
                    <a:lumMod val="50000"/>
                  </a:schemeClr>
                </a:solidFill>
              </a:defRPr>
            </a:lvl1pPr>
            <a:lvl2pPr>
              <a:defRPr sz="1500">
                <a:solidFill>
                  <a:schemeClr val="bg1">
                    <a:lumMod val="50000"/>
                  </a:schemeClr>
                </a:solidFill>
              </a:defRPr>
            </a:lvl2pPr>
            <a:lvl3pPr>
              <a:defRPr sz="1350">
                <a:solidFill>
                  <a:schemeClr val="bg1">
                    <a:lumMod val="50000"/>
                  </a:schemeClr>
                </a:solidFill>
              </a:defRPr>
            </a:lvl3pPr>
            <a:lvl4pPr>
              <a:defRPr sz="1200">
                <a:solidFill>
                  <a:schemeClr val="bg1">
                    <a:lumMod val="50000"/>
                  </a:schemeClr>
                </a:solidFill>
              </a:defRPr>
            </a:lvl4pPr>
            <a:lvl5pPr>
              <a:defRPr sz="1200">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34" name="Date Placeholder 3"/>
          <p:cNvSpPr>
            <a:spLocks noGrp="1"/>
          </p:cNvSpPr>
          <p:nvPr>
            <p:ph type="dt" sz="half" idx="10"/>
          </p:nvPr>
        </p:nvSpPr>
        <p:spPr>
          <a:xfrm>
            <a:off x="156028" y="6414408"/>
            <a:ext cx="2743200" cy="365125"/>
          </a:xfrm>
        </p:spPr>
        <p:txBody>
          <a:bodyPr/>
          <a:lstStyle>
            <a:lvl1pPr>
              <a:defRPr>
                <a:solidFill>
                  <a:schemeClr val="bg1">
                    <a:lumMod val="65000"/>
                  </a:schemeClr>
                </a:solidFill>
              </a:defRPr>
            </a:lvl1pPr>
          </a:lstStyle>
          <a:p>
            <a:r>
              <a:rPr lang="en-US"/>
              <a:t>Your Date Here</a:t>
            </a:r>
          </a:p>
        </p:txBody>
      </p:sp>
      <p:sp>
        <p:nvSpPr>
          <p:cNvPr id="35" name="Footer Placeholder 4"/>
          <p:cNvSpPr>
            <a:spLocks noGrp="1"/>
          </p:cNvSpPr>
          <p:nvPr>
            <p:ph type="ftr" sz="quarter" idx="11"/>
          </p:nvPr>
        </p:nvSpPr>
        <p:spPr>
          <a:xfrm>
            <a:off x="4038600" y="6414408"/>
            <a:ext cx="4114800" cy="365125"/>
          </a:xfrm>
        </p:spPr>
        <p:txBody>
          <a:bodyPr/>
          <a:lstStyle>
            <a:lvl1pPr>
              <a:defRPr>
                <a:solidFill>
                  <a:schemeClr val="bg1">
                    <a:lumMod val="65000"/>
                  </a:schemeClr>
                </a:solidFill>
              </a:defRPr>
            </a:lvl1pPr>
          </a:lstStyle>
          <a:p>
            <a:r>
              <a:rPr lang="en-US"/>
              <a:t>Your Footer Here</a:t>
            </a:r>
          </a:p>
        </p:txBody>
      </p:sp>
      <p:sp>
        <p:nvSpPr>
          <p:cNvPr id="36" name="Slide Number Placeholder 5"/>
          <p:cNvSpPr>
            <a:spLocks noGrp="1"/>
          </p:cNvSpPr>
          <p:nvPr>
            <p:ph type="sldNum" sz="quarter" idx="12"/>
          </p:nvPr>
        </p:nvSpPr>
        <p:spPr>
          <a:xfrm>
            <a:off x="9220199" y="6414408"/>
            <a:ext cx="2743200" cy="365125"/>
          </a:xfrm>
        </p:spPr>
        <p:txBody>
          <a:bodyPr/>
          <a:lstStyle>
            <a:lvl1pPr>
              <a:defRPr>
                <a:solidFill>
                  <a:schemeClr val="bg1"/>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38440775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22-Title">
    <p:spTree>
      <p:nvGrpSpPr>
        <p:cNvPr id="1" name=""/>
        <p:cNvGrpSpPr/>
        <p:nvPr/>
      </p:nvGrpSpPr>
      <p:grpSpPr>
        <a:xfrm>
          <a:off x="0" y="0"/>
          <a:ext cx="0" cy="0"/>
          <a:chOff x="0" y="0"/>
          <a:chExt cx="0" cy="0"/>
        </a:xfrm>
      </p:grpSpPr>
      <p:pic>
        <p:nvPicPr>
          <p:cNvPr id="25" name="Picture 2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66552" y="1"/>
            <a:ext cx="2825448" cy="4714069"/>
          </a:xfrm>
          <a:prstGeom prst="rect">
            <a:avLst/>
          </a:prstGeom>
        </p:spPr>
      </p:pic>
      <p:sp>
        <p:nvSpPr>
          <p:cNvPr id="2" name="Title 1"/>
          <p:cNvSpPr>
            <a:spLocks noGrp="1"/>
          </p:cNvSpPr>
          <p:nvPr>
            <p:ph type="title"/>
          </p:nvPr>
        </p:nvSpPr>
        <p:spPr>
          <a:xfrm>
            <a:off x="838200" y="365127"/>
            <a:ext cx="8689352" cy="1325563"/>
          </a:xfrm>
        </p:spPr>
        <p:txBody>
          <a:bodyPr>
            <a:normAutofit/>
          </a:bodyPr>
          <a:lstStyle>
            <a:lvl1pPr>
              <a:defRPr sz="3600" b="1">
                <a:latin typeface="+mn-lt"/>
              </a:defRPr>
            </a:lvl1pPr>
          </a:lstStyle>
          <a:p>
            <a:r>
              <a:rPr lang="en-US"/>
              <a:t>Click to edit Master title style</a:t>
            </a:r>
          </a:p>
        </p:txBody>
      </p:sp>
      <p:sp>
        <p:nvSpPr>
          <p:cNvPr id="24" name="Freeform: Shape 23"/>
          <p:cNvSpPr/>
          <p:nvPr userDrawn="1"/>
        </p:nvSpPr>
        <p:spPr>
          <a:xfrm>
            <a:off x="-1801780" y="-906971"/>
            <a:ext cx="1625203" cy="3495604"/>
          </a:xfrm>
          <a:custGeom>
            <a:avLst/>
            <a:gdLst>
              <a:gd name="connsiteX0" fmla="*/ 1064985 w 1625203"/>
              <a:gd name="connsiteY0" fmla="*/ 0 h 3495604"/>
              <a:gd name="connsiteX1" fmla="*/ 1564257 w 1625203"/>
              <a:gd name="connsiteY1" fmla="*/ 392072 h 3495604"/>
              <a:gd name="connsiteX2" fmla="*/ 1105616 w 1625203"/>
              <a:gd name="connsiteY2" fmla="*/ 985655 h 3495604"/>
              <a:gd name="connsiteX3" fmla="*/ 1091674 w 1625203"/>
              <a:gd name="connsiteY3" fmla="*/ 647426 h 3495604"/>
              <a:gd name="connsiteX4" fmla="*/ 318896 w 1625203"/>
              <a:gd name="connsiteY4" fmla="*/ 2143063 h 3495604"/>
              <a:gd name="connsiteX5" fmla="*/ 1625203 w 1625203"/>
              <a:gd name="connsiteY5" fmla="*/ 3204984 h 3495604"/>
              <a:gd name="connsiteX6" fmla="*/ 1625203 w 1625203"/>
              <a:gd name="connsiteY6" fmla="*/ 3495604 h 3495604"/>
              <a:gd name="connsiteX7" fmla="*/ 23964 w 1625203"/>
              <a:gd name="connsiteY7" fmla="*/ 2147716 h 3495604"/>
              <a:gd name="connsiteX8" fmla="*/ 1079003 w 1625203"/>
              <a:gd name="connsiteY8" fmla="*/ 340049 h 34956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25203" h="3495604">
                <a:moveTo>
                  <a:pt x="1064985" y="0"/>
                </a:moveTo>
                <a:lnTo>
                  <a:pt x="1564257" y="392072"/>
                </a:lnTo>
                <a:lnTo>
                  <a:pt x="1105616" y="985655"/>
                </a:lnTo>
                <a:lnTo>
                  <a:pt x="1091674" y="647426"/>
                </a:lnTo>
                <a:cubicBezTo>
                  <a:pt x="512429" y="900093"/>
                  <a:pt x="189843" y="1524426"/>
                  <a:pt x="318896" y="2143063"/>
                </a:cubicBezTo>
                <a:cubicBezTo>
                  <a:pt x="447949" y="2761699"/>
                  <a:pt x="993249" y="3204984"/>
                  <a:pt x="1625203" y="3204984"/>
                </a:cubicBezTo>
                <a:lnTo>
                  <a:pt x="1625203" y="3495604"/>
                </a:lnTo>
                <a:cubicBezTo>
                  <a:pt x="834651" y="3495604"/>
                  <a:pt x="158797" y="2926685"/>
                  <a:pt x="23964" y="2147716"/>
                </a:cubicBezTo>
                <a:cubicBezTo>
                  <a:pt x="-110869" y="1368747"/>
                  <a:pt x="334443" y="605764"/>
                  <a:pt x="1079003" y="340049"/>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3" name="Group 2"/>
          <p:cNvGrpSpPr/>
          <p:nvPr userDrawn="1"/>
        </p:nvGrpSpPr>
        <p:grpSpPr>
          <a:xfrm>
            <a:off x="1" y="-878646"/>
            <a:ext cx="12192000" cy="685198"/>
            <a:chOff x="0" y="-878646"/>
            <a:chExt cx="17546101" cy="685198"/>
          </a:xfrm>
        </p:grpSpPr>
        <p:sp>
          <p:nvSpPr>
            <p:cNvPr id="18" name="Rectangle 17"/>
            <p:cNvSpPr/>
            <p:nvPr userDrawn="1"/>
          </p:nvSpPr>
          <p:spPr>
            <a:xfrm>
              <a:off x="0" y="-878646"/>
              <a:ext cx="1807953" cy="685198"/>
            </a:xfrm>
            <a:prstGeom prst="rect">
              <a:avLst/>
            </a:prstGeom>
            <a:solidFill>
              <a:srgbClr val="0D07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13/7/7</a:t>
              </a:r>
            </a:p>
          </p:txBody>
        </p:sp>
        <p:sp>
          <p:nvSpPr>
            <p:cNvPr id="19" name="Rectangle 18"/>
            <p:cNvSpPr/>
            <p:nvPr userDrawn="1"/>
          </p:nvSpPr>
          <p:spPr>
            <a:xfrm>
              <a:off x="1967268" y="-878646"/>
              <a:ext cx="1807953" cy="685198"/>
            </a:xfrm>
            <a:prstGeom prst="rect">
              <a:avLst/>
            </a:prstGeom>
            <a:solidFill>
              <a:srgbClr val="360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54/0/161</a:t>
              </a:r>
            </a:p>
          </p:txBody>
        </p:sp>
        <p:sp>
          <p:nvSpPr>
            <p:cNvPr id="20" name="Rectangle 19"/>
            <p:cNvSpPr/>
            <p:nvPr userDrawn="1"/>
          </p:nvSpPr>
          <p:spPr>
            <a:xfrm>
              <a:off x="3934536" y="-878646"/>
              <a:ext cx="1807953" cy="685198"/>
            </a:xfrm>
            <a:prstGeom prst="rect">
              <a:avLst/>
            </a:prstGeom>
            <a:solidFill>
              <a:srgbClr val="FED7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254/215/63</a:t>
              </a:r>
            </a:p>
          </p:txBody>
        </p:sp>
        <p:sp>
          <p:nvSpPr>
            <p:cNvPr id="21" name="Rectangle 20"/>
            <p:cNvSpPr/>
            <p:nvPr userDrawn="1"/>
          </p:nvSpPr>
          <p:spPr>
            <a:xfrm>
              <a:off x="5901804" y="-878646"/>
              <a:ext cx="1807953" cy="685198"/>
            </a:xfrm>
            <a:prstGeom prst="rect">
              <a:avLst/>
            </a:prstGeom>
            <a:solidFill>
              <a:srgbClr val="F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254/0/0</a:t>
              </a:r>
            </a:p>
          </p:txBody>
        </p:sp>
        <p:sp>
          <p:nvSpPr>
            <p:cNvPr id="22" name="Rectangle 21"/>
            <p:cNvSpPr/>
            <p:nvPr userDrawn="1"/>
          </p:nvSpPr>
          <p:spPr>
            <a:xfrm>
              <a:off x="7869072" y="-878646"/>
              <a:ext cx="1807953" cy="685198"/>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255/102/0</a:t>
              </a:r>
            </a:p>
          </p:txBody>
        </p:sp>
        <p:sp>
          <p:nvSpPr>
            <p:cNvPr id="23" name="Rectangle 22"/>
            <p:cNvSpPr/>
            <p:nvPr userDrawn="1"/>
          </p:nvSpPr>
          <p:spPr>
            <a:xfrm>
              <a:off x="9836340" y="-878646"/>
              <a:ext cx="1807953" cy="685198"/>
            </a:xfrm>
            <a:prstGeom prst="rect">
              <a:avLst/>
            </a:prstGeom>
            <a:solidFill>
              <a:srgbClr val="01D1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1/209/251</a:t>
              </a:r>
            </a:p>
          </p:txBody>
        </p:sp>
        <p:sp>
          <p:nvSpPr>
            <p:cNvPr id="34" name="Rectangle 33"/>
            <p:cNvSpPr/>
            <p:nvPr userDrawn="1"/>
          </p:nvSpPr>
          <p:spPr>
            <a:xfrm>
              <a:off x="11803608" y="-878646"/>
              <a:ext cx="1807953" cy="685198"/>
            </a:xfrm>
            <a:prstGeom prst="rect">
              <a:avLst/>
            </a:prstGeom>
            <a:solidFill>
              <a:srgbClr val="01CF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1/207/49</a:t>
              </a:r>
            </a:p>
          </p:txBody>
        </p:sp>
        <p:sp>
          <p:nvSpPr>
            <p:cNvPr id="35" name="Rectangle 34"/>
            <p:cNvSpPr/>
            <p:nvPr userDrawn="1"/>
          </p:nvSpPr>
          <p:spPr>
            <a:xfrm>
              <a:off x="13770876" y="-878646"/>
              <a:ext cx="1807953" cy="685198"/>
            </a:xfrm>
            <a:prstGeom prst="rect">
              <a:avLst/>
            </a:prstGeom>
            <a:solidFill>
              <a:srgbClr val="0129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t>1/41/110</a:t>
              </a:r>
            </a:p>
          </p:txBody>
        </p:sp>
        <p:sp>
          <p:nvSpPr>
            <p:cNvPr id="36" name="Rectangle 35"/>
            <p:cNvSpPr/>
            <p:nvPr userDrawn="1"/>
          </p:nvSpPr>
          <p:spPr>
            <a:xfrm>
              <a:off x="15738148" y="-878646"/>
              <a:ext cx="1807953" cy="685198"/>
            </a:xfrm>
            <a:prstGeom prst="rect">
              <a:avLst/>
            </a:prstGeom>
            <a:solidFill>
              <a:srgbClr val="D5D8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a:solidFill>
                    <a:schemeClr val="tx1"/>
                  </a:solidFill>
                </a:rPr>
                <a:t>213/216/223</a:t>
              </a:r>
            </a:p>
          </p:txBody>
        </p:sp>
      </p:grpSp>
      <p:sp>
        <p:nvSpPr>
          <p:cNvPr id="37" name="Date Placeholder 3"/>
          <p:cNvSpPr>
            <a:spLocks noGrp="1"/>
          </p:cNvSpPr>
          <p:nvPr>
            <p:ph type="dt" sz="half" idx="10"/>
          </p:nvPr>
        </p:nvSpPr>
        <p:spPr>
          <a:xfrm>
            <a:off x="156028" y="6414408"/>
            <a:ext cx="2743200" cy="365125"/>
          </a:xfrm>
        </p:spPr>
        <p:txBody>
          <a:bodyPr/>
          <a:lstStyle>
            <a:lvl1pPr>
              <a:defRPr>
                <a:solidFill>
                  <a:schemeClr val="bg1">
                    <a:lumMod val="65000"/>
                  </a:schemeClr>
                </a:solidFill>
              </a:defRPr>
            </a:lvl1pPr>
          </a:lstStyle>
          <a:p>
            <a:r>
              <a:rPr lang="en-US"/>
              <a:t>Your Date Here</a:t>
            </a:r>
          </a:p>
        </p:txBody>
      </p:sp>
      <p:sp>
        <p:nvSpPr>
          <p:cNvPr id="38" name="Footer Placeholder 4"/>
          <p:cNvSpPr>
            <a:spLocks noGrp="1"/>
          </p:cNvSpPr>
          <p:nvPr>
            <p:ph type="ftr" sz="quarter" idx="11"/>
          </p:nvPr>
        </p:nvSpPr>
        <p:spPr>
          <a:xfrm>
            <a:off x="4038600" y="6414408"/>
            <a:ext cx="4114800" cy="365125"/>
          </a:xfrm>
        </p:spPr>
        <p:txBody>
          <a:bodyPr/>
          <a:lstStyle>
            <a:lvl1pPr>
              <a:defRPr>
                <a:solidFill>
                  <a:schemeClr val="bg1">
                    <a:lumMod val="65000"/>
                  </a:schemeClr>
                </a:solidFill>
              </a:defRPr>
            </a:lvl1pPr>
          </a:lstStyle>
          <a:p>
            <a:r>
              <a:rPr lang="en-US"/>
              <a:t>Your Footer Here</a:t>
            </a:r>
          </a:p>
        </p:txBody>
      </p:sp>
      <p:sp>
        <p:nvSpPr>
          <p:cNvPr id="39" name="Slide Number Placeholder 5"/>
          <p:cNvSpPr>
            <a:spLocks noGrp="1"/>
          </p:cNvSpPr>
          <p:nvPr>
            <p:ph type="sldNum" sz="quarter" idx="12"/>
          </p:nvPr>
        </p:nvSpPr>
        <p:spPr>
          <a:xfrm>
            <a:off x="9220199" y="6414408"/>
            <a:ext cx="2743200" cy="365125"/>
          </a:xfrm>
        </p:spPr>
        <p:txBody>
          <a:bodyPr/>
          <a:lstStyle>
            <a:lvl1pPr>
              <a:defRPr>
                <a:solidFill>
                  <a:schemeClr val="bg1">
                    <a:lumMod val="65000"/>
                  </a:schemeClr>
                </a:solidFill>
              </a:defRPr>
            </a:lvl1pPr>
          </a:lstStyle>
          <a:p>
            <a:fld id="{7CD08052-46D4-4451-BCD3-D01F8058DAE8}" type="slidenum">
              <a:rPr lang="en-US" smtClean="0"/>
              <a:pPr/>
              <a:t>‹#›</a:t>
            </a:fld>
            <a:endParaRPr lang="en-US"/>
          </a:p>
        </p:txBody>
      </p:sp>
    </p:spTree>
    <p:extLst>
      <p:ext uri="{BB962C8B-B14F-4D97-AF65-F5344CB8AC3E}">
        <p14:creationId xmlns:p14="http://schemas.microsoft.com/office/powerpoint/2010/main" val="25817043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3-Thank You">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5196115" y="3379974"/>
            <a:ext cx="6676571" cy="2722110"/>
          </a:xfrm>
        </p:spPr>
        <p:txBody>
          <a:bodyPr bIns="0" anchor="b">
            <a:normAutofit/>
          </a:bodyPr>
          <a:lstStyle>
            <a:lvl1pPr algn="r">
              <a:defRPr sz="7200" b="1">
                <a:solidFill>
                  <a:schemeClr val="tx1"/>
                </a:solidFill>
                <a:latin typeface="+mn-lt"/>
              </a:defRPr>
            </a:lvl1pPr>
          </a:lstStyle>
          <a:p>
            <a:r>
              <a:rPr lang="en-US"/>
              <a:t>Click to edit Master title style</a:t>
            </a:r>
          </a:p>
        </p:txBody>
      </p:sp>
      <p:sp>
        <p:nvSpPr>
          <p:cNvPr id="3" name="Text Placeholder 2"/>
          <p:cNvSpPr>
            <a:spLocks noGrp="1"/>
          </p:cNvSpPr>
          <p:nvPr>
            <p:ph type="body" idx="1"/>
          </p:nvPr>
        </p:nvSpPr>
        <p:spPr>
          <a:xfrm>
            <a:off x="5196115" y="6102083"/>
            <a:ext cx="6676571" cy="656510"/>
          </a:xfrm>
        </p:spPr>
        <p:txBody>
          <a:bodyPr rIns="137160" anchor="ctr"/>
          <a:lstStyle>
            <a:lvl1pPr marL="0" indent="0" algn="r">
              <a:buNone/>
              <a:defRPr sz="1800">
                <a:solidFill>
                  <a:schemeClr val="accent4"/>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5" name="Text Placeholder 4"/>
          <p:cNvSpPr>
            <a:spLocks noGrp="1"/>
          </p:cNvSpPr>
          <p:nvPr>
            <p:ph type="body" sz="quarter" idx="10"/>
          </p:nvPr>
        </p:nvSpPr>
        <p:spPr>
          <a:xfrm>
            <a:off x="1059544" y="156756"/>
            <a:ext cx="3425371" cy="1333955"/>
          </a:xfrm>
          <a:solidFill>
            <a:schemeClr val="bg1">
              <a:alpha val="70000"/>
            </a:schemeClr>
          </a:solidFill>
        </p:spPr>
        <p:txBody>
          <a:bodyPr wrap="square" lIns="182880" tIns="182880" rIns="182880" bIns="91440" anchor="t" anchorCtr="0">
            <a:spAutoFit/>
          </a:bodyPr>
          <a:lstStyle>
            <a:lvl1pPr>
              <a:defRPr sz="1500">
                <a:solidFill>
                  <a:schemeClr val="tx1"/>
                </a:solidFill>
              </a:defRPr>
            </a:lvl1pPr>
            <a:lvl2pPr>
              <a:defRPr sz="1350">
                <a:solidFill>
                  <a:schemeClr val="tx1"/>
                </a:solidFill>
              </a:defRPr>
            </a:lvl2pPr>
            <a:lvl3pPr>
              <a:defRPr sz="1200">
                <a:solidFill>
                  <a:schemeClr val="tx1"/>
                </a:solidFill>
              </a:defRPr>
            </a:lvl3pPr>
            <a:lvl4pPr>
              <a:defRPr sz="1050">
                <a:solidFill>
                  <a:schemeClr val="tx1"/>
                </a:solidFill>
              </a:defRPr>
            </a:lvl4pPr>
            <a:lvl5pPr>
              <a:defRPr sz="1050">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365028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EA496C3-FA69-4616-B21A-B8596B9DAAF8}" type="datetimeFigureOut">
              <a:rPr lang="en-GB" smtClean="0"/>
              <a:t>27/04/2020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B0D1F4DC-39B5-4E61-8A6F-F0CE470504EA}" type="slidenum">
              <a:rPr lang="en-GB" smtClean="0"/>
              <a:t>‹#›</a:t>
            </a:fld>
            <a:endParaRPr lang="en-GB" dirty="0"/>
          </a:p>
        </p:txBody>
      </p:sp>
    </p:spTree>
    <p:extLst>
      <p:ext uri="{BB962C8B-B14F-4D97-AF65-F5344CB8AC3E}">
        <p14:creationId xmlns:p14="http://schemas.microsoft.com/office/powerpoint/2010/main" val="19742252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2C7E50-67E5-4C5A-963D-B1FE3D171449}" type="datetimeFigureOut">
              <a:rPr lang="en-GB" smtClean="0"/>
              <a:t>27/04/2020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1B2831A-9B20-4E8C-BEB5-627ED6F52669}" type="slidenum">
              <a:rPr lang="en-GB" smtClean="0"/>
              <a:t>‹#›</a:t>
            </a:fld>
            <a:endParaRPr lang="en-GB"/>
          </a:p>
        </p:txBody>
      </p:sp>
    </p:spTree>
    <p:extLst>
      <p:ext uri="{BB962C8B-B14F-4D97-AF65-F5344CB8AC3E}">
        <p14:creationId xmlns:p14="http://schemas.microsoft.com/office/powerpoint/2010/main" val="32838799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CA7764E-60A7-40D1-853B-97347B18B208}" type="datetimeFigureOut">
              <a:rPr lang="en-GB" smtClean="0"/>
              <a:t>27/04/2020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B7FDE0-9AF8-4E6F-85BA-31E70517B16C}" type="slidenum">
              <a:rPr lang="en-GB" smtClean="0"/>
              <a:t>‹#›</a:t>
            </a:fld>
            <a:endParaRPr lang="en-GB"/>
          </a:p>
        </p:txBody>
      </p:sp>
    </p:spTree>
    <p:extLst>
      <p:ext uri="{BB962C8B-B14F-4D97-AF65-F5344CB8AC3E}">
        <p14:creationId xmlns:p14="http://schemas.microsoft.com/office/powerpoint/2010/main" val="25369806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CA7764E-60A7-40D1-853B-97347B18B208}" type="datetimeFigureOut">
              <a:rPr lang="en-GB" smtClean="0"/>
              <a:t>27/04/2020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B3B7FDE0-9AF8-4E6F-85BA-31E70517B16C}" type="slidenum">
              <a:rPr lang="en-GB" smtClean="0"/>
              <a:t>‹#›</a:t>
            </a:fld>
            <a:endParaRPr lang="en-GB"/>
          </a:p>
        </p:txBody>
      </p:sp>
    </p:spTree>
    <p:extLst>
      <p:ext uri="{BB962C8B-B14F-4D97-AF65-F5344CB8AC3E}">
        <p14:creationId xmlns:p14="http://schemas.microsoft.com/office/powerpoint/2010/main" val="3877361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CA7764E-60A7-40D1-853B-97347B18B208}" type="datetimeFigureOut">
              <a:rPr lang="en-GB" smtClean="0"/>
              <a:t>27/04/2020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B3B7FDE0-9AF8-4E6F-85BA-31E70517B16C}" type="slidenum">
              <a:rPr lang="en-GB" smtClean="0"/>
              <a:t>‹#›</a:t>
            </a:fld>
            <a:endParaRPr lang="en-GB"/>
          </a:p>
        </p:txBody>
      </p:sp>
    </p:spTree>
    <p:extLst>
      <p:ext uri="{BB962C8B-B14F-4D97-AF65-F5344CB8AC3E}">
        <p14:creationId xmlns:p14="http://schemas.microsoft.com/office/powerpoint/2010/main" val="218767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A7764E-60A7-40D1-853B-97347B18B208}" type="datetimeFigureOut">
              <a:rPr lang="en-GB" smtClean="0"/>
              <a:t>27/04/2020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B3B7FDE0-9AF8-4E6F-85BA-31E70517B16C}" type="slidenum">
              <a:rPr lang="en-GB" smtClean="0"/>
              <a:t>‹#›</a:t>
            </a:fld>
            <a:endParaRPr lang="en-GB"/>
          </a:p>
        </p:txBody>
      </p:sp>
    </p:spTree>
    <p:extLst>
      <p:ext uri="{BB962C8B-B14F-4D97-AF65-F5344CB8AC3E}">
        <p14:creationId xmlns:p14="http://schemas.microsoft.com/office/powerpoint/2010/main" val="27113162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CA7764E-60A7-40D1-853B-97347B18B208}" type="datetimeFigureOut">
              <a:rPr lang="en-GB" smtClean="0"/>
              <a:t>27/04/2020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B7FDE0-9AF8-4E6F-85BA-31E70517B16C}" type="slidenum">
              <a:rPr lang="en-GB" smtClean="0"/>
              <a:t>‹#›</a:t>
            </a:fld>
            <a:endParaRPr lang="en-GB"/>
          </a:p>
        </p:txBody>
      </p:sp>
    </p:spTree>
    <p:extLst>
      <p:ext uri="{BB962C8B-B14F-4D97-AF65-F5344CB8AC3E}">
        <p14:creationId xmlns:p14="http://schemas.microsoft.com/office/powerpoint/2010/main" val="21644800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CA7764E-60A7-40D1-853B-97347B18B208}" type="datetimeFigureOut">
              <a:rPr lang="en-GB" smtClean="0"/>
              <a:t>27/04/2020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3B7FDE0-9AF8-4E6F-85BA-31E70517B16C}" type="slidenum">
              <a:rPr lang="en-GB" smtClean="0"/>
              <a:t>‹#›</a:t>
            </a:fld>
            <a:endParaRPr lang="en-GB"/>
          </a:p>
        </p:txBody>
      </p:sp>
    </p:spTree>
    <p:extLst>
      <p:ext uri="{BB962C8B-B14F-4D97-AF65-F5344CB8AC3E}">
        <p14:creationId xmlns:p14="http://schemas.microsoft.com/office/powerpoint/2010/main" val="2726016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5"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slideLayout" Target="../slideLayouts/slideLayout36.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slideLayout" Target="../slideLayouts/slideLayout35.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A7764E-60A7-40D1-853B-97347B18B208}" type="datetimeFigureOut">
              <a:rPr lang="en-GB" smtClean="0"/>
              <a:t>27/04/2020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3B7FDE0-9AF8-4E6F-85BA-31E70517B16C}" type="slidenum">
              <a:rPr lang="en-GB" smtClean="0"/>
              <a:t>‹#›</a:t>
            </a:fld>
            <a:endParaRPr lang="en-GB"/>
          </a:p>
        </p:txBody>
      </p:sp>
    </p:spTree>
    <p:extLst>
      <p:ext uri="{BB962C8B-B14F-4D97-AF65-F5344CB8AC3E}">
        <p14:creationId xmlns:p14="http://schemas.microsoft.com/office/powerpoint/2010/main" val="15834386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7F5F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bg1">
                    <a:lumMod val="65000"/>
                  </a:schemeClr>
                </a:solidFill>
              </a:defRPr>
            </a:lvl1pPr>
          </a:lstStyle>
          <a:p>
            <a:r>
              <a:rPr lang="en-US"/>
              <a:t>Your Date Here</a:t>
            </a: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bg1">
                    <a:lumMod val="65000"/>
                  </a:schemeClr>
                </a:solidFill>
              </a:defRPr>
            </a:lvl1pPr>
          </a:lstStyle>
          <a:p>
            <a:r>
              <a:rPr lang="en-US"/>
              <a:t>Your Footer Here</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bg1">
                    <a:lumMod val="65000"/>
                  </a:schemeClr>
                </a:solidFill>
              </a:defRPr>
            </a:lvl1pPr>
          </a:lstStyle>
          <a:p>
            <a:fld id="{7CD08052-46D4-4451-BCD3-D01F8058DAE8}" type="slidenum">
              <a:rPr lang="en-US" smtClean="0"/>
              <a:pPr/>
              <a:t>‹#›</a:t>
            </a:fld>
            <a:endParaRPr lang="en-US"/>
          </a:p>
        </p:txBody>
      </p:sp>
      <p:sp>
        <p:nvSpPr>
          <p:cNvPr id="7" name="Rectangle 6"/>
          <p:cNvSpPr/>
          <p:nvPr userDrawn="1"/>
        </p:nvSpPr>
        <p:spPr>
          <a:xfrm rot="5400000">
            <a:off x="11809165" y="5823007"/>
            <a:ext cx="1430200" cy="230832"/>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900" dirty="0">
                <a:solidFill>
                  <a:prstClr val="black"/>
                </a:solidFill>
              </a:rPr>
              <a:t>© Copyright Showeet.com</a:t>
            </a:r>
          </a:p>
        </p:txBody>
      </p:sp>
    </p:spTree>
    <p:extLst>
      <p:ext uri="{BB962C8B-B14F-4D97-AF65-F5344CB8AC3E}">
        <p14:creationId xmlns:p14="http://schemas.microsoft.com/office/powerpoint/2010/main" val="239003376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 id="2147483682" r:id="rId21"/>
    <p:sldLayoutId id="2147483683" r:id="rId22"/>
    <p:sldLayoutId id="2147483684" r:id="rId23"/>
    <p:sldLayoutId id="2147483685" r:id="rId24"/>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http://us.123rf.com/400wm/400/400/nauharotski/nauharotski1012/nauharotski101200003/8359114-illustration-of-the-amusing-mole-woker.jpg"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http://us.123rf.com/400wm/400/400/nauharotski/nauharotski1012/nauharotski101200003/8359114-illustration-of-the-amusing-mole-woker.jpg" TargetMode="External"/><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defTabSz="685800"/>
            <a:r>
              <a:rPr lang="en-US">
                <a:solidFill>
                  <a:srgbClr val="FFFFFF">
                    <a:lumMod val="65000"/>
                  </a:srgbClr>
                </a:solidFill>
                <a:latin typeface="Calibri" panose="020F0502020204030204"/>
              </a:rPr>
              <a:t>Your Date Here</a:t>
            </a:r>
          </a:p>
        </p:txBody>
      </p:sp>
      <p:sp>
        <p:nvSpPr>
          <p:cNvPr id="2" name="Title 1"/>
          <p:cNvSpPr>
            <a:spLocks noGrp="1"/>
          </p:cNvSpPr>
          <p:nvPr>
            <p:ph type="ctrTitle"/>
          </p:nvPr>
        </p:nvSpPr>
        <p:spPr>
          <a:xfrm>
            <a:off x="764222" y="3429000"/>
            <a:ext cx="8546935" cy="2387600"/>
          </a:xfrm>
        </p:spPr>
        <p:txBody>
          <a:bodyPr>
            <a:normAutofit/>
          </a:bodyPr>
          <a:lstStyle/>
          <a:p>
            <a:r>
              <a:rPr lang="en-US" dirty="0"/>
              <a:t>Wednesday 6</a:t>
            </a:r>
            <a:r>
              <a:rPr lang="en-US" baseline="30000" dirty="0"/>
              <a:t>th</a:t>
            </a:r>
            <a:r>
              <a:rPr lang="en-US" dirty="0"/>
              <a:t> May 2020</a:t>
            </a:r>
          </a:p>
        </p:txBody>
      </p:sp>
      <p:sp>
        <p:nvSpPr>
          <p:cNvPr id="3" name="Subtitle 2"/>
          <p:cNvSpPr>
            <a:spLocks noGrp="1"/>
          </p:cNvSpPr>
          <p:nvPr>
            <p:ph type="subTitle" idx="1"/>
          </p:nvPr>
        </p:nvSpPr>
        <p:spPr/>
        <p:txBody>
          <a:bodyPr/>
          <a:lstStyle/>
          <a:p>
            <a:r>
              <a:rPr lang="en-US" dirty="0"/>
              <a:t>English – Writing skills</a:t>
            </a:r>
          </a:p>
        </p:txBody>
      </p:sp>
    </p:spTree>
    <p:extLst>
      <p:ext uri="{BB962C8B-B14F-4D97-AF65-F5344CB8AC3E}">
        <p14:creationId xmlns:p14="http://schemas.microsoft.com/office/powerpoint/2010/main" val="24835279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Which sentence is correct?</a:t>
            </a:r>
            <a:br>
              <a:rPr lang="en-GB" dirty="0"/>
            </a:br>
            <a:r>
              <a:rPr lang="en-GB" dirty="0"/>
              <a:t>Which is wrong and Why?</a:t>
            </a:r>
          </a:p>
        </p:txBody>
      </p:sp>
      <p:pic>
        <p:nvPicPr>
          <p:cNvPr id="4" name="Picture 4" descr="http://t2.gstatic.com/images?q=tbn:ANd9GcQHImA-sr1bBYDaQFqs0TR3zM6p7qRf_VRCPgPJ-5fNAg66YYKldrD9X1G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5587" y="2204864"/>
            <a:ext cx="2471791" cy="194421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http://t2.gstatic.com/images?q=tbn:ANd9GcQHImA-sr1bBYDaQFqs0TR3zM6p7qRf_VRCPgPJ-5fNAg66YYKldrD9X1G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55840" y="2204865"/>
            <a:ext cx="2448272" cy="1925717"/>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http://t2.gstatic.com/images?q=tbn:ANd9GcQHImA-sr1bBYDaQFqs0TR3zM6p7qRf_VRCPgPJ-5fNAg66YYKldrD9X1G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0176" y="2204864"/>
            <a:ext cx="2520280" cy="198235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667953" y="4365105"/>
            <a:ext cx="2459424" cy="830997"/>
          </a:xfrm>
          <a:prstGeom prst="rect">
            <a:avLst/>
          </a:prstGeom>
          <a:noFill/>
          <a:ln>
            <a:solidFill>
              <a:schemeClr val="tx1"/>
            </a:solidFill>
          </a:ln>
        </p:spPr>
        <p:txBody>
          <a:bodyPr wrap="square" rtlCol="0">
            <a:spAutoFit/>
          </a:bodyPr>
          <a:lstStyle/>
          <a:p>
            <a:r>
              <a:rPr lang="en-GB" sz="2400" dirty="0"/>
              <a:t>There was a man,</a:t>
            </a:r>
          </a:p>
          <a:p>
            <a:r>
              <a:rPr lang="en-GB" sz="2400" dirty="0"/>
              <a:t>Driving a car</a:t>
            </a:r>
            <a:r>
              <a:rPr lang="en-GB" dirty="0"/>
              <a:t>.</a:t>
            </a:r>
          </a:p>
        </p:txBody>
      </p:sp>
      <p:sp>
        <p:nvSpPr>
          <p:cNvPr id="9" name="TextBox 8"/>
          <p:cNvSpPr txBox="1"/>
          <p:nvPr/>
        </p:nvSpPr>
        <p:spPr>
          <a:xfrm>
            <a:off x="4439816" y="4488215"/>
            <a:ext cx="2880321" cy="707886"/>
          </a:xfrm>
          <a:prstGeom prst="rect">
            <a:avLst/>
          </a:prstGeom>
          <a:noFill/>
          <a:ln>
            <a:solidFill>
              <a:schemeClr val="tx1"/>
            </a:solidFill>
          </a:ln>
        </p:spPr>
        <p:txBody>
          <a:bodyPr wrap="square" rtlCol="0">
            <a:spAutoFit/>
          </a:bodyPr>
          <a:lstStyle/>
          <a:p>
            <a:r>
              <a:rPr lang="en-GB" sz="2000" dirty="0"/>
              <a:t>There was a man, driving a van.</a:t>
            </a:r>
          </a:p>
        </p:txBody>
      </p:sp>
      <p:sp>
        <p:nvSpPr>
          <p:cNvPr id="10" name="TextBox 9"/>
          <p:cNvSpPr txBox="1"/>
          <p:nvPr/>
        </p:nvSpPr>
        <p:spPr>
          <a:xfrm>
            <a:off x="7680176" y="4449154"/>
            <a:ext cx="2459424" cy="830997"/>
          </a:xfrm>
          <a:prstGeom prst="rect">
            <a:avLst/>
          </a:prstGeom>
          <a:noFill/>
          <a:ln>
            <a:solidFill>
              <a:schemeClr val="tx1"/>
            </a:solidFill>
          </a:ln>
        </p:spPr>
        <p:txBody>
          <a:bodyPr wrap="square" rtlCol="0">
            <a:spAutoFit/>
          </a:bodyPr>
          <a:lstStyle/>
          <a:p>
            <a:r>
              <a:rPr lang="en-GB" sz="2400" dirty="0"/>
              <a:t>There was a man,</a:t>
            </a:r>
          </a:p>
          <a:p>
            <a:r>
              <a:rPr lang="en-GB" sz="2400" dirty="0"/>
              <a:t>Driving a van</a:t>
            </a:r>
            <a:r>
              <a:rPr lang="en-GB" dirty="0"/>
              <a:t>.</a:t>
            </a:r>
          </a:p>
        </p:txBody>
      </p:sp>
      <p:sp>
        <p:nvSpPr>
          <p:cNvPr id="3" name="TextBox 2">
            <a:extLst>
              <a:ext uri="{FF2B5EF4-FFF2-40B4-BE49-F238E27FC236}">
                <a16:creationId xmlns:a16="http://schemas.microsoft.com/office/drawing/2014/main" id="{E5D231E0-07CD-4D4F-A6CE-C8F33001ED00}"/>
              </a:ext>
            </a:extLst>
          </p:cNvPr>
          <p:cNvSpPr txBox="1"/>
          <p:nvPr/>
        </p:nvSpPr>
        <p:spPr>
          <a:xfrm>
            <a:off x="4714613" y="5662569"/>
            <a:ext cx="5654180" cy="923330"/>
          </a:xfrm>
          <a:prstGeom prst="rect">
            <a:avLst/>
          </a:prstGeom>
          <a:solidFill>
            <a:schemeClr val="accent1"/>
          </a:solidFill>
        </p:spPr>
        <p:txBody>
          <a:bodyPr wrap="square" rtlCol="0">
            <a:spAutoFit/>
          </a:bodyPr>
          <a:lstStyle/>
          <a:p>
            <a:r>
              <a:rPr lang="en-GB" dirty="0"/>
              <a:t>This example does not have 2 clear lines of poetry to make a rhyming couplet. They needed to start a new line</a:t>
            </a:r>
          </a:p>
          <a:p>
            <a:r>
              <a:rPr lang="en-GB" dirty="0"/>
              <a:t>After driving.</a:t>
            </a:r>
          </a:p>
        </p:txBody>
      </p:sp>
      <p:cxnSp>
        <p:nvCxnSpPr>
          <p:cNvPr id="11" name="Straight Arrow Connector 10">
            <a:extLst>
              <a:ext uri="{FF2B5EF4-FFF2-40B4-BE49-F238E27FC236}">
                <a16:creationId xmlns:a16="http://schemas.microsoft.com/office/drawing/2014/main" id="{65F4E0B6-44B9-42C5-9FC4-740475AF497D}"/>
              </a:ext>
            </a:extLst>
          </p:cNvPr>
          <p:cNvCxnSpPr/>
          <p:nvPr/>
        </p:nvCxnSpPr>
        <p:spPr>
          <a:xfrm flipH="1" flipV="1">
            <a:off x="6031345" y="5280151"/>
            <a:ext cx="138546" cy="29836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912646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1DAA45-6C7E-4F86-B92E-96CB6ECD1599}"/>
              </a:ext>
            </a:extLst>
          </p:cNvPr>
          <p:cNvSpPr>
            <a:spLocks noGrp="1"/>
          </p:cNvSpPr>
          <p:nvPr>
            <p:ph type="title"/>
          </p:nvPr>
        </p:nvSpPr>
        <p:spPr/>
        <p:txBody>
          <a:bodyPr/>
          <a:lstStyle/>
          <a:p>
            <a:r>
              <a:rPr lang="en-GB" dirty="0"/>
              <a:t>Now, tackle today’s activities.</a:t>
            </a:r>
          </a:p>
        </p:txBody>
      </p:sp>
      <p:pic>
        <p:nvPicPr>
          <p:cNvPr id="5" name="Content Placeholder 4">
            <a:extLst>
              <a:ext uri="{FF2B5EF4-FFF2-40B4-BE49-F238E27FC236}">
                <a16:creationId xmlns:a16="http://schemas.microsoft.com/office/drawing/2014/main" id="{35DAB15B-5D89-4F6D-81C2-6CBE1D4E2FA5}"/>
              </a:ext>
            </a:extLst>
          </p:cNvPr>
          <p:cNvPicPr>
            <a:picLocks noGrp="1" noChangeAspect="1"/>
          </p:cNvPicPr>
          <p:nvPr>
            <p:ph idx="1"/>
          </p:nvPr>
        </p:nvPicPr>
        <p:blipFill>
          <a:blip r:embed="rId2"/>
          <a:stretch>
            <a:fillRect/>
          </a:stretch>
        </p:blipFill>
        <p:spPr>
          <a:xfrm>
            <a:off x="938347" y="1688463"/>
            <a:ext cx="4793395" cy="4138019"/>
          </a:xfrm>
          <a:prstGeom prst="rect">
            <a:avLst/>
          </a:prstGeom>
        </p:spPr>
      </p:pic>
      <p:pic>
        <p:nvPicPr>
          <p:cNvPr id="4" name="Picture 3">
            <a:extLst>
              <a:ext uri="{FF2B5EF4-FFF2-40B4-BE49-F238E27FC236}">
                <a16:creationId xmlns:a16="http://schemas.microsoft.com/office/drawing/2014/main" id="{7D3198CB-D09B-468A-84D4-A081C6994E8A}"/>
              </a:ext>
            </a:extLst>
          </p:cNvPr>
          <p:cNvPicPr>
            <a:picLocks noChangeAspect="1"/>
          </p:cNvPicPr>
          <p:nvPr/>
        </p:nvPicPr>
        <p:blipFill>
          <a:blip r:embed="rId3"/>
          <a:stretch>
            <a:fillRect/>
          </a:stretch>
        </p:blipFill>
        <p:spPr>
          <a:xfrm>
            <a:off x="6096000" y="2149514"/>
            <a:ext cx="5044877" cy="3215919"/>
          </a:xfrm>
          <a:prstGeom prst="rect">
            <a:avLst/>
          </a:prstGeom>
        </p:spPr>
      </p:pic>
      <p:sp>
        <p:nvSpPr>
          <p:cNvPr id="6" name="TextBox 5">
            <a:extLst>
              <a:ext uri="{FF2B5EF4-FFF2-40B4-BE49-F238E27FC236}">
                <a16:creationId xmlns:a16="http://schemas.microsoft.com/office/drawing/2014/main" id="{605C0C38-AE3B-4571-934F-C6AA8449F4E6}"/>
              </a:ext>
            </a:extLst>
          </p:cNvPr>
          <p:cNvSpPr txBox="1"/>
          <p:nvPr/>
        </p:nvSpPr>
        <p:spPr>
          <a:xfrm>
            <a:off x="1051123" y="5974672"/>
            <a:ext cx="4355378" cy="381740"/>
          </a:xfrm>
          <a:prstGeom prst="rect">
            <a:avLst/>
          </a:prstGeom>
          <a:noFill/>
        </p:spPr>
        <p:txBody>
          <a:bodyPr wrap="square" rtlCol="0">
            <a:spAutoFit/>
          </a:bodyPr>
          <a:lstStyle/>
          <a:p>
            <a:r>
              <a:rPr lang="en-GB" dirty="0"/>
              <a:t>Complete the rhyming couplet</a:t>
            </a:r>
          </a:p>
        </p:txBody>
      </p:sp>
      <p:sp>
        <p:nvSpPr>
          <p:cNvPr id="7" name="TextBox 6">
            <a:extLst>
              <a:ext uri="{FF2B5EF4-FFF2-40B4-BE49-F238E27FC236}">
                <a16:creationId xmlns:a16="http://schemas.microsoft.com/office/drawing/2014/main" id="{89560885-A234-4BBC-BDE5-2833CBD89030}"/>
              </a:ext>
            </a:extLst>
          </p:cNvPr>
          <p:cNvSpPr txBox="1"/>
          <p:nvPr/>
        </p:nvSpPr>
        <p:spPr>
          <a:xfrm>
            <a:off x="6440749" y="5974672"/>
            <a:ext cx="4355378" cy="646331"/>
          </a:xfrm>
          <a:prstGeom prst="rect">
            <a:avLst/>
          </a:prstGeom>
          <a:noFill/>
        </p:spPr>
        <p:txBody>
          <a:bodyPr wrap="square" rtlCol="0">
            <a:spAutoFit/>
          </a:bodyPr>
          <a:lstStyle/>
          <a:p>
            <a:r>
              <a:rPr lang="en-GB" dirty="0"/>
              <a:t>Write your own rhyming couplet using the picture clues. What 2 </a:t>
            </a:r>
            <a:r>
              <a:rPr lang="en-GB"/>
              <a:t>things rhyme?</a:t>
            </a:r>
            <a:endParaRPr lang="en-GB" dirty="0"/>
          </a:p>
        </p:txBody>
      </p:sp>
    </p:spTree>
    <p:extLst>
      <p:ext uri="{BB962C8B-B14F-4D97-AF65-F5344CB8AC3E}">
        <p14:creationId xmlns:p14="http://schemas.microsoft.com/office/powerpoint/2010/main" val="2178710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152650" y="1519178"/>
            <a:ext cx="7886700" cy="1325563"/>
          </a:xfrm>
        </p:spPr>
        <p:txBody>
          <a:bodyPr>
            <a:noAutofit/>
          </a:bodyPr>
          <a:lstStyle/>
          <a:p>
            <a:r>
              <a:rPr lang="en-US" dirty="0"/>
              <a:t>Today, we are focusing on a skill that many poets use in their writing.</a:t>
            </a:r>
            <a:br>
              <a:rPr lang="en-US" dirty="0"/>
            </a:br>
            <a:br>
              <a:rPr lang="en-US" dirty="0"/>
            </a:br>
            <a:br>
              <a:rPr lang="en-US" dirty="0"/>
            </a:br>
            <a:br>
              <a:rPr lang="en-US" dirty="0"/>
            </a:br>
            <a:endParaRPr lang="en-US" dirty="0"/>
          </a:p>
        </p:txBody>
      </p:sp>
      <p:sp>
        <p:nvSpPr>
          <p:cNvPr id="4" name="Date Placeholder 3"/>
          <p:cNvSpPr>
            <a:spLocks noGrp="1"/>
          </p:cNvSpPr>
          <p:nvPr>
            <p:ph type="dt" sz="half" idx="10"/>
          </p:nvPr>
        </p:nvSpPr>
        <p:spPr/>
        <p:txBody>
          <a:bodyPr/>
          <a:lstStyle/>
          <a:p>
            <a:pPr defTabSz="685800"/>
            <a:r>
              <a:rPr lang="en-US">
                <a:solidFill>
                  <a:srgbClr val="FFFFFF">
                    <a:lumMod val="65000"/>
                  </a:srgbClr>
                </a:solidFill>
                <a:latin typeface="Calibri" panose="020F0502020204030204"/>
              </a:rPr>
              <a:t>Your Date Here</a:t>
            </a:r>
          </a:p>
        </p:txBody>
      </p:sp>
      <p:sp>
        <p:nvSpPr>
          <p:cNvPr id="5" name="Footer Placeholder 4"/>
          <p:cNvSpPr>
            <a:spLocks noGrp="1"/>
          </p:cNvSpPr>
          <p:nvPr>
            <p:ph type="ftr" sz="quarter" idx="11"/>
          </p:nvPr>
        </p:nvSpPr>
        <p:spPr/>
        <p:txBody>
          <a:bodyPr/>
          <a:lstStyle/>
          <a:p>
            <a:pPr defTabSz="685800"/>
            <a:r>
              <a:rPr lang="en-US">
                <a:solidFill>
                  <a:srgbClr val="FFFFFF">
                    <a:lumMod val="65000"/>
                  </a:srgbClr>
                </a:solidFill>
                <a:latin typeface="Calibri" panose="020F0502020204030204"/>
              </a:rPr>
              <a:t>Your Footer Here</a:t>
            </a:r>
          </a:p>
        </p:txBody>
      </p:sp>
      <p:sp>
        <p:nvSpPr>
          <p:cNvPr id="6" name="Slide Number Placeholder 5"/>
          <p:cNvSpPr>
            <a:spLocks noGrp="1"/>
          </p:cNvSpPr>
          <p:nvPr>
            <p:ph type="sldNum" sz="quarter" idx="12"/>
          </p:nvPr>
        </p:nvSpPr>
        <p:spPr/>
        <p:txBody>
          <a:bodyPr/>
          <a:lstStyle/>
          <a:p>
            <a:pPr defTabSz="685800"/>
            <a:fld id="{7CD08052-46D4-4451-BCD3-D01F8058DAE8}" type="slidenum">
              <a:rPr lang="en-US">
                <a:solidFill>
                  <a:srgbClr val="FFFFFF"/>
                </a:solidFill>
                <a:latin typeface="Calibri" panose="020F0502020204030204"/>
              </a:rPr>
              <a:pPr defTabSz="685800"/>
              <a:t>2</a:t>
            </a:fld>
            <a:endParaRPr lang="en-US">
              <a:solidFill>
                <a:srgbClr val="FFFFFF"/>
              </a:solidFill>
              <a:latin typeface="Calibri" panose="020F0502020204030204"/>
            </a:endParaRPr>
          </a:p>
        </p:txBody>
      </p:sp>
      <p:sp>
        <p:nvSpPr>
          <p:cNvPr id="16" name="TextBox 15">
            <a:extLst>
              <a:ext uri="{FF2B5EF4-FFF2-40B4-BE49-F238E27FC236}">
                <a16:creationId xmlns:a16="http://schemas.microsoft.com/office/drawing/2014/main" id="{BBF0D5D6-603F-481A-9A3B-55CBFC6999B7}"/>
              </a:ext>
            </a:extLst>
          </p:cNvPr>
          <p:cNvSpPr txBox="1"/>
          <p:nvPr/>
        </p:nvSpPr>
        <p:spPr>
          <a:xfrm>
            <a:off x="2152650" y="2844741"/>
            <a:ext cx="7886700" cy="461665"/>
          </a:xfrm>
          <a:prstGeom prst="rect">
            <a:avLst/>
          </a:prstGeom>
          <a:noFill/>
        </p:spPr>
        <p:txBody>
          <a:bodyPr wrap="square" rtlCol="0">
            <a:spAutoFit/>
          </a:bodyPr>
          <a:lstStyle/>
          <a:p>
            <a:r>
              <a:rPr lang="en-GB" sz="2400" dirty="0"/>
              <a:t>Today we are learning about rhyme and rhyming couplets.</a:t>
            </a:r>
          </a:p>
        </p:txBody>
      </p:sp>
    </p:spTree>
    <p:extLst>
      <p:ext uri="{BB962C8B-B14F-4D97-AF65-F5344CB8AC3E}">
        <p14:creationId xmlns:p14="http://schemas.microsoft.com/office/powerpoint/2010/main" val="35878826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1544" y="260648"/>
            <a:ext cx="8229600" cy="1431032"/>
          </a:xfrm>
        </p:spPr>
        <p:txBody>
          <a:bodyPr>
            <a:normAutofit/>
          </a:bodyPr>
          <a:lstStyle/>
          <a:p>
            <a:r>
              <a:rPr lang="en-GB" dirty="0"/>
              <a:t>Can you think of a word that rhymes with these words? </a:t>
            </a:r>
          </a:p>
        </p:txBody>
      </p:sp>
      <p:sp>
        <p:nvSpPr>
          <p:cNvPr id="4" name="Explosion 2 3"/>
          <p:cNvSpPr/>
          <p:nvPr/>
        </p:nvSpPr>
        <p:spPr>
          <a:xfrm rot="21088319">
            <a:off x="2184521" y="1969875"/>
            <a:ext cx="2810054" cy="2043636"/>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t>man</a:t>
            </a:r>
          </a:p>
        </p:txBody>
      </p:sp>
      <p:sp>
        <p:nvSpPr>
          <p:cNvPr id="5" name="Explosion 2 4"/>
          <p:cNvSpPr/>
          <p:nvPr/>
        </p:nvSpPr>
        <p:spPr>
          <a:xfrm rot="1487426">
            <a:off x="6437013" y="3868214"/>
            <a:ext cx="2497620" cy="1832033"/>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t>dog</a:t>
            </a:r>
          </a:p>
        </p:txBody>
      </p:sp>
      <p:sp>
        <p:nvSpPr>
          <p:cNvPr id="6" name="Explosion 2 5"/>
          <p:cNvSpPr/>
          <p:nvPr/>
        </p:nvSpPr>
        <p:spPr>
          <a:xfrm>
            <a:off x="2855640" y="3717033"/>
            <a:ext cx="3024336" cy="1928891"/>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t>shop</a:t>
            </a:r>
          </a:p>
        </p:txBody>
      </p:sp>
      <p:sp>
        <p:nvSpPr>
          <p:cNvPr id="7" name="Explosion 2 6"/>
          <p:cNvSpPr/>
          <p:nvPr/>
        </p:nvSpPr>
        <p:spPr>
          <a:xfrm rot="1487426">
            <a:off x="6868856" y="2051615"/>
            <a:ext cx="2775757" cy="1890674"/>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t>net</a:t>
            </a:r>
          </a:p>
        </p:txBody>
      </p:sp>
      <p:sp>
        <p:nvSpPr>
          <p:cNvPr id="8" name="TextBox 7"/>
          <p:cNvSpPr txBox="1"/>
          <p:nvPr/>
        </p:nvSpPr>
        <p:spPr>
          <a:xfrm>
            <a:off x="1847528" y="5645923"/>
            <a:ext cx="8424936" cy="1077218"/>
          </a:xfrm>
          <a:prstGeom prst="rect">
            <a:avLst/>
          </a:prstGeom>
          <a:noFill/>
        </p:spPr>
        <p:txBody>
          <a:bodyPr wrap="square" rtlCol="0">
            <a:spAutoFit/>
          </a:bodyPr>
          <a:lstStyle/>
          <a:p>
            <a:pPr algn="ctr"/>
            <a:r>
              <a:rPr lang="en-GB" sz="3200" dirty="0"/>
              <a:t>What similarities do you  notice between your rhyming word and my word?</a:t>
            </a:r>
          </a:p>
        </p:txBody>
      </p:sp>
    </p:spTree>
    <p:extLst>
      <p:ext uri="{BB962C8B-B14F-4D97-AF65-F5344CB8AC3E}">
        <p14:creationId xmlns:p14="http://schemas.microsoft.com/office/powerpoint/2010/main" val="668782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75520" y="620688"/>
            <a:ext cx="8496944" cy="4832092"/>
          </a:xfrm>
          <a:prstGeom prst="rect">
            <a:avLst/>
          </a:prstGeom>
          <a:noFill/>
        </p:spPr>
        <p:txBody>
          <a:bodyPr wrap="square" rtlCol="0">
            <a:spAutoFit/>
          </a:bodyPr>
          <a:lstStyle/>
          <a:p>
            <a:pPr algn="ctr"/>
            <a:r>
              <a:rPr lang="en-GB" sz="2800" dirty="0"/>
              <a:t>All words are split into two parts. The </a:t>
            </a:r>
            <a:r>
              <a:rPr lang="en-GB" sz="2800" dirty="0">
                <a:solidFill>
                  <a:schemeClr val="accent1"/>
                </a:solidFill>
              </a:rPr>
              <a:t>Onset </a:t>
            </a:r>
            <a:r>
              <a:rPr lang="en-GB" sz="2800" dirty="0"/>
              <a:t>and the </a:t>
            </a:r>
            <a:r>
              <a:rPr lang="en-GB" sz="2800" dirty="0">
                <a:solidFill>
                  <a:srgbClr val="FF0000"/>
                </a:solidFill>
              </a:rPr>
              <a:t>Rime. </a:t>
            </a:r>
          </a:p>
          <a:p>
            <a:pPr algn="ctr"/>
            <a:endParaRPr lang="en-GB" sz="2800" dirty="0">
              <a:solidFill>
                <a:srgbClr val="FF0000"/>
              </a:solidFill>
            </a:endParaRPr>
          </a:p>
          <a:p>
            <a:pPr algn="ctr"/>
            <a:r>
              <a:rPr lang="en-GB" sz="2800" dirty="0"/>
              <a:t>The onset is the initial phoneme (sound). </a:t>
            </a:r>
          </a:p>
          <a:p>
            <a:pPr algn="ctr"/>
            <a:endParaRPr lang="en-GB" sz="2800" dirty="0"/>
          </a:p>
          <a:p>
            <a:pPr algn="ctr"/>
            <a:r>
              <a:rPr lang="en-GB" sz="2800" dirty="0"/>
              <a:t>The rime is all the sounds after the onset put together.</a:t>
            </a:r>
          </a:p>
          <a:p>
            <a:pPr algn="ctr"/>
            <a:r>
              <a:rPr lang="en-GB" sz="2800" dirty="0"/>
              <a:t> </a:t>
            </a:r>
          </a:p>
          <a:p>
            <a:pPr algn="ctr"/>
            <a:r>
              <a:rPr lang="en-GB" sz="2800" dirty="0">
                <a:solidFill>
                  <a:schemeClr val="accent1"/>
                </a:solidFill>
              </a:rPr>
              <a:t>D</a:t>
            </a:r>
            <a:r>
              <a:rPr lang="en-GB" sz="2800" dirty="0">
                <a:solidFill>
                  <a:srgbClr val="FF0000"/>
                </a:solidFill>
              </a:rPr>
              <a:t>og</a:t>
            </a:r>
          </a:p>
          <a:p>
            <a:pPr algn="ctr"/>
            <a:r>
              <a:rPr lang="en-GB" sz="2800" dirty="0">
                <a:solidFill>
                  <a:schemeClr val="accent1"/>
                </a:solidFill>
              </a:rPr>
              <a:t>C</a:t>
            </a:r>
            <a:r>
              <a:rPr lang="en-GB" sz="2800" dirty="0">
                <a:solidFill>
                  <a:srgbClr val="FF0000"/>
                </a:solidFill>
              </a:rPr>
              <a:t>at</a:t>
            </a:r>
          </a:p>
          <a:p>
            <a:pPr algn="ctr"/>
            <a:r>
              <a:rPr lang="en-GB" sz="2800" dirty="0">
                <a:solidFill>
                  <a:schemeClr val="accent1"/>
                </a:solidFill>
              </a:rPr>
              <a:t>H</a:t>
            </a:r>
            <a:r>
              <a:rPr lang="en-GB" sz="2800" dirty="0">
                <a:solidFill>
                  <a:srgbClr val="FF0000"/>
                </a:solidFill>
              </a:rPr>
              <a:t>orse</a:t>
            </a:r>
          </a:p>
          <a:p>
            <a:pPr algn="ctr"/>
            <a:r>
              <a:rPr lang="en-GB" sz="2800" dirty="0">
                <a:solidFill>
                  <a:schemeClr val="accent1"/>
                </a:solidFill>
              </a:rPr>
              <a:t>F</a:t>
            </a:r>
            <a:r>
              <a:rPr lang="en-GB" sz="2800" dirty="0">
                <a:solidFill>
                  <a:srgbClr val="FF0000"/>
                </a:solidFill>
              </a:rPr>
              <a:t>arm</a:t>
            </a:r>
          </a:p>
        </p:txBody>
      </p:sp>
    </p:spTree>
    <p:extLst>
      <p:ext uri="{BB962C8B-B14F-4D97-AF65-F5344CB8AC3E}">
        <p14:creationId xmlns:p14="http://schemas.microsoft.com/office/powerpoint/2010/main" val="34667859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256F4FE5-46FF-4E8D-A4A5-E41937FEA38F}"/>
              </a:ext>
            </a:extLst>
          </p:cNvPr>
          <p:cNvSpPr txBox="1">
            <a:spLocks/>
          </p:cNvSpPr>
          <p:nvPr/>
        </p:nvSpPr>
        <p:spPr>
          <a:xfrm>
            <a:off x="1991544" y="260648"/>
            <a:ext cx="8229600" cy="1431032"/>
          </a:xfrm>
          <a:prstGeom prst="rect">
            <a:avLst/>
          </a:prstGeom>
        </p:spPr>
        <p:txBody>
          <a:bodyPr vert="horz" lIns="91440" tIns="45720" rIns="91440" bIns="45720" rtlCol="0" anchor="b">
            <a:normAutofit fontScale="85000"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dirty="0"/>
              <a:t>In a rhyming word which part of the word stays the same? </a:t>
            </a:r>
          </a:p>
        </p:txBody>
      </p:sp>
      <p:sp>
        <p:nvSpPr>
          <p:cNvPr id="6" name="Rectangle 5">
            <a:extLst>
              <a:ext uri="{FF2B5EF4-FFF2-40B4-BE49-F238E27FC236}">
                <a16:creationId xmlns:a16="http://schemas.microsoft.com/office/drawing/2014/main" id="{78EDEB1A-2879-4497-9122-FCA3F58C4E3F}"/>
              </a:ext>
            </a:extLst>
          </p:cNvPr>
          <p:cNvSpPr/>
          <p:nvPr/>
        </p:nvSpPr>
        <p:spPr>
          <a:xfrm>
            <a:off x="1907654" y="2933942"/>
            <a:ext cx="7630628" cy="830997"/>
          </a:xfrm>
          <a:prstGeom prst="rect">
            <a:avLst/>
          </a:prstGeom>
        </p:spPr>
        <p:txBody>
          <a:bodyPr wrap="square">
            <a:spAutoFit/>
          </a:bodyPr>
          <a:lstStyle/>
          <a:p>
            <a:pPr algn="ctr"/>
            <a:r>
              <a:rPr lang="en-GB" sz="4800" dirty="0">
                <a:solidFill>
                  <a:schemeClr val="accent1"/>
                </a:solidFill>
              </a:rPr>
              <a:t>D</a:t>
            </a:r>
            <a:r>
              <a:rPr lang="en-GB" sz="4800" dirty="0">
                <a:solidFill>
                  <a:srgbClr val="FF0000"/>
                </a:solidFill>
              </a:rPr>
              <a:t>og    </a:t>
            </a:r>
            <a:r>
              <a:rPr lang="en-GB" sz="4800" dirty="0">
                <a:solidFill>
                  <a:schemeClr val="accent1"/>
                </a:solidFill>
              </a:rPr>
              <a:t>L</a:t>
            </a:r>
            <a:r>
              <a:rPr lang="en-GB" sz="4800" dirty="0">
                <a:solidFill>
                  <a:srgbClr val="FF0000"/>
                </a:solidFill>
              </a:rPr>
              <a:t>og   </a:t>
            </a:r>
            <a:r>
              <a:rPr lang="en-GB" sz="4800" dirty="0">
                <a:solidFill>
                  <a:schemeClr val="accent1"/>
                </a:solidFill>
              </a:rPr>
              <a:t>Fr</a:t>
            </a:r>
            <a:r>
              <a:rPr lang="en-GB" sz="4800" dirty="0">
                <a:solidFill>
                  <a:srgbClr val="FF0000"/>
                </a:solidFill>
              </a:rPr>
              <a:t>og</a:t>
            </a:r>
          </a:p>
        </p:txBody>
      </p:sp>
      <p:sp>
        <p:nvSpPr>
          <p:cNvPr id="12" name="Title 1">
            <a:extLst>
              <a:ext uri="{FF2B5EF4-FFF2-40B4-BE49-F238E27FC236}">
                <a16:creationId xmlns:a16="http://schemas.microsoft.com/office/drawing/2014/main" id="{F5A05003-83CF-487E-B28D-F996EFAE90EC}"/>
              </a:ext>
            </a:extLst>
          </p:cNvPr>
          <p:cNvSpPr txBox="1">
            <a:spLocks/>
          </p:cNvSpPr>
          <p:nvPr/>
        </p:nvSpPr>
        <p:spPr>
          <a:xfrm>
            <a:off x="1702408" y="1142183"/>
            <a:ext cx="8229600" cy="143103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800" dirty="0"/>
              <a:t>Onset or rime? </a:t>
            </a:r>
          </a:p>
        </p:txBody>
      </p:sp>
      <p:sp>
        <p:nvSpPr>
          <p:cNvPr id="13" name="Title 1">
            <a:extLst>
              <a:ext uri="{FF2B5EF4-FFF2-40B4-BE49-F238E27FC236}">
                <a16:creationId xmlns:a16="http://schemas.microsoft.com/office/drawing/2014/main" id="{1F862A53-6138-4606-B58F-7D7155978821}"/>
              </a:ext>
            </a:extLst>
          </p:cNvPr>
          <p:cNvSpPr txBox="1">
            <a:spLocks/>
          </p:cNvSpPr>
          <p:nvPr/>
        </p:nvSpPr>
        <p:spPr>
          <a:xfrm>
            <a:off x="1702408" y="4380900"/>
            <a:ext cx="8229600" cy="1431032"/>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800" dirty="0"/>
              <a:t>You’re right! The sound of the rime stays the same. </a:t>
            </a:r>
          </a:p>
        </p:txBody>
      </p:sp>
      <p:sp>
        <p:nvSpPr>
          <p:cNvPr id="7" name="Rectangle 6">
            <a:extLst>
              <a:ext uri="{FF2B5EF4-FFF2-40B4-BE49-F238E27FC236}">
                <a16:creationId xmlns:a16="http://schemas.microsoft.com/office/drawing/2014/main" id="{2BE8D9C3-7FCA-4802-988A-A297A2AD5FDE}"/>
              </a:ext>
            </a:extLst>
          </p:cNvPr>
          <p:cNvSpPr/>
          <p:nvPr/>
        </p:nvSpPr>
        <p:spPr>
          <a:xfrm>
            <a:off x="1991544" y="5255181"/>
            <a:ext cx="7781346" cy="63488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940759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6548A4C-55B8-4E54-AC87-F01FA6AC9A25}"/>
              </a:ext>
            </a:extLst>
          </p:cNvPr>
          <p:cNvSpPr txBox="1"/>
          <p:nvPr/>
        </p:nvSpPr>
        <p:spPr>
          <a:xfrm>
            <a:off x="323527" y="404664"/>
            <a:ext cx="11303613" cy="6524863"/>
          </a:xfrm>
          <a:prstGeom prst="rect">
            <a:avLst/>
          </a:prstGeom>
          <a:noFill/>
        </p:spPr>
        <p:txBody>
          <a:bodyPr wrap="square" rtlCol="0">
            <a:spAutoFit/>
          </a:bodyPr>
          <a:lstStyle/>
          <a:p>
            <a:pPr algn="ctr"/>
            <a:r>
              <a:rPr lang="en-GB" sz="2800" dirty="0"/>
              <a:t>The </a:t>
            </a:r>
            <a:r>
              <a:rPr lang="en-GB" sz="2800" dirty="0">
                <a:solidFill>
                  <a:schemeClr val="accent1"/>
                </a:solidFill>
              </a:rPr>
              <a:t>ONSET</a:t>
            </a:r>
            <a:r>
              <a:rPr lang="en-GB" sz="2800" dirty="0">
                <a:solidFill>
                  <a:srgbClr val="FFFF00"/>
                </a:solidFill>
              </a:rPr>
              <a:t> </a:t>
            </a:r>
            <a:r>
              <a:rPr lang="en-GB" sz="2800" dirty="0"/>
              <a:t>is the phoneme (sound) at the start of the word. </a:t>
            </a:r>
            <a:r>
              <a:rPr lang="en-GB" sz="2800" dirty="0">
                <a:solidFill>
                  <a:schemeClr val="accent1"/>
                </a:solidFill>
              </a:rPr>
              <a:t>This is changed to create a new rhyming word.</a:t>
            </a:r>
          </a:p>
          <a:p>
            <a:pPr algn="ctr"/>
            <a:endParaRPr lang="en-GB" sz="2800" dirty="0"/>
          </a:p>
          <a:p>
            <a:pPr algn="ctr"/>
            <a:r>
              <a:rPr lang="en-GB" sz="2800" dirty="0"/>
              <a:t>The </a:t>
            </a:r>
            <a:r>
              <a:rPr lang="en-GB" sz="2800" dirty="0">
                <a:solidFill>
                  <a:srgbClr val="FF0000"/>
                </a:solidFill>
              </a:rPr>
              <a:t>RIME</a:t>
            </a:r>
            <a:r>
              <a:rPr lang="en-GB" sz="2800" dirty="0"/>
              <a:t> is the end part of the word that sound the same as the rest of the words. This is the rhyming part. Sometimes it can be spelt using the same letters and sometimes  using alternative letters that make the same sound  such as </a:t>
            </a:r>
            <a:r>
              <a:rPr lang="en-GB" sz="2800" dirty="0" err="1"/>
              <a:t>ea</a:t>
            </a:r>
            <a:r>
              <a:rPr lang="en-GB" sz="2800" dirty="0"/>
              <a:t> and </a:t>
            </a:r>
            <a:r>
              <a:rPr lang="en-GB" sz="2800" dirty="0" err="1"/>
              <a:t>ee</a:t>
            </a:r>
            <a:endParaRPr lang="en-GB" sz="2800" dirty="0"/>
          </a:p>
          <a:p>
            <a:pPr algn="ctr"/>
            <a:endParaRPr lang="en-GB" sz="2800" dirty="0"/>
          </a:p>
          <a:p>
            <a:pPr algn="ctr"/>
            <a:r>
              <a:rPr lang="en-GB" sz="2800" dirty="0"/>
              <a:t>An example of this is </a:t>
            </a:r>
          </a:p>
          <a:p>
            <a:pPr algn="ctr"/>
            <a:r>
              <a:rPr lang="en-GB" sz="2800" dirty="0">
                <a:solidFill>
                  <a:schemeClr val="accent1"/>
                </a:solidFill>
              </a:rPr>
              <a:t>p</a:t>
            </a:r>
            <a:r>
              <a:rPr lang="en-GB" sz="2800" dirty="0">
                <a:solidFill>
                  <a:srgbClr val="FF0000"/>
                </a:solidFill>
              </a:rPr>
              <a:t>at 				</a:t>
            </a:r>
            <a:r>
              <a:rPr lang="en-GB" sz="2800" dirty="0">
                <a:solidFill>
                  <a:schemeClr val="accent1"/>
                </a:solidFill>
              </a:rPr>
              <a:t>r</a:t>
            </a:r>
            <a:r>
              <a:rPr lang="en-GB" sz="2800" dirty="0">
                <a:solidFill>
                  <a:srgbClr val="FF0000"/>
                </a:solidFill>
              </a:rPr>
              <a:t>ead, </a:t>
            </a:r>
          </a:p>
          <a:p>
            <a:pPr algn="ctr"/>
            <a:r>
              <a:rPr lang="en-GB" sz="2800" dirty="0">
                <a:solidFill>
                  <a:schemeClr val="accent1"/>
                </a:solidFill>
              </a:rPr>
              <a:t>h</a:t>
            </a:r>
            <a:r>
              <a:rPr lang="en-GB" sz="2800" dirty="0">
                <a:solidFill>
                  <a:srgbClr val="FF0000"/>
                </a:solidFill>
              </a:rPr>
              <a:t>at				</a:t>
            </a:r>
            <a:r>
              <a:rPr lang="en-GB" sz="2800" dirty="0">
                <a:solidFill>
                  <a:schemeClr val="accent1"/>
                </a:solidFill>
              </a:rPr>
              <a:t>b</a:t>
            </a:r>
            <a:r>
              <a:rPr lang="en-GB" sz="2800" dirty="0">
                <a:solidFill>
                  <a:srgbClr val="FF0000"/>
                </a:solidFill>
              </a:rPr>
              <a:t>ead </a:t>
            </a:r>
          </a:p>
          <a:p>
            <a:pPr algn="ctr"/>
            <a:r>
              <a:rPr lang="en-GB" sz="2800" dirty="0">
                <a:solidFill>
                  <a:schemeClr val="accent1"/>
                </a:solidFill>
              </a:rPr>
              <a:t>c</a:t>
            </a:r>
            <a:r>
              <a:rPr lang="en-GB" sz="2800" dirty="0">
                <a:solidFill>
                  <a:srgbClr val="FF0000"/>
                </a:solidFill>
              </a:rPr>
              <a:t>at				</a:t>
            </a:r>
            <a:r>
              <a:rPr lang="en-GB" sz="2800" dirty="0">
                <a:solidFill>
                  <a:schemeClr val="accent1"/>
                </a:solidFill>
              </a:rPr>
              <a:t>s</a:t>
            </a:r>
            <a:r>
              <a:rPr lang="en-GB" sz="2800" dirty="0">
                <a:solidFill>
                  <a:srgbClr val="FF0000"/>
                </a:solidFill>
              </a:rPr>
              <a:t>eed </a:t>
            </a:r>
          </a:p>
          <a:p>
            <a:pPr algn="ctr"/>
            <a:r>
              <a:rPr lang="en-GB" sz="2800" dirty="0">
                <a:solidFill>
                  <a:schemeClr val="accent1"/>
                </a:solidFill>
              </a:rPr>
              <a:t>b</a:t>
            </a:r>
            <a:r>
              <a:rPr lang="en-GB" sz="2800" dirty="0">
                <a:solidFill>
                  <a:srgbClr val="FF0000"/>
                </a:solidFill>
              </a:rPr>
              <a:t>at				</a:t>
            </a:r>
            <a:r>
              <a:rPr lang="en-GB" sz="2800" dirty="0">
                <a:solidFill>
                  <a:schemeClr val="accent1"/>
                </a:solidFill>
              </a:rPr>
              <a:t>n</a:t>
            </a:r>
            <a:r>
              <a:rPr lang="en-GB" sz="2800" dirty="0">
                <a:solidFill>
                  <a:srgbClr val="FF0000"/>
                </a:solidFill>
              </a:rPr>
              <a:t>eed</a:t>
            </a:r>
          </a:p>
          <a:p>
            <a:pPr algn="ctr"/>
            <a:endParaRPr lang="en-GB" sz="3600" dirty="0"/>
          </a:p>
          <a:p>
            <a:endParaRPr lang="en-GB" dirty="0"/>
          </a:p>
        </p:txBody>
      </p:sp>
    </p:spTree>
    <p:extLst>
      <p:ext uri="{BB962C8B-B14F-4D97-AF65-F5344CB8AC3E}">
        <p14:creationId xmlns:p14="http://schemas.microsoft.com/office/powerpoint/2010/main" val="41874250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6409247-239D-4BC9-B336-C11D31678ADB}"/>
              </a:ext>
            </a:extLst>
          </p:cNvPr>
          <p:cNvSpPr/>
          <p:nvPr/>
        </p:nvSpPr>
        <p:spPr>
          <a:xfrm>
            <a:off x="2796330" y="555581"/>
            <a:ext cx="6096000" cy="1077218"/>
          </a:xfrm>
          <a:prstGeom prst="rect">
            <a:avLst/>
          </a:prstGeom>
        </p:spPr>
        <p:txBody>
          <a:bodyPr>
            <a:spAutoFit/>
          </a:bodyPr>
          <a:lstStyle/>
          <a:p>
            <a:pPr algn="ctr"/>
            <a:r>
              <a:rPr lang="en-GB" sz="3200" dirty="0">
                <a:latin typeface="Comic Sans MS" panose="030F0702030302020204" pitchFamily="66" charset="0"/>
              </a:rPr>
              <a:t>What do you notice about this picture? What could you say?</a:t>
            </a:r>
          </a:p>
        </p:txBody>
      </p:sp>
      <p:pic>
        <p:nvPicPr>
          <p:cNvPr id="5" name="il_fi" descr="http://us.123rf.com/400wm/400/400/nauharotski/nauharotski1012/nauharotski101200003/8359114-illustration-of-the-amusing-mole-woker.jpg">
            <a:extLst>
              <a:ext uri="{FF2B5EF4-FFF2-40B4-BE49-F238E27FC236}">
                <a16:creationId xmlns:a16="http://schemas.microsoft.com/office/drawing/2014/main" id="{F06CBAF0-E175-4C6F-AFFD-8DE71F0507AE}"/>
              </a:ext>
            </a:extLst>
          </p:cNvPr>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4161567" y="1812672"/>
            <a:ext cx="3672408" cy="41176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700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6A9DFBC-D63C-4244-B0D2-26844F9BAB4F}"/>
              </a:ext>
            </a:extLst>
          </p:cNvPr>
          <p:cNvSpPr/>
          <p:nvPr/>
        </p:nvSpPr>
        <p:spPr>
          <a:xfrm>
            <a:off x="0" y="4918138"/>
            <a:ext cx="6096000" cy="1446550"/>
          </a:xfrm>
          <a:prstGeom prst="rect">
            <a:avLst/>
          </a:prstGeom>
        </p:spPr>
        <p:txBody>
          <a:bodyPr>
            <a:spAutoFit/>
          </a:bodyPr>
          <a:lstStyle/>
          <a:p>
            <a:pPr algn="ctr"/>
            <a:r>
              <a:rPr lang="en-GB" sz="4400" dirty="0">
                <a:latin typeface="Comic Sans MS" panose="030F0702030302020204" pitchFamily="66" charset="0"/>
              </a:rPr>
              <a:t>There is a </a:t>
            </a:r>
            <a:r>
              <a:rPr lang="en-GB" sz="4400" dirty="0">
                <a:solidFill>
                  <a:schemeClr val="accent1"/>
                </a:solidFill>
                <a:highlight>
                  <a:srgbClr val="FFFF00"/>
                </a:highlight>
                <a:latin typeface="Comic Sans MS" panose="030F0702030302020204" pitchFamily="66" charset="0"/>
              </a:rPr>
              <a:t>m</a:t>
            </a:r>
            <a:r>
              <a:rPr lang="en-GB" sz="4400" dirty="0">
                <a:solidFill>
                  <a:srgbClr val="FF0000"/>
                </a:solidFill>
                <a:highlight>
                  <a:srgbClr val="FFFF00"/>
                </a:highlight>
                <a:latin typeface="Comic Sans MS" panose="030F0702030302020204" pitchFamily="66" charset="0"/>
              </a:rPr>
              <a:t>ole</a:t>
            </a:r>
            <a:r>
              <a:rPr lang="en-GB" sz="4400" dirty="0">
                <a:highlight>
                  <a:srgbClr val="FFFF00"/>
                </a:highlight>
                <a:latin typeface="Comic Sans MS" panose="030F0702030302020204" pitchFamily="66" charset="0"/>
              </a:rPr>
              <a:t>,</a:t>
            </a:r>
          </a:p>
          <a:p>
            <a:pPr algn="ctr"/>
            <a:r>
              <a:rPr lang="en-GB" sz="4400" dirty="0">
                <a:latin typeface="Comic Sans MS" panose="030F0702030302020204" pitchFamily="66" charset="0"/>
              </a:rPr>
              <a:t>Digging a </a:t>
            </a:r>
            <a:r>
              <a:rPr lang="en-GB" sz="4400" dirty="0">
                <a:solidFill>
                  <a:schemeClr val="accent1"/>
                </a:solidFill>
                <a:highlight>
                  <a:srgbClr val="FFFF00"/>
                </a:highlight>
                <a:latin typeface="Comic Sans MS" panose="030F0702030302020204" pitchFamily="66" charset="0"/>
              </a:rPr>
              <a:t>h</a:t>
            </a:r>
            <a:r>
              <a:rPr lang="en-GB" sz="4400" dirty="0">
                <a:solidFill>
                  <a:srgbClr val="FF0000"/>
                </a:solidFill>
                <a:highlight>
                  <a:srgbClr val="FFFF00"/>
                </a:highlight>
                <a:latin typeface="Comic Sans MS" panose="030F0702030302020204" pitchFamily="66" charset="0"/>
              </a:rPr>
              <a:t>ole</a:t>
            </a:r>
            <a:r>
              <a:rPr lang="en-GB" sz="4400" dirty="0">
                <a:highlight>
                  <a:srgbClr val="FFFF00"/>
                </a:highlight>
                <a:latin typeface="Comic Sans MS" panose="030F0702030302020204" pitchFamily="66" charset="0"/>
              </a:rPr>
              <a:t>.</a:t>
            </a:r>
          </a:p>
        </p:txBody>
      </p:sp>
      <p:pic>
        <p:nvPicPr>
          <p:cNvPr id="5" name="il_fi" descr="http://us.123rf.com/400wm/400/400/nauharotski/nauharotski1012/nauharotski101200003/8359114-illustration-of-the-amusing-mole-woker.jpg">
            <a:extLst>
              <a:ext uri="{FF2B5EF4-FFF2-40B4-BE49-F238E27FC236}">
                <a16:creationId xmlns:a16="http://schemas.microsoft.com/office/drawing/2014/main" id="{23F8905E-76C1-41D2-8F34-6B7C734D8276}"/>
              </a:ext>
            </a:extLst>
          </p:cNvPr>
          <p:cNvPicPr>
            <a:picLocks noChangeAspect="1" noChangeArrowheads="1"/>
          </p:cNvPicPr>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937143" y="245837"/>
            <a:ext cx="3963175" cy="4443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86936DFB-D7DC-46E6-9E72-74A15B06C238}"/>
              </a:ext>
            </a:extLst>
          </p:cNvPr>
          <p:cNvSpPr/>
          <p:nvPr/>
        </p:nvSpPr>
        <p:spPr>
          <a:xfrm>
            <a:off x="6096000" y="2236457"/>
            <a:ext cx="6096000" cy="1477328"/>
          </a:xfrm>
          <a:prstGeom prst="rect">
            <a:avLst/>
          </a:prstGeom>
        </p:spPr>
        <p:txBody>
          <a:bodyPr>
            <a:spAutoFit/>
          </a:bodyPr>
          <a:lstStyle/>
          <a:p>
            <a:r>
              <a:rPr lang="en-GB" dirty="0">
                <a:solidFill>
                  <a:srgbClr val="FF0000"/>
                </a:solidFill>
              </a:rPr>
              <a:t>In poetry, when the words at the end of </a:t>
            </a:r>
          </a:p>
          <a:p>
            <a:r>
              <a:rPr lang="en-GB" dirty="0">
                <a:solidFill>
                  <a:srgbClr val="FF0000"/>
                </a:solidFill>
              </a:rPr>
              <a:t>two lines rhyme we call this a rhyming couplet.</a:t>
            </a:r>
          </a:p>
          <a:p>
            <a:endParaRPr lang="en-GB" dirty="0">
              <a:solidFill>
                <a:srgbClr val="FF0000"/>
              </a:solidFill>
            </a:endParaRPr>
          </a:p>
          <a:p>
            <a:r>
              <a:rPr lang="en-GB" dirty="0">
                <a:solidFill>
                  <a:srgbClr val="FF0000"/>
                </a:solidFill>
              </a:rPr>
              <a:t>In poetry when you start a new line of your poem, you need</a:t>
            </a:r>
          </a:p>
          <a:p>
            <a:r>
              <a:rPr lang="en-GB" dirty="0">
                <a:solidFill>
                  <a:srgbClr val="FF0000"/>
                </a:solidFill>
              </a:rPr>
              <a:t>a capital letter, even though there is not a full stop.</a:t>
            </a:r>
          </a:p>
        </p:txBody>
      </p:sp>
    </p:spTree>
    <p:extLst>
      <p:ext uri="{BB962C8B-B14F-4D97-AF65-F5344CB8AC3E}">
        <p14:creationId xmlns:p14="http://schemas.microsoft.com/office/powerpoint/2010/main" val="13970442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ttp://t2.gstatic.com/images?q=tbn:ANd9GcQHImA-sr1bBYDaQFqs0TR3zM6p7qRf_VRCPgPJ-5fNAg66YYKldrD9X1Gi">
            <a:extLst>
              <a:ext uri="{FF2B5EF4-FFF2-40B4-BE49-F238E27FC236}">
                <a16:creationId xmlns:a16="http://schemas.microsoft.com/office/drawing/2014/main" id="{765B559F-2D67-493B-B281-B0D3E6C5166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18927" y="2187150"/>
            <a:ext cx="4218010" cy="331772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134ED239-78C0-474E-8130-9020D19B883C}"/>
              </a:ext>
            </a:extLst>
          </p:cNvPr>
          <p:cNvSpPr/>
          <p:nvPr/>
        </p:nvSpPr>
        <p:spPr>
          <a:xfrm>
            <a:off x="1560019" y="585024"/>
            <a:ext cx="8806193" cy="646331"/>
          </a:xfrm>
          <a:prstGeom prst="rect">
            <a:avLst/>
          </a:prstGeom>
        </p:spPr>
        <p:txBody>
          <a:bodyPr wrap="none">
            <a:spAutoFit/>
          </a:bodyPr>
          <a:lstStyle/>
          <a:p>
            <a:r>
              <a:rPr lang="en-GB" sz="3600" dirty="0"/>
              <a:t>Write a rhyming couplet to match this picture.</a:t>
            </a:r>
          </a:p>
        </p:txBody>
      </p:sp>
      <p:sp>
        <p:nvSpPr>
          <p:cNvPr id="6" name="Rectangle 5">
            <a:extLst>
              <a:ext uri="{FF2B5EF4-FFF2-40B4-BE49-F238E27FC236}">
                <a16:creationId xmlns:a16="http://schemas.microsoft.com/office/drawing/2014/main" id="{B3AA7E0B-61E2-48E0-BF81-B4CEB22902F8}"/>
              </a:ext>
            </a:extLst>
          </p:cNvPr>
          <p:cNvSpPr/>
          <p:nvPr/>
        </p:nvSpPr>
        <p:spPr>
          <a:xfrm>
            <a:off x="5539531" y="2656619"/>
            <a:ext cx="6096000" cy="2585323"/>
          </a:xfrm>
          <a:prstGeom prst="rect">
            <a:avLst/>
          </a:prstGeom>
        </p:spPr>
        <p:txBody>
          <a:bodyPr>
            <a:spAutoFit/>
          </a:bodyPr>
          <a:lstStyle/>
          <a:p>
            <a:pPr algn="ctr"/>
            <a:r>
              <a:rPr lang="en-GB" b="1" u="sng" dirty="0"/>
              <a:t>Key things to remember:</a:t>
            </a:r>
          </a:p>
          <a:p>
            <a:pPr algn="ctr"/>
            <a:endParaRPr lang="en-GB" b="1" u="sng" dirty="0"/>
          </a:p>
          <a:p>
            <a:pPr marL="285750" indent="-285750">
              <a:buFont typeface="Arial" panose="020B0604020202020204" pitchFamily="34" charset="0"/>
              <a:buChar char="•"/>
            </a:pPr>
            <a:r>
              <a:rPr lang="en-GB" dirty="0"/>
              <a:t>A rhyming couplet has two lines.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At the end of each of the lines there should be a rhyming word.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Capital letter to start your second line.</a:t>
            </a:r>
          </a:p>
        </p:txBody>
      </p:sp>
    </p:spTree>
    <p:extLst>
      <p:ext uri="{BB962C8B-B14F-4D97-AF65-F5344CB8AC3E}">
        <p14:creationId xmlns:p14="http://schemas.microsoft.com/office/powerpoint/2010/main" val="24365260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Sho-COLORS">
      <a:dk1>
        <a:srgbClr val="0D0707"/>
      </a:dk1>
      <a:lt1>
        <a:srgbClr val="FFFFFF"/>
      </a:lt1>
      <a:dk2>
        <a:srgbClr val="3600A1"/>
      </a:dk2>
      <a:lt2>
        <a:srgbClr val="FED73F"/>
      </a:lt2>
      <a:accent1>
        <a:srgbClr val="FE0000"/>
      </a:accent1>
      <a:accent2>
        <a:srgbClr val="FF6600"/>
      </a:accent2>
      <a:accent3>
        <a:srgbClr val="01D1FB"/>
      </a:accent3>
      <a:accent4>
        <a:srgbClr val="01CF31"/>
      </a:accent4>
      <a:accent5>
        <a:srgbClr val="D5D8DF"/>
      </a:accent5>
      <a:accent6>
        <a:srgbClr val="01296E"/>
      </a:accent6>
      <a:hlink>
        <a:srgbClr val="7F7F7F"/>
      </a:hlink>
      <a:folHlink>
        <a:srgbClr val="7F7F7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1447</TotalTime>
  <Words>454</Words>
  <Application>Microsoft Office PowerPoint</Application>
  <PresentationFormat>Widescreen</PresentationFormat>
  <Paragraphs>69</Paragraphs>
  <Slides>11</Slides>
  <Notes>2</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11</vt:i4>
      </vt:variant>
    </vt:vector>
  </HeadingPairs>
  <TitlesOfParts>
    <vt:vector size="17" baseType="lpstr">
      <vt:lpstr>Calibri</vt:lpstr>
      <vt:lpstr>Arial</vt:lpstr>
      <vt:lpstr>Calibri Light</vt:lpstr>
      <vt:lpstr>Comic Sans MS</vt:lpstr>
      <vt:lpstr>Office Theme</vt:lpstr>
      <vt:lpstr>1_Office Theme</vt:lpstr>
      <vt:lpstr>Wednesday 6th May 2020</vt:lpstr>
      <vt:lpstr>Today, we are focusing on a skill that many poets use in their writing.    </vt:lpstr>
      <vt:lpstr>Can you think of a word that rhymes with these words? </vt:lpstr>
      <vt:lpstr>PowerPoint Presentation</vt:lpstr>
      <vt:lpstr>PowerPoint Presentation</vt:lpstr>
      <vt:lpstr>PowerPoint Presentation</vt:lpstr>
      <vt:lpstr>PowerPoint Presentation</vt:lpstr>
      <vt:lpstr>PowerPoint Presentation</vt:lpstr>
      <vt:lpstr>PowerPoint Presentation</vt:lpstr>
      <vt:lpstr>Which sentence is correct? Which is wrong and Why?</vt:lpstr>
      <vt:lpstr>Now, tackle today’s activities.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Jill Creighton</dc:creator>
  <cp:lastModifiedBy>Jay Lacey</cp:lastModifiedBy>
  <cp:revision>29</cp:revision>
  <dcterms:created xsi:type="dcterms:W3CDTF">2016-04-12T14:47:19Z</dcterms:created>
  <dcterms:modified xsi:type="dcterms:W3CDTF">2020-04-27T13:15:40Z</dcterms:modified>
</cp:coreProperties>
</file>