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42BEB49-23A4-443E-917E-63F1E7F39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62580E7-4E0A-4088-8EC2-2A63B87C9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/>
          <a:lstStyle/>
          <a:p>
            <a:r>
              <a:rPr lang="en-US" dirty="0"/>
              <a:t>Session 2 – 5 mins</a:t>
            </a:r>
          </a:p>
        </p:txBody>
      </p:sp>
    </p:spTree>
    <p:extLst>
      <p:ext uri="{BB962C8B-B14F-4D97-AF65-F5344CB8AC3E}">
        <p14:creationId xmlns:p14="http://schemas.microsoft.com/office/powerpoint/2010/main" val="714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F4E216-DA6C-4BD8-8B55-EAAB800B890A}"/>
              </a:ext>
            </a:extLst>
          </p:cNvPr>
          <p:cNvSpPr txBox="1"/>
          <p:nvPr/>
        </p:nvSpPr>
        <p:spPr>
          <a:xfrm>
            <a:off x="940905" y="635581"/>
            <a:ext cx="1041620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Today children have been given a telling the time review.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05AA01-0874-4643-BE7F-F86524ACF465}"/>
              </a:ext>
            </a:extLst>
          </p:cNvPr>
          <p:cNvSpPr txBox="1"/>
          <p:nvPr/>
        </p:nvSpPr>
        <p:spPr>
          <a:xfrm>
            <a:off x="940905" y="1702381"/>
            <a:ext cx="1041620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is a number of questions based on what they have learnt so far this week.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53084D-D7B7-4B6A-8595-CF89FAEBAE24}"/>
              </a:ext>
            </a:extLst>
          </p:cNvPr>
          <p:cNvSpPr txBox="1"/>
          <p:nvPr/>
        </p:nvSpPr>
        <p:spPr>
          <a:xfrm>
            <a:off x="940905" y="3001184"/>
            <a:ext cx="1041620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Children can try this by themselves and check them </a:t>
            </a:r>
            <a:r>
              <a:rPr lang="en-GB" sz="3200"/>
              <a:t>against the answers</a:t>
            </a:r>
            <a:r>
              <a:rPr lang="en-GB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985092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</TotalTime>
  <Words>50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Year 2 - Time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Halima Bibi</dc:creator>
  <cp:lastModifiedBy>Halima Bibi</cp:lastModifiedBy>
  <cp:revision>1</cp:revision>
  <dcterms:created xsi:type="dcterms:W3CDTF">2020-05-12T15:52:15Z</dcterms:created>
  <dcterms:modified xsi:type="dcterms:W3CDTF">2020-05-12T15:55:00Z</dcterms:modified>
</cp:coreProperties>
</file>