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8 – grouping 3D shapes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55E55D-5200-497A-BA6B-90FDDD81872B}"/>
              </a:ext>
            </a:extLst>
          </p:cNvPr>
          <p:cNvSpPr txBox="1"/>
          <p:nvPr/>
        </p:nvSpPr>
        <p:spPr>
          <a:xfrm>
            <a:off x="3035855" y="410817"/>
            <a:ext cx="6564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Recap – can you name these 3D shapes?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92570D-9238-43C9-AD8B-E7421FEA9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261" y="1987827"/>
            <a:ext cx="1558579" cy="15585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FA2AFD-D547-40EA-80AE-44AC6AC2B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369" y="1877634"/>
            <a:ext cx="2687955" cy="16687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228944-9FA3-4141-87FC-6BFEA834AD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419" y="1343025"/>
            <a:ext cx="2190750" cy="2085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8A562F-34F0-4FF9-9853-0D6004930E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880" y="4245873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D7D198-FC8E-4ED7-8250-545D4EFABA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458" y="4507810"/>
            <a:ext cx="2828925" cy="16192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0F97915-7D03-43C6-90BE-BA0C3A05710B}"/>
              </a:ext>
            </a:extLst>
          </p:cNvPr>
          <p:cNvSpPr txBox="1"/>
          <p:nvPr/>
        </p:nvSpPr>
        <p:spPr>
          <a:xfrm>
            <a:off x="2197039" y="3429000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Sphere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76264C-9AC0-40F0-92F3-64B2538F87BF}"/>
              </a:ext>
            </a:extLst>
          </p:cNvPr>
          <p:cNvSpPr txBox="1"/>
          <p:nvPr/>
        </p:nvSpPr>
        <p:spPr>
          <a:xfrm>
            <a:off x="5475477" y="3429000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Cuboid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BDA49B-FC0E-4F25-AAE3-2E5BCB12E248}"/>
              </a:ext>
            </a:extLst>
          </p:cNvPr>
          <p:cNvSpPr txBox="1"/>
          <p:nvPr/>
        </p:nvSpPr>
        <p:spPr>
          <a:xfrm>
            <a:off x="8142578" y="3503888"/>
            <a:ext cx="2916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Triangular based pyramid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3FCCED-35B1-441E-8247-A5B12A14B85D}"/>
              </a:ext>
            </a:extLst>
          </p:cNvPr>
          <p:cNvSpPr txBox="1"/>
          <p:nvPr/>
        </p:nvSpPr>
        <p:spPr>
          <a:xfrm>
            <a:off x="3675218" y="6121883"/>
            <a:ext cx="1050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Cone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010CCC-BBD7-46F3-8452-DB00D637BC86}"/>
              </a:ext>
            </a:extLst>
          </p:cNvPr>
          <p:cNvSpPr txBox="1"/>
          <p:nvPr/>
        </p:nvSpPr>
        <p:spPr>
          <a:xfrm>
            <a:off x="6961755" y="6116257"/>
            <a:ext cx="3182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Triangular prism</a:t>
            </a:r>
          </a:p>
        </p:txBody>
      </p:sp>
    </p:spTree>
    <p:extLst>
      <p:ext uri="{BB962C8B-B14F-4D97-AF65-F5344CB8AC3E}">
        <p14:creationId xmlns:p14="http://schemas.microsoft.com/office/powerpoint/2010/main" val="347819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8C2FC8-E856-4AB8-8789-6830AD23E0BE}"/>
              </a:ext>
            </a:extLst>
          </p:cNvPr>
          <p:cNvSpPr txBox="1"/>
          <p:nvPr/>
        </p:nvSpPr>
        <p:spPr>
          <a:xfrm>
            <a:off x="2146852" y="834887"/>
            <a:ext cx="9057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/>
              <a:t>Today we are going to be sorting shapes.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6F690C-125B-426F-98E6-83174ADA8144}"/>
              </a:ext>
            </a:extLst>
          </p:cNvPr>
          <p:cNvSpPr txBox="1"/>
          <p:nvPr/>
        </p:nvSpPr>
        <p:spPr>
          <a:xfrm>
            <a:off x="987732" y="2816087"/>
            <a:ext cx="110584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When we sort shapes we are grouping them together based on their properties e.g. the types of faces, the number or vertices, the number of edges etc.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CFF7A5EE-F47F-4D64-ADA6-A9870B23D580}"/>
              </a:ext>
            </a:extLst>
          </p:cNvPr>
          <p:cNvSpPr/>
          <p:nvPr/>
        </p:nvSpPr>
        <p:spPr>
          <a:xfrm>
            <a:off x="881715" y="834887"/>
            <a:ext cx="1053103" cy="107894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7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BF725A-ABB6-4E87-931E-EC5B8DE36672}"/>
              </a:ext>
            </a:extLst>
          </p:cNvPr>
          <p:cNvSpPr txBox="1"/>
          <p:nvPr/>
        </p:nvSpPr>
        <p:spPr>
          <a:xfrm>
            <a:off x="2755642" y="93006"/>
            <a:ext cx="8053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I want to sort my 3D shapes into this Venn diagram.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88D50E8-60EB-4843-B311-353592A0D06B}"/>
              </a:ext>
            </a:extLst>
          </p:cNvPr>
          <p:cNvSpPr/>
          <p:nvPr/>
        </p:nvSpPr>
        <p:spPr>
          <a:xfrm>
            <a:off x="1531553" y="999844"/>
            <a:ext cx="6188765" cy="469127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B6F713-E87E-4C72-9A1D-62587A204219}"/>
              </a:ext>
            </a:extLst>
          </p:cNvPr>
          <p:cNvSpPr/>
          <p:nvPr/>
        </p:nvSpPr>
        <p:spPr>
          <a:xfrm>
            <a:off x="5710965" y="851803"/>
            <a:ext cx="5799358" cy="469127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8050AE-29CA-49CF-A547-36E1831CAF50}"/>
              </a:ext>
            </a:extLst>
          </p:cNvPr>
          <p:cNvSpPr txBox="1"/>
          <p:nvPr/>
        </p:nvSpPr>
        <p:spPr>
          <a:xfrm>
            <a:off x="2851477" y="1435557"/>
            <a:ext cx="2737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Rectangular faces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D8C837-D3FB-440D-BDD4-7A209FA6CA6C}"/>
              </a:ext>
            </a:extLst>
          </p:cNvPr>
          <p:cNvSpPr txBox="1"/>
          <p:nvPr/>
        </p:nvSpPr>
        <p:spPr>
          <a:xfrm>
            <a:off x="7836724" y="1435557"/>
            <a:ext cx="2737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Circular faces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002EB0-B9C2-40AF-AA6D-4F2E67C543EC}"/>
              </a:ext>
            </a:extLst>
          </p:cNvPr>
          <p:cNvCxnSpPr/>
          <p:nvPr/>
        </p:nvCxnSpPr>
        <p:spPr>
          <a:xfrm flipV="1">
            <a:off x="1158033" y="4174435"/>
            <a:ext cx="1597609" cy="12722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FE2E46B-21CA-44A5-BF56-603EE2DB266C}"/>
              </a:ext>
            </a:extLst>
          </p:cNvPr>
          <p:cNvSpPr txBox="1"/>
          <p:nvPr/>
        </p:nvSpPr>
        <p:spPr>
          <a:xfrm>
            <a:off x="732978" y="5305518"/>
            <a:ext cx="2737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I’m going to put the shapes with rectangular faces here.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792A46-D315-4589-A3AF-2FA8867EA30E}"/>
              </a:ext>
            </a:extLst>
          </p:cNvPr>
          <p:cNvSpPr txBox="1"/>
          <p:nvPr/>
        </p:nvSpPr>
        <p:spPr>
          <a:xfrm>
            <a:off x="9471062" y="5543073"/>
            <a:ext cx="2737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I’m going to put shapes with circular faces here.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2CCAB4-B2BC-4E9A-84DF-D57A42F187AF}"/>
              </a:ext>
            </a:extLst>
          </p:cNvPr>
          <p:cNvCxnSpPr>
            <a:cxnSpLocks/>
          </p:cNvCxnSpPr>
          <p:nvPr/>
        </p:nvCxnSpPr>
        <p:spPr>
          <a:xfrm flipH="1" flipV="1">
            <a:off x="9341974" y="4691270"/>
            <a:ext cx="1466706" cy="8906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FD50357-F3AC-456A-A4A4-AD0572E0BE7D}"/>
              </a:ext>
            </a:extLst>
          </p:cNvPr>
          <p:cNvCxnSpPr>
            <a:cxnSpLocks/>
          </p:cNvCxnSpPr>
          <p:nvPr/>
        </p:nvCxnSpPr>
        <p:spPr>
          <a:xfrm flipV="1">
            <a:off x="6733679" y="4464106"/>
            <a:ext cx="65451" cy="13940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7B9D1A7-058C-4F9E-B051-FB4F10460E48}"/>
              </a:ext>
            </a:extLst>
          </p:cNvPr>
          <p:cNvSpPr txBox="1"/>
          <p:nvPr/>
        </p:nvSpPr>
        <p:spPr>
          <a:xfrm>
            <a:off x="5430438" y="5839155"/>
            <a:ext cx="2737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I’m going to put shapes with </a:t>
            </a:r>
            <a:r>
              <a:rPr lang="en-GB" sz="2000" b="1" dirty="0"/>
              <a:t>both</a:t>
            </a:r>
            <a:r>
              <a:rPr lang="en-GB" sz="2000" dirty="0"/>
              <a:t> rectangular and circular faces here.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BFC243D-C000-42CE-B9D0-406FB5841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77" y="236656"/>
            <a:ext cx="1177304" cy="7309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CDDF449-CD34-4F0F-9F24-73055390C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41" y="1196680"/>
            <a:ext cx="895252" cy="8952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BDD1D6A-3A56-4D51-A189-B7962DA11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2" y="2393933"/>
            <a:ext cx="749322" cy="93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3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34 0.03403 L 0.02734 0.03403 C 0.03294 0.04398 0.03541 0.04699 0.03919 0.05718 C 0.04036 0.06019 0.0414 0.06343 0.04244 0.06667 C 0.04323 0.06921 0.04375 0.07222 0.04466 0.07454 C 0.04557 0.07662 0.04687 0.07824 0.04791 0.08033 C 0.0483 0.08218 0.04856 0.08426 0.04896 0.08611 C 0.05104 0.09329 0.05234 0.09537 0.05442 0.10162 C 0.0582 0.11227 0.05768 0.11088 0.06093 0.12269 C 0.06354 0.14514 0.05963 0.12014 0.0664 0.14028 C 0.06757 0.14375 0.06771 0.14792 0.06862 0.15185 C 0.07109 0.16273 0.072 0.1632 0.07513 0.17292 C 0.07591 0.17546 0.07643 0.17824 0.07721 0.18079 C 0.07825 0.18403 0.07955 0.18704 0.0806 0.19051 C 0.08099 0.19213 0.08099 0.19445 0.08164 0.1963 C 0.08255 0.19908 0.08398 0.20116 0.08489 0.20394 C 0.08789 0.2125 0.08867 0.22315 0.09244 0.23102 C 0.09362 0.23333 0.09544 0.23472 0.09687 0.23681 C 0.09869 0.24329 0.09935 0.25093 0.10221 0.25602 C 0.10338 0.2581 0.10468 0.25972 0.10547 0.26181 C 0.10755 0.2669 0.10885 0.27246 0.11093 0.27732 C 0.11211 0.27986 0.11315 0.28241 0.11419 0.28519 C 0.11497 0.28704 0.11562 0.28912 0.1164 0.29097 C 0.11705 0.29236 0.11797 0.29329 0.11862 0.29468 C 0.11979 0.29722 0.12083 0.29977 0.12187 0.30255 C 0.12265 0.3044 0.12317 0.30648 0.12396 0.30833 C 0.12708 0.31435 0.13047 0.31991 0.13385 0.3257 C 0.13489 0.32755 0.1358 0.32986 0.13711 0.33148 C 0.14752 0.34537 0.14349 0.34074 0.15442 0.35278 C 0.15625 0.35463 0.15807 0.35648 0.15989 0.35857 C 0.16315 0.36227 0.16367 0.3632 0.16744 0.36621 C 0.16849 0.36713 0.16966 0.36759 0.1707 0.36806 C 0.1733 0.36945 0.17578 0.37083 0.17838 0.37199 C 0.1819 0.37361 0.18554 0.37593 0.18919 0.37593 L 0.20221 0.37593 L 0.21211 0.38565 L 0.21211 0.38565 " pathEditMode="relative" ptsTypes="AAAAAAAAAAAAAAAAAAAAAAAAAAAAAAAAAAA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1 -0.00208 L 0.69974 0.09838 L 0.69974 0.09838 L 0.69974 0.09838 " pathEditMode="relative" ptsTypes="AA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5 0.02754 L 0.44154 0.05069 " pathEditMode="relative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BF725A-ABB6-4E87-931E-EC5B8DE36672}"/>
              </a:ext>
            </a:extLst>
          </p:cNvPr>
          <p:cNvSpPr txBox="1"/>
          <p:nvPr/>
        </p:nvSpPr>
        <p:spPr>
          <a:xfrm>
            <a:off x="3371742" y="93006"/>
            <a:ext cx="6820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I want to sort my 3D shapes into this table.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7C174F-1B86-4D07-B0E1-AD0FDA248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8195"/>
              </p:ext>
            </p:extLst>
          </p:nvPr>
        </p:nvGraphicFramePr>
        <p:xfrm>
          <a:off x="1568174" y="1382272"/>
          <a:ext cx="10186504" cy="29670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3252">
                  <a:extLst>
                    <a:ext uri="{9D8B030D-6E8A-4147-A177-3AD203B41FA5}">
                      <a16:colId xmlns:a16="http://schemas.microsoft.com/office/drawing/2014/main" val="3566893151"/>
                    </a:ext>
                  </a:extLst>
                </a:gridCol>
                <a:gridCol w="5093252">
                  <a:extLst>
                    <a:ext uri="{9D8B030D-6E8A-4147-A177-3AD203B41FA5}">
                      <a16:colId xmlns:a16="http://schemas.microsoft.com/office/drawing/2014/main" val="1759348906"/>
                    </a:ext>
                  </a:extLst>
                </a:gridCol>
              </a:tblGrid>
              <a:tr h="40677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Shapes with 4 vertices or less.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Shapes with 5 vertices or more.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003452"/>
                  </a:ext>
                </a:extLst>
              </a:tr>
              <a:tr h="165449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047232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603CD918-04D0-45B3-A5C0-C7DFA6291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657" y="4984859"/>
            <a:ext cx="1558579" cy="155857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5321C6-439E-47BE-AF22-EDB4272A0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05" y="4892871"/>
            <a:ext cx="1558579" cy="148403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0A03F01-E0A4-4CCF-A9A7-5EC68274B1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431" y="4892871"/>
            <a:ext cx="1558579" cy="155857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8AC08F6-955C-4D82-88BA-33F158C3F3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98" y="5076349"/>
            <a:ext cx="1928169" cy="11036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E06BC3-6FB9-410B-8840-C7BDD45396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400" y="5076349"/>
            <a:ext cx="1387199" cy="124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0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9 -0.01528 L -0.02005 -0.50046 " pathEditMode="relative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1365 L -0.01368 -0.46967 L -0.01368 -0.46967 L -0.01368 -0.46967 " pathEditMode="relative" ptsTypes="AA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23 -0.02338 L 0.10104 -0.50255 " pathEditMode="relative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2 0.02384 L 0.12226 -0.40509 " pathEditMode="relative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8 -0.00417 L -0.42604 -0.34422 " pathEditMode="relative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691</TotalTime>
  <Words>144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49</cp:revision>
  <dcterms:created xsi:type="dcterms:W3CDTF">2020-03-20T11:22:32Z</dcterms:created>
  <dcterms:modified xsi:type="dcterms:W3CDTF">2020-04-08T14:54:40Z</dcterms:modified>
</cp:coreProperties>
</file>