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114" y="2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41B9E5-768E-4F44-8C6D-37C47AB4CC3A}" type="datetimeFigureOut">
              <a:rPr lang="en-GB" smtClean="0"/>
              <a:t>24/04/2020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0690131-86C1-46D3-B020-FE5AAC551826}" type="slidenum">
              <a:rPr lang="en-GB" smtClean="0"/>
              <a:t>‹#›</a:t>
            </a:fld>
            <a:endParaRPr lang="en-GB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77844281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1B9E5-768E-4F44-8C6D-37C47AB4CC3A}" type="datetimeFigureOut">
              <a:rPr lang="en-GB" smtClean="0"/>
              <a:t>24/04/2020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90131-86C1-46D3-B020-FE5AAC5518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59699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1B9E5-768E-4F44-8C6D-37C47AB4CC3A}" type="datetimeFigureOut">
              <a:rPr lang="en-GB" smtClean="0"/>
              <a:t>24/04/2020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90131-86C1-46D3-B020-FE5AAC5518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37260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1B9E5-768E-4F44-8C6D-37C47AB4CC3A}" type="datetimeFigureOut">
              <a:rPr lang="en-GB" smtClean="0"/>
              <a:t>24/04/2020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90131-86C1-46D3-B020-FE5AAC5518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44135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41B9E5-768E-4F44-8C6D-37C47AB4CC3A}" type="datetimeFigureOut">
              <a:rPr lang="en-GB" smtClean="0"/>
              <a:t>24/04/2020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0690131-86C1-46D3-B020-FE5AAC551826}" type="slidenum">
              <a:rPr lang="en-GB" smtClean="0"/>
              <a:t>‹#›</a:t>
            </a:fld>
            <a:endParaRPr lang="en-GB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323434170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1B9E5-768E-4F44-8C6D-37C47AB4CC3A}" type="datetimeFigureOut">
              <a:rPr lang="en-GB" smtClean="0"/>
              <a:t>24/04/2020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90131-86C1-46D3-B020-FE5AAC5518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57893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1B9E5-768E-4F44-8C6D-37C47AB4CC3A}" type="datetimeFigureOut">
              <a:rPr lang="en-GB" smtClean="0"/>
              <a:t>24/04/2020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90131-86C1-46D3-B020-FE5AAC5518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4158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1B9E5-768E-4F44-8C6D-37C47AB4CC3A}" type="datetimeFigureOut">
              <a:rPr lang="en-GB" smtClean="0"/>
              <a:t>24/04/2020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90131-86C1-46D3-B020-FE5AAC5518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52687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1B9E5-768E-4F44-8C6D-37C47AB4CC3A}" type="datetimeFigureOut">
              <a:rPr lang="en-GB" smtClean="0"/>
              <a:t>24/04/2020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90131-86C1-46D3-B020-FE5AAC5518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98357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41B9E5-768E-4F44-8C6D-37C47AB4CC3A}" type="datetimeFigureOut">
              <a:rPr lang="en-GB" smtClean="0"/>
              <a:t>24/04/2020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0690131-86C1-46D3-B020-FE5AAC551826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9268925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41B9E5-768E-4F44-8C6D-37C47AB4CC3A}" type="datetimeFigureOut">
              <a:rPr lang="en-GB" smtClean="0"/>
              <a:t>24/04/2020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0690131-86C1-46D3-B020-FE5AAC551826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553026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41B9E5-768E-4F44-8C6D-37C47AB4CC3A}" type="datetimeFigureOut">
              <a:rPr lang="en-GB" smtClean="0"/>
              <a:t>24/04/2020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80690131-86C1-46D3-B020-FE5AAC551826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541676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commons.wikimedia.org/wiki/file:lemon.svg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g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13F8C5-DA2C-4C4B-B94E-01E6C0EB467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6000" dirty="0"/>
              <a:t>Year 2– Statistics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77ADEEF-3406-4D4D-A9E2-0CF8DEA316D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anchor="ctr"/>
          <a:lstStyle/>
          <a:p>
            <a:r>
              <a:rPr lang="en-GB"/>
              <a:t>Session 3 </a:t>
            </a:r>
            <a:r>
              <a:rPr lang="en-GB" dirty="0"/>
              <a:t>– using tally tables</a:t>
            </a:r>
          </a:p>
        </p:txBody>
      </p:sp>
    </p:spTree>
    <p:extLst>
      <p:ext uri="{BB962C8B-B14F-4D97-AF65-F5344CB8AC3E}">
        <p14:creationId xmlns:p14="http://schemas.microsoft.com/office/powerpoint/2010/main" val="38093282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60D6BF72-A542-4F4F-B6E8-F79848317137}"/>
              </a:ext>
            </a:extLst>
          </p:cNvPr>
          <p:cNvGraphicFramePr>
            <a:graphicFrameLocks noGrp="1"/>
          </p:cNvGraphicFramePr>
          <p:nvPr/>
        </p:nvGraphicFramePr>
        <p:xfrm>
          <a:off x="2032000" y="3282937"/>
          <a:ext cx="8638797" cy="23958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79599">
                  <a:extLst>
                    <a:ext uri="{9D8B030D-6E8A-4147-A177-3AD203B41FA5}">
                      <a16:colId xmlns:a16="http://schemas.microsoft.com/office/drawing/2014/main" val="2151519822"/>
                    </a:ext>
                  </a:extLst>
                </a:gridCol>
                <a:gridCol w="2879599">
                  <a:extLst>
                    <a:ext uri="{9D8B030D-6E8A-4147-A177-3AD203B41FA5}">
                      <a16:colId xmlns:a16="http://schemas.microsoft.com/office/drawing/2014/main" val="3435379347"/>
                    </a:ext>
                  </a:extLst>
                </a:gridCol>
                <a:gridCol w="2879599">
                  <a:extLst>
                    <a:ext uri="{9D8B030D-6E8A-4147-A177-3AD203B41FA5}">
                      <a16:colId xmlns:a16="http://schemas.microsoft.com/office/drawing/2014/main" val="2895731855"/>
                    </a:ext>
                  </a:extLst>
                </a:gridCol>
              </a:tblGrid>
              <a:tr h="341107"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Animal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Tally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Total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2154626"/>
                  </a:ext>
                </a:extLst>
              </a:tr>
              <a:tr h="67670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Cat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1155571"/>
                  </a:ext>
                </a:extLst>
              </a:tr>
              <a:tr h="67670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Dog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2779729"/>
                  </a:ext>
                </a:extLst>
              </a:tr>
              <a:tr h="67670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Fish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8657273"/>
                  </a:ext>
                </a:extLst>
              </a:tr>
            </a:tbl>
          </a:graphicData>
        </a:graphic>
      </p:graphicFrame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36395AFD-0193-469C-91C2-1E8DD8194BE4}"/>
              </a:ext>
            </a:extLst>
          </p:cNvPr>
          <p:cNvCxnSpPr/>
          <p:nvPr/>
        </p:nvCxnSpPr>
        <p:spPr>
          <a:xfrm>
            <a:off x="5157926" y="3764132"/>
            <a:ext cx="0" cy="4172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033959A7-FC85-4C2B-BC63-4C8AF81F9077}"/>
              </a:ext>
            </a:extLst>
          </p:cNvPr>
          <p:cNvCxnSpPr/>
          <p:nvPr/>
        </p:nvCxnSpPr>
        <p:spPr>
          <a:xfrm>
            <a:off x="5301818" y="3764132"/>
            <a:ext cx="0" cy="4172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A78FF0A3-C901-41EA-BE52-0AB07D0AF182}"/>
              </a:ext>
            </a:extLst>
          </p:cNvPr>
          <p:cNvCxnSpPr/>
          <p:nvPr/>
        </p:nvCxnSpPr>
        <p:spPr>
          <a:xfrm>
            <a:off x="5157926" y="4480867"/>
            <a:ext cx="0" cy="4172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Graphic 3" descr="Fishbowl">
            <a:extLst>
              <a:ext uri="{FF2B5EF4-FFF2-40B4-BE49-F238E27FC236}">
                <a16:creationId xmlns:a16="http://schemas.microsoft.com/office/drawing/2014/main" id="{E4FD3F67-C150-4E7A-9434-F3210A52CCF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949300" y="610338"/>
            <a:ext cx="2152835" cy="2152835"/>
          </a:xfrm>
          <a:prstGeom prst="rect">
            <a:avLst/>
          </a:prstGeom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09A39AE-61E1-4B94-B091-8A3E56958A28}"/>
              </a:ext>
            </a:extLst>
          </p:cNvPr>
          <p:cNvCxnSpPr/>
          <p:nvPr/>
        </p:nvCxnSpPr>
        <p:spPr>
          <a:xfrm>
            <a:off x="5157926" y="5139294"/>
            <a:ext cx="0" cy="4172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662CE1AB-823A-44F1-A750-9D6826822C85}"/>
              </a:ext>
            </a:extLst>
          </p:cNvPr>
          <p:cNvCxnSpPr/>
          <p:nvPr/>
        </p:nvCxnSpPr>
        <p:spPr>
          <a:xfrm>
            <a:off x="5301818" y="5139294"/>
            <a:ext cx="0" cy="4172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0D3D167-7418-4A0F-B01F-C5038A346166}"/>
              </a:ext>
            </a:extLst>
          </p:cNvPr>
          <p:cNvCxnSpPr/>
          <p:nvPr/>
        </p:nvCxnSpPr>
        <p:spPr>
          <a:xfrm>
            <a:off x="5427585" y="5139294"/>
            <a:ext cx="0" cy="4172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E411E794-7CE0-4572-967E-90561C22CE0A}"/>
              </a:ext>
            </a:extLst>
          </p:cNvPr>
          <p:cNvCxnSpPr/>
          <p:nvPr/>
        </p:nvCxnSpPr>
        <p:spPr>
          <a:xfrm>
            <a:off x="5544474" y="5139294"/>
            <a:ext cx="0" cy="4172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63994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60D6BF72-A542-4F4F-B6E8-F79848317137}"/>
              </a:ext>
            </a:extLst>
          </p:cNvPr>
          <p:cNvGraphicFramePr>
            <a:graphicFrameLocks noGrp="1"/>
          </p:cNvGraphicFramePr>
          <p:nvPr/>
        </p:nvGraphicFramePr>
        <p:xfrm>
          <a:off x="2032000" y="3282937"/>
          <a:ext cx="8638797" cy="23958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79599">
                  <a:extLst>
                    <a:ext uri="{9D8B030D-6E8A-4147-A177-3AD203B41FA5}">
                      <a16:colId xmlns:a16="http://schemas.microsoft.com/office/drawing/2014/main" val="2151519822"/>
                    </a:ext>
                  </a:extLst>
                </a:gridCol>
                <a:gridCol w="2879599">
                  <a:extLst>
                    <a:ext uri="{9D8B030D-6E8A-4147-A177-3AD203B41FA5}">
                      <a16:colId xmlns:a16="http://schemas.microsoft.com/office/drawing/2014/main" val="3435379347"/>
                    </a:ext>
                  </a:extLst>
                </a:gridCol>
                <a:gridCol w="2879599">
                  <a:extLst>
                    <a:ext uri="{9D8B030D-6E8A-4147-A177-3AD203B41FA5}">
                      <a16:colId xmlns:a16="http://schemas.microsoft.com/office/drawing/2014/main" val="2895731855"/>
                    </a:ext>
                  </a:extLst>
                </a:gridCol>
              </a:tblGrid>
              <a:tr h="341107"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Animal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Tally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Total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2154626"/>
                  </a:ext>
                </a:extLst>
              </a:tr>
              <a:tr h="67670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Cat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1155571"/>
                  </a:ext>
                </a:extLst>
              </a:tr>
              <a:tr h="67670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Dog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2779729"/>
                  </a:ext>
                </a:extLst>
              </a:tr>
              <a:tr h="67670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Fish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8657273"/>
                  </a:ext>
                </a:extLst>
              </a:tr>
            </a:tbl>
          </a:graphicData>
        </a:graphic>
      </p:graphicFrame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36395AFD-0193-469C-91C2-1E8DD8194BE4}"/>
              </a:ext>
            </a:extLst>
          </p:cNvPr>
          <p:cNvCxnSpPr/>
          <p:nvPr/>
        </p:nvCxnSpPr>
        <p:spPr>
          <a:xfrm>
            <a:off x="5157926" y="3764132"/>
            <a:ext cx="0" cy="4172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033959A7-FC85-4C2B-BC63-4C8AF81F9077}"/>
              </a:ext>
            </a:extLst>
          </p:cNvPr>
          <p:cNvCxnSpPr/>
          <p:nvPr/>
        </p:nvCxnSpPr>
        <p:spPr>
          <a:xfrm>
            <a:off x="5301818" y="3764132"/>
            <a:ext cx="0" cy="4172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A78FF0A3-C901-41EA-BE52-0AB07D0AF182}"/>
              </a:ext>
            </a:extLst>
          </p:cNvPr>
          <p:cNvCxnSpPr/>
          <p:nvPr/>
        </p:nvCxnSpPr>
        <p:spPr>
          <a:xfrm>
            <a:off x="5157926" y="4480867"/>
            <a:ext cx="0" cy="4172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Graphic 3" descr="Fishbowl">
            <a:extLst>
              <a:ext uri="{FF2B5EF4-FFF2-40B4-BE49-F238E27FC236}">
                <a16:creationId xmlns:a16="http://schemas.microsoft.com/office/drawing/2014/main" id="{E4FD3F67-C150-4E7A-9434-F3210A52CCF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949300" y="610338"/>
            <a:ext cx="2152835" cy="2152835"/>
          </a:xfrm>
          <a:prstGeom prst="rect">
            <a:avLst/>
          </a:prstGeom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09A39AE-61E1-4B94-B091-8A3E56958A28}"/>
              </a:ext>
            </a:extLst>
          </p:cNvPr>
          <p:cNvCxnSpPr/>
          <p:nvPr/>
        </p:nvCxnSpPr>
        <p:spPr>
          <a:xfrm>
            <a:off x="5157926" y="5139294"/>
            <a:ext cx="0" cy="4172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662CE1AB-823A-44F1-A750-9D6826822C85}"/>
              </a:ext>
            </a:extLst>
          </p:cNvPr>
          <p:cNvCxnSpPr/>
          <p:nvPr/>
        </p:nvCxnSpPr>
        <p:spPr>
          <a:xfrm>
            <a:off x="5301818" y="5139294"/>
            <a:ext cx="0" cy="4172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0D3D167-7418-4A0F-B01F-C5038A346166}"/>
              </a:ext>
            </a:extLst>
          </p:cNvPr>
          <p:cNvCxnSpPr/>
          <p:nvPr/>
        </p:nvCxnSpPr>
        <p:spPr>
          <a:xfrm>
            <a:off x="5427585" y="5139294"/>
            <a:ext cx="0" cy="4172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E411E794-7CE0-4572-967E-90561C22CE0A}"/>
              </a:ext>
            </a:extLst>
          </p:cNvPr>
          <p:cNvCxnSpPr/>
          <p:nvPr/>
        </p:nvCxnSpPr>
        <p:spPr>
          <a:xfrm>
            <a:off x="5544474" y="5139294"/>
            <a:ext cx="0" cy="4172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AD3A2FE0-29E8-4798-901F-E8A7EB7B3CCD}"/>
              </a:ext>
            </a:extLst>
          </p:cNvPr>
          <p:cNvCxnSpPr>
            <a:cxnSpLocks/>
          </p:cNvCxnSpPr>
          <p:nvPr/>
        </p:nvCxnSpPr>
        <p:spPr>
          <a:xfrm flipH="1">
            <a:off x="5060272" y="5139294"/>
            <a:ext cx="592214" cy="4172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1247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60D6BF72-A542-4F4F-B6E8-F79848317137}"/>
              </a:ext>
            </a:extLst>
          </p:cNvPr>
          <p:cNvGraphicFramePr>
            <a:graphicFrameLocks noGrp="1"/>
          </p:cNvGraphicFramePr>
          <p:nvPr/>
        </p:nvGraphicFramePr>
        <p:xfrm>
          <a:off x="2032000" y="3282937"/>
          <a:ext cx="8638797" cy="23958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79599">
                  <a:extLst>
                    <a:ext uri="{9D8B030D-6E8A-4147-A177-3AD203B41FA5}">
                      <a16:colId xmlns:a16="http://schemas.microsoft.com/office/drawing/2014/main" val="2151519822"/>
                    </a:ext>
                  </a:extLst>
                </a:gridCol>
                <a:gridCol w="2879599">
                  <a:extLst>
                    <a:ext uri="{9D8B030D-6E8A-4147-A177-3AD203B41FA5}">
                      <a16:colId xmlns:a16="http://schemas.microsoft.com/office/drawing/2014/main" val="3435379347"/>
                    </a:ext>
                  </a:extLst>
                </a:gridCol>
                <a:gridCol w="2879599">
                  <a:extLst>
                    <a:ext uri="{9D8B030D-6E8A-4147-A177-3AD203B41FA5}">
                      <a16:colId xmlns:a16="http://schemas.microsoft.com/office/drawing/2014/main" val="2895731855"/>
                    </a:ext>
                  </a:extLst>
                </a:gridCol>
              </a:tblGrid>
              <a:tr h="341107"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Animal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Tally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Total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2154626"/>
                  </a:ext>
                </a:extLst>
              </a:tr>
              <a:tr h="67670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Cat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1155571"/>
                  </a:ext>
                </a:extLst>
              </a:tr>
              <a:tr h="67670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Dog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2779729"/>
                  </a:ext>
                </a:extLst>
              </a:tr>
              <a:tr h="67670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Fish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8657273"/>
                  </a:ext>
                </a:extLst>
              </a:tr>
            </a:tbl>
          </a:graphicData>
        </a:graphic>
      </p:graphicFrame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36395AFD-0193-469C-91C2-1E8DD8194BE4}"/>
              </a:ext>
            </a:extLst>
          </p:cNvPr>
          <p:cNvCxnSpPr/>
          <p:nvPr/>
        </p:nvCxnSpPr>
        <p:spPr>
          <a:xfrm>
            <a:off x="5157926" y="3764132"/>
            <a:ext cx="0" cy="4172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033959A7-FC85-4C2B-BC63-4C8AF81F9077}"/>
              </a:ext>
            </a:extLst>
          </p:cNvPr>
          <p:cNvCxnSpPr/>
          <p:nvPr/>
        </p:nvCxnSpPr>
        <p:spPr>
          <a:xfrm>
            <a:off x="5301818" y="3764132"/>
            <a:ext cx="0" cy="4172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A78FF0A3-C901-41EA-BE52-0AB07D0AF182}"/>
              </a:ext>
            </a:extLst>
          </p:cNvPr>
          <p:cNvCxnSpPr/>
          <p:nvPr/>
        </p:nvCxnSpPr>
        <p:spPr>
          <a:xfrm>
            <a:off x="5157926" y="4480867"/>
            <a:ext cx="0" cy="4172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09A39AE-61E1-4B94-B091-8A3E56958A28}"/>
              </a:ext>
            </a:extLst>
          </p:cNvPr>
          <p:cNvCxnSpPr/>
          <p:nvPr/>
        </p:nvCxnSpPr>
        <p:spPr>
          <a:xfrm>
            <a:off x="5157926" y="5139294"/>
            <a:ext cx="0" cy="4172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662CE1AB-823A-44F1-A750-9D6826822C85}"/>
              </a:ext>
            </a:extLst>
          </p:cNvPr>
          <p:cNvCxnSpPr/>
          <p:nvPr/>
        </p:nvCxnSpPr>
        <p:spPr>
          <a:xfrm>
            <a:off x="5301818" y="5139294"/>
            <a:ext cx="0" cy="4172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0D3D167-7418-4A0F-B01F-C5038A346166}"/>
              </a:ext>
            </a:extLst>
          </p:cNvPr>
          <p:cNvCxnSpPr/>
          <p:nvPr/>
        </p:nvCxnSpPr>
        <p:spPr>
          <a:xfrm>
            <a:off x="5427585" y="5139294"/>
            <a:ext cx="0" cy="4172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E411E794-7CE0-4572-967E-90561C22CE0A}"/>
              </a:ext>
            </a:extLst>
          </p:cNvPr>
          <p:cNvCxnSpPr/>
          <p:nvPr/>
        </p:nvCxnSpPr>
        <p:spPr>
          <a:xfrm>
            <a:off x="5544474" y="5139294"/>
            <a:ext cx="0" cy="4172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AD3A2FE0-29E8-4798-901F-E8A7EB7B3CCD}"/>
              </a:ext>
            </a:extLst>
          </p:cNvPr>
          <p:cNvCxnSpPr>
            <a:cxnSpLocks/>
          </p:cNvCxnSpPr>
          <p:nvPr/>
        </p:nvCxnSpPr>
        <p:spPr>
          <a:xfrm flipH="1">
            <a:off x="5060272" y="5139294"/>
            <a:ext cx="592214" cy="4172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Graphic 14" descr="Cat">
            <a:extLst>
              <a:ext uri="{FF2B5EF4-FFF2-40B4-BE49-F238E27FC236}">
                <a16:creationId xmlns:a16="http://schemas.microsoft.com/office/drawing/2014/main" id="{B1BD4120-7E12-459B-B116-A6B043F62B9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255950" y="583707"/>
            <a:ext cx="1680099" cy="1680099"/>
          </a:xfrm>
          <a:prstGeom prst="rect">
            <a:avLst/>
          </a:prstGeom>
        </p:spPr>
      </p:pic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6C31C7EF-8199-4412-BBF8-BA7D42A23A20}"/>
              </a:ext>
            </a:extLst>
          </p:cNvPr>
          <p:cNvCxnSpPr/>
          <p:nvPr/>
        </p:nvCxnSpPr>
        <p:spPr>
          <a:xfrm>
            <a:off x="5466424" y="3764132"/>
            <a:ext cx="0" cy="4172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32719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60D6BF72-A542-4F4F-B6E8-F79848317137}"/>
              </a:ext>
            </a:extLst>
          </p:cNvPr>
          <p:cNvGraphicFramePr>
            <a:graphicFrameLocks noGrp="1"/>
          </p:cNvGraphicFramePr>
          <p:nvPr/>
        </p:nvGraphicFramePr>
        <p:xfrm>
          <a:off x="2032000" y="3282937"/>
          <a:ext cx="8638797" cy="23958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79599">
                  <a:extLst>
                    <a:ext uri="{9D8B030D-6E8A-4147-A177-3AD203B41FA5}">
                      <a16:colId xmlns:a16="http://schemas.microsoft.com/office/drawing/2014/main" val="2151519822"/>
                    </a:ext>
                  </a:extLst>
                </a:gridCol>
                <a:gridCol w="2879599">
                  <a:extLst>
                    <a:ext uri="{9D8B030D-6E8A-4147-A177-3AD203B41FA5}">
                      <a16:colId xmlns:a16="http://schemas.microsoft.com/office/drawing/2014/main" val="3435379347"/>
                    </a:ext>
                  </a:extLst>
                </a:gridCol>
                <a:gridCol w="2879599">
                  <a:extLst>
                    <a:ext uri="{9D8B030D-6E8A-4147-A177-3AD203B41FA5}">
                      <a16:colId xmlns:a16="http://schemas.microsoft.com/office/drawing/2014/main" val="2895731855"/>
                    </a:ext>
                  </a:extLst>
                </a:gridCol>
              </a:tblGrid>
              <a:tr h="341107"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Animal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Tally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Total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2154626"/>
                  </a:ext>
                </a:extLst>
              </a:tr>
              <a:tr h="67670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Cat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1155571"/>
                  </a:ext>
                </a:extLst>
              </a:tr>
              <a:tr h="67670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Dog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2779729"/>
                  </a:ext>
                </a:extLst>
              </a:tr>
              <a:tr h="67670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Fish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8657273"/>
                  </a:ext>
                </a:extLst>
              </a:tr>
            </a:tbl>
          </a:graphicData>
        </a:graphic>
      </p:graphicFrame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36395AFD-0193-469C-91C2-1E8DD8194BE4}"/>
              </a:ext>
            </a:extLst>
          </p:cNvPr>
          <p:cNvCxnSpPr/>
          <p:nvPr/>
        </p:nvCxnSpPr>
        <p:spPr>
          <a:xfrm>
            <a:off x="5157926" y="3764132"/>
            <a:ext cx="0" cy="4172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033959A7-FC85-4C2B-BC63-4C8AF81F9077}"/>
              </a:ext>
            </a:extLst>
          </p:cNvPr>
          <p:cNvCxnSpPr/>
          <p:nvPr/>
        </p:nvCxnSpPr>
        <p:spPr>
          <a:xfrm>
            <a:off x="5301818" y="3764132"/>
            <a:ext cx="0" cy="4172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A78FF0A3-C901-41EA-BE52-0AB07D0AF182}"/>
              </a:ext>
            </a:extLst>
          </p:cNvPr>
          <p:cNvCxnSpPr/>
          <p:nvPr/>
        </p:nvCxnSpPr>
        <p:spPr>
          <a:xfrm>
            <a:off x="5157926" y="4480867"/>
            <a:ext cx="0" cy="4172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09A39AE-61E1-4B94-B091-8A3E56958A28}"/>
              </a:ext>
            </a:extLst>
          </p:cNvPr>
          <p:cNvCxnSpPr/>
          <p:nvPr/>
        </p:nvCxnSpPr>
        <p:spPr>
          <a:xfrm>
            <a:off x="5157926" y="5139294"/>
            <a:ext cx="0" cy="4172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662CE1AB-823A-44F1-A750-9D6826822C85}"/>
              </a:ext>
            </a:extLst>
          </p:cNvPr>
          <p:cNvCxnSpPr/>
          <p:nvPr/>
        </p:nvCxnSpPr>
        <p:spPr>
          <a:xfrm>
            <a:off x="5301818" y="5139294"/>
            <a:ext cx="0" cy="4172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0D3D167-7418-4A0F-B01F-C5038A346166}"/>
              </a:ext>
            </a:extLst>
          </p:cNvPr>
          <p:cNvCxnSpPr/>
          <p:nvPr/>
        </p:nvCxnSpPr>
        <p:spPr>
          <a:xfrm>
            <a:off x="5427585" y="5139294"/>
            <a:ext cx="0" cy="4172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E411E794-7CE0-4572-967E-90561C22CE0A}"/>
              </a:ext>
            </a:extLst>
          </p:cNvPr>
          <p:cNvCxnSpPr/>
          <p:nvPr/>
        </p:nvCxnSpPr>
        <p:spPr>
          <a:xfrm>
            <a:off x="5544474" y="5139294"/>
            <a:ext cx="0" cy="4172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AD3A2FE0-29E8-4798-901F-E8A7EB7B3CCD}"/>
              </a:ext>
            </a:extLst>
          </p:cNvPr>
          <p:cNvCxnSpPr>
            <a:cxnSpLocks/>
          </p:cNvCxnSpPr>
          <p:nvPr/>
        </p:nvCxnSpPr>
        <p:spPr>
          <a:xfrm flipH="1">
            <a:off x="5060272" y="5139294"/>
            <a:ext cx="592214" cy="4172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Graphic 14" descr="Cat">
            <a:extLst>
              <a:ext uri="{FF2B5EF4-FFF2-40B4-BE49-F238E27FC236}">
                <a16:creationId xmlns:a16="http://schemas.microsoft.com/office/drawing/2014/main" id="{B1BD4120-7E12-459B-B116-A6B043F62B9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255950" y="583707"/>
            <a:ext cx="1680099" cy="1680099"/>
          </a:xfrm>
          <a:prstGeom prst="rect">
            <a:avLst/>
          </a:prstGeom>
        </p:spPr>
      </p:pic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6C31C7EF-8199-4412-BBF8-BA7D42A23A20}"/>
              </a:ext>
            </a:extLst>
          </p:cNvPr>
          <p:cNvCxnSpPr/>
          <p:nvPr/>
        </p:nvCxnSpPr>
        <p:spPr>
          <a:xfrm>
            <a:off x="5466424" y="3764132"/>
            <a:ext cx="0" cy="4172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C1D935A6-1D50-443B-9884-728D35A7AEAB}"/>
              </a:ext>
            </a:extLst>
          </p:cNvPr>
          <p:cNvCxnSpPr/>
          <p:nvPr/>
        </p:nvCxnSpPr>
        <p:spPr>
          <a:xfrm>
            <a:off x="5652486" y="3764132"/>
            <a:ext cx="0" cy="4172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9189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60D6BF72-A542-4F4F-B6E8-F79848317137}"/>
              </a:ext>
            </a:extLst>
          </p:cNvPr>
          <p:cNvGraphicFramePr>
            <a:graphicFrameLocks noGrp="1"/>
          </p:cNvGraphicFramePr>
          <p:nvPr/>
        </p:nvGraphicFramePr>
        <p:xfrm>
          <a:off x="2032000" y="3282937"/>
          <a:ext cx="8638797" cy="23958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79599">
                  <a:extLst>
                    <a:ext uri="{9D8B030D-6E8A-4147-A177-3AD203B41FA5}">
                      <a16:colId xmlns:a16="http://schemas.microsoft.com/office/drawing/2014/main" val="2151519822"/>
                    </a:ext>
                  </a:extLst>
                </a:gridCol>
                <a:gridCol w="2879599">
                  <a:extLst>
                    <a:ext uri="{9D8B030D-6E8A-4147-A177-3AD203B41FA5}">
                      <a16:colId xmlns:a16="http://schemas.microsoft.com/office/drawing/2014/main" val="3435379347"/>
                    </a:ext>
                  </a:extLst>
                </a:gridCol>
                <a:gridCol w="2879599">
                  <a:extLst>
                    <a:ext uri="{9D8B030D-6E8A-4147-A177-3AD203B41FA5}">
                      <a16:colId xmlns:a16="http://schemas.microsoft.com/office/drawing/2014/main" val="2895731855"/>
                    </a:ext>
                  </a:extLst>
                </a:gridCol>
              </a:tblGrid>
              <a:tr h="341107"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Animal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Tally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Total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2154626"/>
                  </a:ext>
                </a:extLst>
              </a:tr>
              <a:tr h="67670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Cat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1155571"/>
                  </a:ext>
                </a:extLst>
              </a:tr>
              <a:tr h="67670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Dog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2779729"/>
                  </a:ext>
                </a:extLst>
              </a:tr>
              <a:tr h="67670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Fish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8657273"/>
                  </a:ext>
                </a:extLst>
              </a:tr>
            </a:tbl>
          </a:graphicData>
        </a:graphic>
      </p:graphicFrame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36395AFD-0193-469C-91C2-1E8DD8194BE4}"/>
              </a:ext>
            </a:extLst>
          </p:cNvPr>
          <p:cNvCxnSpPr/>
          <p:nvPr/>
        </p:nvCxnSpPr>
        <p:spPr>
          <a:xfrm>
            <a:off x="5157926" y="3764132"/>
            <a:ext cx="0" cy="4172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033959A7-FC85-4C2B-BC63-4C8AF81F9077}"/>
              </a:ext>
            </a:extLst>
          </p:cNvPr>
          <p:cNvCxnSpPr/>
          <p:nvPr/>
        </p:nvCxnSpPr>
        <p:spPr>
          <a:xfrm>
            <a:off x="5301818" y="3764132"/>
            <a:ext cx="0" cy="4172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A78FF0A3-C901-41EA-BE52-0AB07D0AF182}"/>
              </a:ext>
            </a:extLst>
          </p:cNvPr>
          <p:cNvCxnSpPr/>
          <p:nvPr/>
        </p:nvCxnSpPr>
        <p:spPr>
          <a:xfrm>
            <a:off x="5157926" y="4480867"/>
            <a:ext cx="0" cy="4172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09A39AE-61E1-4B94-B091-8A3E56958A28}"/>
              </a:ext>
            </a:extLst>
          </p:cNvPr>
          <p:cNvCxnSpPr/>
          <p:nvPr/>
        </p:nvCxnSpPr>
        <p:spPr>
          <a:xfrm>
            <a:off x="5157926" y="5139294"/>
            <a:ext cx="0" cy="4172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662CE1AB-823A-44F1-A750-9D6826822C85}"/>
              </a:ext>
            </a:extLst>
          </p:cNvPr>
          <p:cNvCxnSpPr/>
          <p:nvPr/>
        </p:nvCxnSpPr>
        <p:spPr>
          <a:xfrm>
            <a:off x="5301818" y="5139294"/>
            <a:ext cx="0" cy="4172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0D3D167-7418-4A0F-B01F-C5038A346166}"/>
              </a:ext>
            </a:extLst>
          </p:cNvPr>
          <p:cNvCxnSpPr/>
          <p:nvPr/>
        </p:nvCxnSpPr>
        <p:spPr>
          <a:xfrm>
            <a:off x="5427585" y="5139294"/>
            <a:ext cx="0" cy="4172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E411E794-7CE0-4572-967E-90561C22CE0A}"/>
              </a:ext>
            </a:extLst>
          </p:cNvPr>
          <p:cNvCxnSpPr/>
          <p:nvPr/>
        </p:nvCxnSpPr>
        <p:spPr>
          <a:xfrm>
            <a:off x="5544474" y="5139294"/>
            <a:ext cx="0" cy="4172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AD3A2FE0-29E8-4798-901F-E8A7EB7B3CCD}"/>
              </a:ext>
            </a:extLst>
          </p:cNvPr>
          <p:cNvCxnSpPr>
            <a:cxnSpLocks/>
          </p:cNvCxnSpPr>
          <p:nvPr/>
        </p:nvCxnSpPr>
        <p:spPr>
          <a:xfrm flipH="1">
            <a:off x="5060272" y="5139294"/>
            <a:ext cx="592214" cy="4172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6C31C7EF-8199-4412-BBF8-BA7D42A23A20}"/>
              </a:ext>
            </a:extLst>
          </p:cNvPr>
          <p:cNvCxnSpPr/>
          <p:nvPr/>
        </p:nvCxnSpPr>
        <p:spPr>
          <a:xfrm>
            <a:off x="5466424" y="3764132"/>
            <a:ext cx="0" cy="4172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C1D935A6-1D50-443B-9884-728D35A7AEAB}"/>
              </a:ext>
            </a:extLst>
          </p:cNvPr>
          <p:cNvCxnSpPr/>
          <p:nvPr/>
        </p:nvCxnSpPr>
        <p:spPr>
          <a:xfrm>
            <a:off x="5652486" y="3764132"/>
            <a:ext cx="0" cy="4172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Graphic 17" descr="Fishbowl">
            <a:extLst>
              <a:ext uri="{FF2B5EF4-FFF2-40B4-BE49-F238E27FC236}">
                <a16:creationId xmlns:a16="http://schemas.microsoft.com/office/drawing/2014/main" id="{E6AEF1C0-8A49-40F5-9D27-AFF8CF5E809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949300" y="610338"/>
            <a:ext cx="2152835" cy="2152835"/>
          </a:xfrm>
          <a:prstGeom prst="rect">
            <a:avLst/>
          </a:prstGeom>
        </p:spPr>
      </p:pic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9E356DB3-B212-4FE7-9026-0747A3CBCADD}"/>
              </a:ext>
            </a:extLst>
          </p:cNvPr>
          <p:cNvCxnSpPr/>
          <p:nvPr/>
        </p:nvCxnSpPr>
        <p:spPr>
          <a:xfrm>
            <a:off x="5840396" y="5139294"/>
            <a:ext cx="0" cy="4172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9939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60D6BF72-A542-4F4F-B6E8-F79848317137}"/>
              </a:ext>
            </a:extLst>
          </p:cNvPr>
          <p:cNvGraphicFramePr>
            <a:graphicFrameLocks noGrp="1"/>
          </p:cNvGraphicFramePr>
          <p:nvPr/>
        </p:nvGraphicFramePr>
        <p:xfrm>
          <a:off x="2032000" y="3282937"/>
          <a:ext cx="8638797" cy="23958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79599">
                  <a:extLst>
                    <a:ext uri="{9D8B030D-6E8A-4147-A177-3AD203B41FA5}">
                      <a16:colId xmlns:a16="http://schemas.microsoft.com/office/drawing/2014/main" val="2151519822"/>
                    </a:ext>
                  </a:extLst>
                </a:gridCol>
                <a:gridCol w="2879599">
                  <a:extLst>
                    <a:ext uri="{9D8B030D-6E8A-4147-A177-3AD203B41FA5}">
                      <a16:colId xmlns:a16="http://schemas.microsoft.com/office/drawing/2014/main" val="3435379347"/>
                    </a:ext>
                  </a:extLst>
                </a:gridCol>
                <a:gridCol w="2879599">
                  <a:extLst>
                    <a:ext uri="{9D8B030D-6E8A-4147-A177-3AD203B41FA5}">
                      <a16:colId xmlns:a16="http://schemas.microsoft.com/office/drawing/2014/main" val="2895731855"/>
                    </a:ext>
                  </a:extLst>
                </a:gridCol>
              </a:tblGrid>
              <a:tr h="341107"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Animal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Tally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Total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2154626"/>
                  </a:ext>
                </a:extLst>
              </a:tr>
              <a:tr h="67670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Cat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1155571"/>
                  </a:ext>
                </a:extLst>
              </a:tr>
              <a:tr h="67670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Dog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2779729"/>
                  </a:ext>
                </a:extLst>
              </a:tr>
              <a:tr h="67670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Fish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8657273"/>
                  </a:ext>
                </a:extLst>
              </a:tr>
            </a:tbl>
          </a:graphicData>
        </a:graphic>
      </p:graphicFrame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36395AFD-0193-469C-91C2-1E8DD8194BE4}"/>
              </a:ext>
            </a:extLst>
          </p:cNvPr>
          <p:cNvCxnSpPr/>
          <p:nvPr/>
        </p:nvCxnSpPr>
        <p:spPr>
          <a:xfrm>
            <a:off x="5157926" y="3764132"/>
            <a:ext cx="0" cy="4172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033959A7-FC85-4C2B-BC63-4C8AF81F9077}"/>
              </a:ext>
            </a:extLst>
          </p:cNvPr>
          <p:cNvCxnSpPr/>
          <p:nvPr/>
        </p:nvCxnSpPr>
        <p:spPr>
          <a:xfrm>
            <a:off x="5301818" y="3764132"/>
            <a:ext cx="0" cy="4172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A78FF0A3-C901-41EA-BE52-0AB07D0AF182}"/>
              </a:ext>
            </a:extLst>
          </p:cNvPr>
          <p:cNvCxnSpPr/>
          <p:nvPr/>
        </p:nvCxnSpPr>
        <p:spPr>
          <a:xfrm>
            <a:off x="5157926" y="4480867"/>
            <a:ext cx="0" cy="4172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09A39AE-61E1-4B94-B091-8A3E56958A28}"/>
              </a:ext>
            </a:extLst>
          </p:cNvPr>
          <p:cNvCxnSpPr/>
          <p:nvPr/>
        </p:nvCxnSpPr>
        <p:spPr>
          <a:xfrm>
            <a:off x="5157926" y="5139294"/>
            <a:ext cx="0" cy="4172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662CE1AB-823A-44F1-A750-9D6826822C85}"/>
              </a:ext>
            </a:extLst>
          </p:cNvPr>
          <p:cNvCxnSpPr/>
          <p:nvPr/>
        </p:nvCxnSpPr>
        <p:spPr>
          <a:xfrm>
            <a:off x="5301818" y="5139294"/>
            <a:ext cx="0" cy="4172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0D3D167-7418-4A0F-B01F-C5038A346166}"/>
              </a:ext>
            </a:extLst>
          </p:cNvPr>
          <p:cNvCxnSpPr/>
          <p:nvPr/>
        </p:nvCxnSpPr>
        <p:spPr>
          <a:xfrm>
            <a:off x="5427585" y="5139294"/>
            <a:ext cx="0" cy="4172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E411E794-7CE0-4572-967E-90561C22CE0A}"/>
              </a:ext>
            </a:extLst>
          </p:cNvPr>
          <p:cNvCxnSpPr/>
          <p:nvPr/>
        </p:nvCxnSpPr>
        <p:spPr>
          <a:xfrm>
            <a:off x="5544474" y="5139294"/>
            <a:ext cx="0" cy="4172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AD3A2FE0-29E8-4798-901F-E8A7EB7B3CCD}"/>
              </a:ext>
            </a:extLst>
          </p:cNvPr>
          <p:cNvCxnSpPr>
            <a:cxnSpLocks/>
          </p:cNvCxnSpPr>
          <p:nvPr/>
        </p:nvCxnSpPr>
        <p:spPr>
          <a:xfrm flipH="1">
            <a:off x="5060272" y="5139294"/>
            <a:ext cx="592214" cy="4172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6C31C7EF-8199-4412-BBF8-BA7D42A23A20}"/>
              </a:ext>
            </a:extLst>
          </p:cNvPr>
          <p:cNvCxnSpPr/>
          <p:nvPr/>
        </p:nvCxnSpPr>
        <p:spPr>
          <a:xfrm>
            <a:off x="5466424" y="3764132"/>
            <a:ext cx="0" cy="4172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C1D935A6-1D50-443B-9884-728D35A7AEAB}"/>
              </a:ext>
            </a:extLst>
          </p:cNvPr>
          <p:cNvCxnSpPr/>
          <p:nvPr/>
        </p:nvCxnSpPr>
        <p:spPr>
          <a:xfrm>
            <a:off x="5652486" y="3764132"/>
            <a:ext cx="0" cy="4172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9E356DB3-B212-4FE7-9026-0747A3CBCADD}"/>
              </a:ext>
            </a:extLst>
          </p:cNvPr>
          <p:cNvCxnSpPr/>
          <p:nvPr/>
        </p:nvCxnSpPr>
        <p:spPr>
          <a:xfrm>
            <a:off x="5840396" y="5139294"/>
            <a:ext cx="0" cy="4172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D0763D88-07D1-4B48-A916-3C4A0940D9B2}"/>
              </a:ext>
            </a:extLst>
          </p:cNvPr>
          <p:cNvSpPr txBox="1"/>
          <p:nvPr/>
        </p:nvSpPr>
        <p:spPr>
          <a:xfrm>
            <a:off x="1664471" y="630315"/>
            <a:ext cx="9814356" cy="64633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The tally helped us to keep count of how many of each animal there were instead of trying to remember.  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BC44154D-4AE1-4BA7-9F9B-3EF1DC5A7833}"/>
              </a:ext>
            </a:extLst>
          </p:cNvPr>
          <p:cNvSpPr txBox="1"/>
          <p:nvPr/>
        </p:nvSpPr>
        <p:spPr>
          <a:xfrm>
            <a:off x="1664471" y="1620387"/>
            <a:ext cx="9814356" cy="36933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We can now count to find out how many there were in total. 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20ED5D43-2191-42AD-841B-E484DC4FD461}"/>
              </a:ext>
            </a:extLst>
          </p:cNvPr>
          <p:cNvSpPr txBox="1"/>
          <p:nvPr/>
        </p:nvSpPr>
        <p:spPr>
          <a:xfrm>
            <a:off x="8410129" y="3812051"/>
            <a:ext cx="1749871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4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C3FCDCD-D499-4781-87D2-D40C5E333FBC}"/>
              </a:ext>
            </a:extLst>
          </p:cNvPr>
          <p:cNvSpPr txBox="1"/>
          <p:nvPr/>
        </p:nvSpPr>
        <p:spPr>
          <a:xfrm>
            <a:off x="8410129" y="4525831"/>
            <a:ext cx="1749871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1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A4506B7A-1568-4E4E-939B-42A36F2429BF}"/>
              </a:ext>
            </a:extLst>
          </p:cNvPr>
          <p:cNvSpPr txBox="1"/>
          <p:nvPr/>
        </p:nvSpPr>
        <p:spPr>
          <a:xfrm>
            <a:off x="8410129" y="5105269"/>
            <a:ext cx="1749871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2355602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  <p:bldP spid="22" grpId="0" animBg="1"/>
      <p:bldP spid="2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5A3ADB2-CFFB-4647-B069-8F10083C19E5}"/>
              </a:ext>
            </a:extLst>
          </p:cNvPr>
          <p:cNvSpPr txBox="1"/>
          <p:nvPr/>
        </p:nvSpPr>
        <p:spPr>
          <a:xfrm>
            <a:off x="2938509" y="488272"/>
            <a:ext cx="6950942" cy="3693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GB" dirty="0"/>
              <a:t>Let’s draw a tally to show the different coloured sweets in the packet. 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3F035578-9DF8-4879-8D86-AE94B42F22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6546376"/>
              </p:ext>
            </p:extLst>
          </p:nvPr>
        </p:nvGraphicFramePr>
        <p:xfrm>
          <a:off x="2032000" y="3781887"/>
          <a:ext cx="8541306" cy="24850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47102">
                  <a:extLst>
                    <a:ext uri="{9D8B030D-6E8A-4147-A177-3AD203B41FA5}">
                      <a16:colId xmlns:a16="http://schemas.microsoft.com/office/drawing/2014/main" val="1882268887"/>
                    </a:ext>
                  </a:extLst>
                </a:gridCol>
                <a:gridCol w="2847102">
                  <a:extLst>
                    <a:ext uri="{9D8B030D-6E8A-4147-A177-3AD203B41FA5}">
                      <a16:colId xmlns:a16="http://schemas.microsoft.com/office/drawing/2014/main" val="2489787552"/>
                    </a:ext>
                  </a:extLst>
                </a:gridCol>
                <a:gridCol w="2847102">
                  <a:extLst>
                    <a:ext uri="{9D8B030D-6E8A-4147-A177-3AD203B41FA5}">
                      <a16:colId xmlns:a16="http://schemas.microsoft.com/office/drawing/2014/main" val="1618682674"/>
                    </a:ext>
                  </a:extLst>
                </a:gridCol>
              </a:tblGrid>
              <a:tr h="497018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Colour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Tally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Total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9126837"/>
                  </a:ext>
                </a:extLst>
              </a:tr>
              <a:tr h="497018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Red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0850299"/>
                  </a:ext>
                </a:extLst>
              </a:tr>
              <a:tr h="497018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Green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4526931"/>
                  </a:ext>
                </a:extLst>
              </a:tr>
              <a:tr h="497018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Yellow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0928121"/>
                  </a:ext>
                </a:extLst>
              </a:tr>
              <a:tr h="497018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Orange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1254386"/>
                  </a:ext>
                </a:extLst>
              </a:tr>
            </a:tbl>
          </a:graphicData>
        </a:graphic>
      </p:graphicFrame>
      <p:sp>
        <p:nvSpPr>
          <p:cNvPr id="4" name="Oval 3">
            <a:extLst>
              <a:ext uri="{FF2B5EF4-FFF2-40B4-BE49-F238E27FC236}">
                <a16:creationId xmlns:a16="http://schemas.microsoft.com/office/drawing/2014/main" id="{086C6855-732E-444F-B707-DD3642742B15}"/>
              </a:ext>
            </a:extLst>
          </p:cNvPr>
          <p:cNvSpPr/>
          <p:nvPr/>
        </p:nvSpPr>
        <p:spPr>
          <a:xfrm>
            <a:off x="5603289" y="1686757"/>
            <a:ext cx="985421" cy="914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A2EA61B9-EDE5-4D5B-8524-F4F9BD570FB5}"/>
              </a:ext>
            </a:extLst>
          </p:cNvPr>
          <p:cNvCxnSpPr/>
          <p:nvPr/>
        </p:nvCxnSpPr>
        <p:spPr>
          <a:xfrm>
            <a:off x="5078027" y="4312191"/>
            <a:ext cx="0" cy="417251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29893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5A3ADB2-CFFB-4647-B069-8F10083C19E5}"/>
              </a:ext>
            </a:extLst>
          </p:cNvPr>
          <p:cNvSpPr txBox="1"/>
          <p:nvPr/>
        </p:nvSpPr>
        <p:spPr>
          <a:xfrm>
            <a:off x="2938509" y="488272"/>
            <a:ext cx="6950942" cy="3693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GB" dirty="0"/>
              <a:t>Let’s draw a tally to show the different coloured sweets in the packet. 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3F035578-9DF8-4879-8D86-AE94B42F221C}"/>
              </a:ext>
            </a:extLst>
          </p:cNvPr>
          <p:cNvGraphicFramePr>
            <a:graphicFrameLocks noGrp="1"/>
          </p:cNvGraphicFramePr>
          <p:nvPr/>
        </p:nvGraphicFramePr>
        <p:xfrm>
          <a:off x="2032000" y="3781887"/>
          <a:ext cx="8541306" cy="24850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47102">
                  <a:extLst>
                    <a:ext uri="{9D8B030D-6E8A-4147-A177-3AD203B41FA5}">
                      <a16:colId xmlns:a16="http://schemas.microsoft.com/office/drawing/2014/main" val="1882268887"/>
                    </a:ext>
                  </a:extLst>
                </a:gridCol>
                <a:gridCol w="2847102">
                  <a:extLst>
                    <a:ext uri="{9D8B030D-6E8A-4147-A177-3AD203B41FA5}">
                      <a16:colId xmlns:a16="http://schemas.microsoft.com/office/drawing/2014/main" val="2489787552"/>
                    </a:ext>
                  </a:extLst>
                </a:gridCol>
                <a:gridCol w="2847102">
                  <a:extLst>
                    <a:ext uri="{9D8B030D-6E8A-4147-A177-3AD203B41FA5}">
                      <a16:colId xmlns:a16="http://schemas.microsoft.com/office/drawing/2014/main" val="1618682674"/>
                    </a:ext>
                  </a:extLst>
                </a:gridCol>
              </a:tblGrid>
              <a:tr h="497018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Colour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Tally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Total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9126837"/>
                  </a:ext>
                </a:extLst>
              </a:tr>
              <a:tr h="497018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Red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0850299"/>
                  </a:ext>
                </a:extLst>
              </a:tr>
              <a:tr h="497018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Green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4526931"/>
                  </a:ext>
                </a:extLst>
              </a:tr>
              <a:tr h="497018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Yellow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0928121"/>
                  </a:ext>
                </a:extLst>
              </a:tr>
              <a:tr h="497018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Orange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1254386"/>
                  </a:ext>
                </a:extLst>
              </a:tr>
            </a:tbl>
          </a:graphicData>
        </a:graphic>
      </p:graphicFrame>
      <p:sp>
        <p:nvSpPr>
          <p:cNvPr id="4" name="Oval 3">
            <a:extLst>
              <a:ext uri="{FF2B5EF4-FFF2-40B4-BE49-F238E27FC236}">
                <a16:creationId xmlns:a16="http://schemas.microsoft.com/office/drawing/2014/main" id="{086C6855-732E-444F-B707-DD3642742B15}"/>
              </a:ext>
            </a:extLst>
          </p:cNvPr>
          <p:cNvSpPr/>
          <p:nvPr/>
        </p:nvSpPr>
        <p:spPr>
          <a:xfrm>
            <a:off x="5603289" y="1686757"/>
            <a:ext cx="985421" cy="914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A2EA61B9-EDE5-4D5B-8524-F4F9BD570FB5}"/>
              </a:ext>
            </a:extLst>
          </p:cNvPr>
          <p:cNvCxnSpPr/>
          <p:nvPr/>
        </p:nvCxnSpPr>
        <p:spPr>
          <a:xfrm>
            <a:off x="5078027" y="4312191"/>
            <a:ext cx="0" cy="417251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BB14FEFC-739B-440C-A926-46BDC73A60D5}"/>
              </a:ext>
            </a:extLst>
          </p:cNvPr>
          <p:cNvCxnSpPr/>
          <p:nvPr/>
        </p:nvCxnSpPr>
        <p:spPr>
          <a:xfrm>
            <a:off x="5168283" y="4312191"/>
            <a:ext cx="0" cy="417251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41730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5A3ADB2-CFFB-4647-B069-8F10083C19E5}"/>
              </a:ext>
            </a:extLst>
          </p:cNvPr>
          <p:cNvSpPr txBox="1"/>
          <p:nvPr/>
        </p:nvSpPr>
        <p:spPr>
          <a:xfrm>
            <a:off x="2938509" y="488272"/>
            <a:ext cx="6950942" cy="3693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GB" dirty="0"/>
              <a:t>Let’s draw a tally to show the different coloured sweets in the packet. 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3F035578-9DF8-4879-8D86-AE94B42F221C}"/>
              </a:ext>
            </a:extLst>
          </p:cNvPr>
          <p:cNvGraphicFramePr>
            <a:graphicFrameLocks noGrp="1"/>
          </p:cNvGraphicFramePr>
          <p:nvPr/>
        </p:nvGraphicFramePr>
        <p:xfrm>
          <a:off x="2032000" y="3781887"/>
          <a:ext cx="8541306" cy="24850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47102">
                  <a:extLst>
                    <a:ext uri="{9D8B030D-6E8A-4147-A177-3AD203B41FA5}">
                      <a16:colId xmlns:a16="http://schemas.microsoft.com/office/drawing/2014/main" val="1882268887"/>
                    </a:ext>
                  </a:extLst>
                </a:gridCol>
                <a:gridCol w="2847102">
                  <a:extLst>
                    <a:ext uri="{9D8B030D-6E8A-4147-A177-3AD203B41FA5}">
                      <a16:colId xmlns:a16="http://schemas.microsoft.com/office/drawing/2014/main" val="2489787552"/>
                    </a:ext>
                  </a:extLst>
                </a:gridCol>
                <a:gridCol w="2847102">
                  <a:extLst>
                    <a:ext uri="{9D8B030D-6E8A-4147-A177-3AD203B41FA5}">
                      <a16:colId xmlns:a16="http://schemas.microsoft.com/office/drawing/2014/main" val="1618682674"/>
                    </a:ext>
                  </a:extLst>
                </a:gridCol>
              </a:tblGrid>
              <a:tr h="497018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Colour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Tally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Total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9126837"/>
                  </a:ext>
                </a:extLst>
              </a:tr>
              <a:tr h="497018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Red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0850299"/>
                  </a:ext>
                </a:extLst>
              </a:tr>
              <a:tr h="497018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Green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4526931"/>
                  </a:ext>
                </a:extLst>
              </a:tr>
              <a:tr h="497018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Yellow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0928121"/>
                  </a:ext>
                </a:extLst>
              </a:tr>
              <a:tr h="497018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Orange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1254386"/>
                  </a:ext>
                </a:extLst>
              </a:tr>
            </a:tbl>
          </a:graphicData>
        </a:graphic>
      </p:graphicFrame>
      <p:sp>
        <p:nvSpPr>
          <p:cNvPr id="4" name="Oval 3">
            <a:extLst>
              <a:ext uri="{FF2B5EF4-FFF2-40B4-BE49-F238E27FC236}">
                <a16:creationId xmlns:a16="http://schemas.microsoft.com/office/drawing/2014/main" id="{086C6855-732E-444F-B707-DD3642742B15}"/>
              </a:ext>
            </a:extLst>
          </p:cNvPr>
          <p:cNvSpPr/>
          <p:nvPr/>
        </p:nvSpPr>
        <p:spPr>
          <a:xfrm>
            <a:off x="5603289" y="1686757"/>
            <a:ext cx="985421" cy="914400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A2EA61B9-EDE5-4D5B-8524-F4F9BD570FB5}"/>
              </a:ext>
            </a:extLst>
          </p:cNvPr>
          <p:cNvCxnSpPr/>
          <p:nvPr/>
        </p:nvCxnSpPr>
        <p:spPr>
          <a:xfrm>
            <a:off x="5078027" y="4312191"/>
            <a:ext cx="0" cy="417251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BB14FEFC-739B-440C-A926-46BDC73A60D5}"/>
              </a:ext>
            </a:extLst>
          </p:cNvPr>
          <p:cNvCxnSpPr/>
          <p:nvPr/>
        </p:nvCxnSpPr>
        <p:spPr>
          <a:xfrm>
            <a:off x="5168283" y="4312191"/>
            <a:ext cx="0" cy="417251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0408F6F0-FF6B-49FD-ADAA-5D6F405F6BBC}"/>
              </a:ext>
            </a:extLst>
          </p:cNvPr>
          <p:cNvCxnSpPr/>
          <p:nvPr/>
        </p:nvCxnSpPr>
        <p:spPr>
          <a:xfrm>
            <a:off x="5078027" y="5849726"/>
            <a:ext cx="0" cy="417251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61605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5A3ADB2-CFFB-4647-B069-8F10083C19E5}"/>
              </a:ext>
            </a:extLst>
          </p:cNvPr>
          <p:cNvSpPr txBox="1"/>
          <p:nvPr/>
        </p:nvSpPr>
        <p:spPr>
          <a:xfrm>
            <a:off x="2938509" y="488272"/>
            <a:ext cx="6950942" cy="3693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GB" dirty="0"/>
              <a:t>Let’s draw a tally to show the different coloured sweets in the packet. 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3F035578-9DF8-4879-8D86-AE94B42F221C}"/>
              </a:ext>
            </a:extLst>
          </p:cNvPr>
          <p:cNvGraphicFramePr>
            <a:graphicFrameLocks noGrp="1"/>
          </p:cNvGraphicFramePr>
          <p:nvPr/>
        </p:nvGraphicFramePr>
        <p:xfrm>
          <a:off x="2032000" y="3781887"/>
          <a:ext cx="8541306" cy="24850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47102">
                  <a:extLst>
                    <a:ext uri="{9D8B030D-6E8A-4147-A177-3AD203B41FA5}">
                      <a16:colId xmlns:a16="http://schemas.microsoft.com/office/drawing/2014/main" val="1882268887"/>
                    </a:ext>
                  </a:extLst>
                </a:gridCol>
                <a:gridCol w="2847102">
                  <a:extLst>
                    <a:ext uri="{9D8B030D-6E8A-4147-A177-3AD203B41FA5}">
                      <a16:colId xmlns:a16="http://schemas.microsoft.com/office/drawing/2014/main" val="2489787552"/>
                    </a:ext>
                  </a:extLst>
                </a:gridCol>
                <a:gridCol w="2847102">
                  <a:extLst>
                    <a:ext uri="{9D8B030D-6E8A-4147-A177-3AD203B41FA5}">
                      <a16:colId xmlns:a16="http://schemas.microsoft.com/office/drawing/2014/main" val="1618682674"/>
                    </a:ext>
                  </a:extLst>
                </a:gridCol>
              </a:tblGrid>
              <a:tr h="497018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Colour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Tally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Total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9126837"/>
                  </a:ext>
                </a:extLst>
              </a:tr>
              <a:tr h="497018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Red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0850299"/>
                  </a:ext>
                </a:extLst>
              </a:tr>
              <a:tr h="497018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Green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4526931"/>
                  </a:ext>
                </a:extLst>
              </a:tr>
              <a:tr h="497018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Yellow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0928121"/>
                  </a:ext>
                </a:extLst>
              </a:tr>
              <a:tr h="497018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Orange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1254386"/>
                  </a:ext>
                </a:extLst>
              </a:tr>
            </a:tbl>
          </a:graphicData>
        </a:graphic>
      </p:graphicFrame>
      <p:sp>
        <p:nvSpPr>
          <p:cNvPr id="4" name="Oval 3">
            <a:extLst>
              <a:ext uri="{FF2B5EF4-FFF2-40B4-BE49-F238E27FC236}">
                <a16:creationId xmlns:a16="http://schemas.microsoft.com/office/drawing/2014/main" id="{086C6855-732E-444F-B707-DD3642742B15}"/>
              </a:ext>
            </a:extLst>
          </p:cNvPr>
          <p:cNvSpPr/>
          <p:nvPr/>
        </p:nvSpPr>
        <p:spPr>
          <a:xfrm>
            <a:off x="5603289" y="1686757"/>
            <a:ext cx="985421" cy="914400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A2EA61B9-EDE5-4D5B-8524-F4F9BD570FB5}"/>
              </a:ext>
            </a:extLst>
          </p:cNvPr>
          <p:cNvCxnSpPr/>
          <p:nvPr/>
        </p:nvCxnSpPr>
        <p:spPr>
          <a:xfrm>
            <a:off x="5078027" y="4312191"/>
            <a:ext cx="0" cy="417251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BB14FEFC-739B-440C-A926-46BDC73A60D5}"/>
              </a:ext>
            </a:extLst>
          </p:cNvPr>
          <p:cNvCxnSpPr/>
          <p:nvPr/>
        </p:nvCxnSpPr>
        <p:spPr>
          <a:xfrm>
            <a:off x="5168283" y="4312191"/>
            <a:ext cx="0" cy="417251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0408F6F0-FF6B-49FD-ADAA-5D6F405F6BBC}"/>
              </a:ext>
            </a:extLst>
          </p:cNvPr>
          <p:cNvCxnSpPr/>
          <p:nvPr/>
        </p:nvCxnSpPr>
        <p:spPr>
          <a:xfrm>
            <a:off x="5078027" y="5849726"/>
            <a:ext cx="0" cy="417251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90316EF7-8EBA-4563-B6C0-BA06DCFEEDD2}"/>
              </a:ext>
            </a:extLst>
          </p:cNvPr>
          <p:cNvCxnSpPr/>
          <p:nvPr/>
        </p:nvCxnSpPr>
        <p:spPr>
          <a:xfrm>
            <a:off x="5078027" y="5291913"/>
            <a:ext cx="0" cy="417251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05514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FA64157-CD1C-42D5-B3C2-6E8401D06542}"/>
              </a:ext>
            </a:extLst>
          </p:cNvPr>
          <p:cNvSpPr txBox="1"/>
          <p:nvPr/>
        </p:nvSpPr>
        <p:spPr>
          <a:xfrm>
            <a:off x="1744910" y="268448"/>
            <a:ext cx="9982899" cy="3693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How are these two tables different? 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0F13219F-55AA-43FF-90A8-C3E4F74E32C8}"/>
              </a:ext>
            </a:extLst>
          </p:cNvPr>
          <p:cNvCxnSpPr>
            <a:cxnSpLocks/>
          </p:cNvCxnSpPr>
          <p:nvPr/>
        </p:nvCxnSpPr>
        <p:spPr>
          <a:xfrm>
            <a:off x="6585358" y="1870745"/>
            <a:ext cx="0" cy="489078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F65380F8-70AA-407D-8D19-E6D889159ACC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831795" y="1870745"/>
          <a:ext cx="5384438" cy="29445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5061">
                  <a:extLst>
                    <a:ext uri="{9D8B030D-6E8A-4147-A177-3AD203B41FA5}">
                      <a16:colId xmlns:a16="http://schemas.microsoft.com/office/drawing/2014/main" val="830175397"/>
                    </a:ext>
                  </a:extLst>
                </a:gridCol>
                <a:gridCol w="3749878">
                  <a:extLst>
                    <a:ext uri="{9D8B030D-6E8A-4147-A177-3AD203B41FA5}">
                      <a16:colId xmlns:a16="http://schemas.microsoft.com/office/drawing/2014/main" val="3651306293"/>
                    </a:ext>
                  </a:extLst>
                </a:gridCol>
                <a:gridCol w="679499">
                  <a:extLst>
                    <a:ext uri="{9D8B030D-6E8A-4147-A177-3AD203B41FA5}">
                      <a16:colId xmlns:a16="http://schemas.microsoft.com/office/drawing/2014/main" val="1107288940"/>
                    </a:ext>
                  </a:extLst>
                </a:gridCol>
              </a:tblGrid>
              <a:tr h="588907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Flavour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Picture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Total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1207901"/>
                  </a:ext>
                </a:extLst>
              </a:tr>
              <a:tr h="588907">
                <a:tc>
                  <a:txBody>
                    <a:bodyPr/>
                    <a:lstStyle/>
                    <a:p>
                      <a:r>
                        <a:rPr lang="en-GB" sz="1200" dirty="0"/>
                        <a:t>Lemon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7864960"/>
                  </a:ext>
                </a:extLst>
              </a:tr>
              <a:tr h="588907">
                <a:tc>
                  <a:txBody>
                    <a:bodyPr/>
                    <a:lstStyle/>
                    <a:p>
                      <a:r>
                        <a:rPr lang="en-GB" sz="1200" dirty="0"/>
                        <a:t>Strawberry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2561508"/>
                  </a:ext>
                </a:extLst>
              </a:tr>
              <a:tr h="588907">
                <a:tc>
                  <a:txBody>
                    <a:bodyPr/>
                    <a:lstStyle/>
                    <a:p>
                      <a:r>
                        <a:rPr lang="en-GB" sz="1200" dirty="0"/>
                        <a:t>Apple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1397538"/>
                  </a:ext>
                </a:extLst>
              </a:tr>
              <a:tr h="588907">
                <a:tc>
                  <a:txBody>
                    <a:bodyPr/>
                    <a:lstStyle/>
                    <a:p>
                      <a:r>
                        <a:rPr lang="en-GB" sz="1200" dirty="0"/>
                        <a:t>Orange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5284425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63A0A9E6-9318-4C16-A229-EDDF63AAD231}"/>
              </a:ext>
            </a:extLst>
          </p:cNvPr>
          <p:cNvSpPr txBox="1"/>
          <p:nvPr/>
        </p:nvSpPr>
        <p:spPr>
          <a:xfrm>
            <a:off x="3405931" y="884930"/>
            <a:ext cx="56481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Each table shows the different flavour sweets in a pack. 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A1E634E1-2C93-4663-B4EA-759D11EAC71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853268" y="2528584"/>
            <a:ext cx="403368" cy="403368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214A16BE-A06E-4BA6-8AB1-07106BF435D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2424077" y="2528584"/>
            <a:ext cx="403368" cy="403368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1FA40D42-5C53-4B54-ADB9-B580304BB8D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3002563" y="2528584"/>
            <a:ext cx="403368" cy="403368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48A161B6-38DE-4FBA-8C7F-F97F02DC6E8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7215" y="3121928"/>
            <a:ext cx="255474" cy="311267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7B5EE39A-7A61-488B-8475-025139D7FC8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6340" y="3117733"/>
            <a:ext cx="255474" cy="311267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61C15DFD-71AD-4B44-9326-A03661B314A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708" y="3117733"/>
            <a:ext cx="255474" cy="311267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2268F5DE-103B-4B85-BE66-6D7F0342FBD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3076" y="3117732"/>
            <a:ext cx="255474" cy="311267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44A300F2-E967-4E7D-B3AD-783B317BAA2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7176" y="3117731"/>
            <a:ext cx="255474" cy="311267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71BA9D3B-91BC-42E2-ADC7-4EE38B82165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5317" y="3117730"/>
            <a:ext cx="255474" cy="311267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F1C69D9C-8E8E-4719-9FEE-CCE5E0C6F51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9262" y="3117729"/>
            <a:ext cx="255474" cy="311267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E0F98C88-AC4C-4A11-AB4F-9AC3D7C7C51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198" y="3777446"/>
            <a:ext cx="322213" cy="387471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18BA8C6B-9F36-4C51-8925-AAEDDDBE2B5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7215" y="4440131"/>
            <a:ext cx="322213" cy="313425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B3DAB441-77CD-4F09-AAB5-EBAE31DFE2B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2268" y="4438017"/>
            <a:ext cx="322213" cy="313425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694F1163-AF3E-46F1-BBD2-F8427D14859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1456" y="4438016"/>
            <a:ext cx="322213" cy="313425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AD050D89-AFE4-4FCF-9E61-4A6D955DA1C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5877" y="4438015"/>
            <a:ext cx="322213" cy="313425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9B2D65DA-9BDC-4197-9B9E-7771D7E496BA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1059" y="4438014"/>
            <a:ext cx="322213" cy="313425"/>
          </a:xfrm>
          <a:prstGeom prst="rect">
            <a:avLst/>
          </a:prstGeom>
        </p:spPr>
      </p:pic>
      <p:graphicFrame>
        <p:nvGraphicFramePr>
          <p:cNvPr id="29" name="Table 28">
            <a:extLst>
              <a:ext uri="{FF2B5EF4-FFF2-40B4-BE49-F238E27FC236}">
                <a16:creationId xmlns:a16="http://schemas.microsoft.com/office/drawing/2014/main" id="{AAFA8183-EBDE-4B20-B084-D0B22A6DC983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6703623" y="1956728"/>
          <a:ext cx="5384438" cy="29445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5061">
                  <a:extLst>
                    <a:ext uri="{9D8B030D-6E8A-4147-A177-3AD203B41FA5}">
                      <a16:colId xmlns:a16="http://schemas.microsoft.com/office/drawing/2014/main" val="830175397"/>
                    </a:ext>
                  </a:extLst>
                </a:gridCol>
                <a:gridCol w="3749878">
                  <a:extLst>
                    <a:ext uri="{9D8B030D-6E8A-4147-A177-3AD203B41FA5}">
                      <a16:colId xmlns:a16="http://schemas.microsoft.com/office/drawing/2014/main" val="3651306293"/>
                    </a:ext>
                  </a:extLst>
                </a:gridCol>
                <a:gridCol w="679499">
                  <a:extLst>
                    <a:ext uri="{9D8B030D-6E8A-4147-A177-3AD203B41FA5}">
                      <a16:colId xmlns:a16="http://schemas.microsoft.com/office/drawing/2014/main" val="1107288940"/>
                    </a:ext>
                  </a:extLst>
                </a:gridCol>
              </a:tblGrid>
              <a:tr h="588907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Flavour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Tally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Total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1207901"/>
                  </a:ext>
                </a:extLst>
              </a:tr>
              <a:tr h="588907">
                <a:tc>
                  <a:txBody>
                    <a:bodyPr/>
                    <a:lstStyle/>
                    <a:p>
                      <a:r>
                        <a:rPr lang="en-GB" sz="1200" dirty="0"/>
                        <a:t>Lemon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7864960"/>
                  </a:ext>
                </a:extLst>
              </a:tr>
              <a:tr h="588907">
                <a:tc>
                  <a:txBody>
                    <a:bodyPr/>
                    <a:lstStyle/>
                    <a:p>
                      <a:r>
                        <a:rPr lang="en-GB" sz="1200" dirty="0"/>
                        <a:t>Strawberry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2561508"/>
                  </a:ext>
                </a:extLst>
              </a:tr>
              <a:tr h="588907">
                <a:tc>
                  <a:txBody>
                    <a:bodyPr/>
                    <a:lstStyle/>
                    <a:p>
                      <a:r>
                        <a:rPr lang="en-GB" sz="1200" dirty="0"/>
                        <a:t>Apple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1397538"/>
                  </a:ext>
                </a:extLst>
              </a:tr>
              <a:tr h="588907">
                <a:tc>
                  <a:txBody>
                    <a:bodyPr/>
                    <a:lstStyle/>
                    <a:p>
                      <a:r>
                        <a:rPr lang="en-GB" sz="1200" dirty="0"/>
                        <a:t>Orange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5284425"/>
                  </a:ext>
                </a:extLst>
              </a:tr>
            </a:tbl>
          </a:graphicData>
        </a:graphic>
      </p:graphicFrame>
      <p:sp>
        <p:nvSpPr>
          <p:cNvPr id="30" name="TextBox 29">
            <a:extLst>
              <a:ext uri="{FF2B5EF4-FFF2-40B4-BE49-F238E27FC236}">
                <a16:creationId xmlns:a16="http://schemas.microsoft.com/office/drawing/2014/main" id="{155025EA-EA4A-45FA-8B0F-E3F5DD3679CB}"/>
              </a:ext>
            </a:extLst>
          </p:cNvPr>
          <p:cNvSpPr txBox="1"/>
          <p:nvPr/>
        </p:nvSpPr>
        <p:spPr>
          <a:xfrm>
            <a:off x="3053837" y="1420829"/>
            <a:ext cx="1182152" cy="36933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Table 1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92DA8C1C-D2F2-4451-94E3-92454CED7C55}"/>
              </a:ext>
            </a:extLst>
          </p:cNvPr>
          <p:cNvSpPr txBox="1"/>
          <p:nvPr/>
        </p:nvSpPr>
        <p:spPr>
          <a:xfrm>
            <a:off x="8952696" y="1426197"/>
            <a:ext cx="1182152" cy="36933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Table 2</a:t>
            </a:r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F5445243-DA2C-4840-8CD4-9422086E6451}"/>
              </a:ext>
            </a:extLst>
          </p:cNvPr>
          <p:cNvGrpSpPr/>
          <p:nvPr/>
        </p:nvGrpSpPr>
        <p:grpSpPr>
          <a:xfrm>
            <a:off x="7701714" y="3243867"/>
            <a:ext cx="413161" cy="370255"/>
            <a:chOff x="8501156" y="5301842"/>
            <a:chExt cx="413161" cy="370255"/>
          </a:xfrm>
        </p:grpSpPr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81EA4287-7A43-4ABB-84F7-1FCEAA904A87}"/>
                </a:ext>
              </a:extLst>
            </p:cNvPr>
            <p:cNvCxnSpPr/>
            <p:nvPr/>
          </p:nvCxnSpPr>
          <p:spPr>
            <a:xfrm>
              <a:off x="8556771" y="5301842"/>
              <a:ext cx="0" cy="360727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B8323B93-EF23-4322-A61E-21CADD690C13}"/>
                </a:ext>
              </a:extLst>
            </p:cNvPr>
            <p:cNvCxnSpPr/>
            <p:nvPr/>
          </p:nvCxnSpPr>
          <p:spPr>
            <a:xfrm>
              <a:off x="8652833" y="5307037"/>
              <a:ext cx="0" cy="360727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2C48A95E-3C8B-46FA-816E-F6753E24C9A6}"/>
                </a:ext>
              </a:extLst>
            </p:cNvPr>
            <p:cNvCxnSpPr/>
            <p:nvPr/>
          </p:nvCxnSpPr>
          <p:spPr>
            <a:xfrm>
              <a:off x="8752508" y="5311370"/>
              <a:ext cx="0" cy="360727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4F0C01A3-F39D-4AB2-9618-4310FC651D31}"/>
                </a:ext>
              </a:extLst>
            </p:cNvPr>
            <p:cNvCxnSpPr/>
            <p:nvPr/>
          </p:nvCxnSpPr>
          <p:spPr>
            <a:xfrm>
              <a:off x="8852181" y="5311369"/>
              <a:ext cx="0" cy="360727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2E0E110D-9FDB-4F2A-835E-D0593355A248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501156" y="5311369"/>
              <a:ext cx="413161" cy="360727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846E259D-C7E7-4F77-9393-052774F148F9}"/>
              </a:ext>
            </a:extLst>
          </p:cNvPr>
          <p:cNvCxnSpPr/>
          <p:nvPr/>
        </p:nvCxnSpPr>
        <p:spPr>
          <a:xfrm>
            <a:off x="7766498" y="2571225"/>
            <a:ext cx="0" cy="360727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36AAD5FA-07E6-4CF3-9105-43895A9EB601}"/>
              </a:ext>
            </a:extLst>
          </p:cNvPr>
          <p:cNvCxnSpPr/>
          <p:nvPr/>
        </p:nvCxnSpPr>
        <p:spPr>
          <a:xfrm>
            <a:off x="7893563" y="2583157"/>
            <a:ext cx="0" cy="360727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5AA4328E-A13A-4F2D-A785-97B0518C15F5}"/>
              </a:ext>
            </a:extLst>
          </p:cNvPr>
          <p:cNvCxnSpPr/>
          <p:nvPr/>
        </p:nvCxnSpPr>
        <p:spPr>
          <a:xfrm>
            <a:off x="8029116" y="2583157"/>
            <a:ext cx="0" cy="360727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BEDF90D2-54D5-44E0-AA93-6CBBF5AF1CA6}"/>
              </a:ext>
            </a:extLst>
          </p:cNvPr>
          <p:cNvCxnSpPr/>
          <p:nvPr/>
        </p:nvCxnSpPr>
        <p:spPr>
          <a:xfrm>
            <a:off x="7796038" y="3804190"/>
            <a:ext cx="0" cy="360727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429FDA4A-6C4F-491D-928B-18BF0DFE3765}"/>
              </a:ext>
            </a:extLst>
          </p:cNvPr>
          <p:cNvCxnSpPr/>
          <p:nvPr/>
        </p:nvCxnSpPr>
        <p:spPr>
          <a:xfrm>
            <a:off x="8280405" y="3243866"/>
            <a:ext cx="0" cy="360727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6018E043-9AAA-4395-9CD0-68347E828092}"/>
              </a:ext>
            </a:extLst>
          </p:cNvPr>
          <p:cNvCxnSpPr>
            <a:cxnSpLocks/>
          </p:cNvCxnSpPr>
          <p:nvPr/>
        </p:nvCxnSpPr>
        <p:spPr>
          <a:xfrm>
            <a:off x="8376098" y="3253394"/>
            <a:ext cx="0" cy="360727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47" name="Group 46">
            <a:extLst>
              <a:ext uri="{FF2B5EF4-FFF2-40B4-BE49-F238E27FC236}">
                <a16:creationId xmlns:a16="http://schemas.microsoft.com/office/drawing/2014/main" id="{780BC433-1968-483D-B790-90D07D98AB3D}"/>
              </a:ext>
            </a:extLst>
          </p:cNvPr>
          <p:cNvGrpSpPr/>
          <p:nvPr/>
        </p:nvGrpSpPr>
        <p:grpSpPr>
          <a:xfrm>
            <a:off x="7797573" y="4438170"/>
            <a:ext cx="413161" cy="370255"/>
            <a:chOff x="8501156" y="5301842"/>
            <a:chExt cx="413161" cy="370255"/>
          </a:xfrm>
        </p:grpSpPr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2E98414E-C4BC-46BE-87C0-D5021597C981}"/>
                </a:ext>
              </a:extLst>
            </p:cNvPr>
            <p:cNvCxnSpPr/>
            <p:nvPr/>
          </p:nvCxnSpPr>
          <p:spPr>
            <a:xfrm>
              <a:off x="8556771" y="5301842"/>
              <a:ext cx="0" cy="360727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E5B3E3F2-8EB8-436F-B0BF-DC6A682EB645}"/>
                </a:ext>
              </a:extLst>
            </p:cNvPr>
            <p:cNvCxnSpPr/>
            <p:nvPr/>
          </p:nvCxnSpPr>
          <p:spPr>
            <a:xfrm>
              <a:off x="8652833" y="5307037"/>
              <a:ext cx="0" cy="360727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0" name="Straight Connector 49">
              <a:extLst>
                <a:ext uri="{FF2B5EF4-FFF2-40B4-BE49-F238E27FC236}">
                  <a16:creationId xmlns:a16="http://schemas.microsoft.com/office/drawing/2014/main" id="{4F9F6AEC-4A4E-4D70-9AFF-5B92075784A2}"/>
                </a:ext>
              </a:extLst>
            </p:cNvPr>
            <p:cNvCxnSpPr/>
            <p:nvPr/>
          </p:nvCxnSpPr>
          <p:spPr>
            <a:xfrm>
              <a:off x="8752508" y="5311370"/>
              <a:ext cx="0" cy="360727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1" name="Straight Connector 50">
              <a:extLst>
                <a:ext uri="{FF2B5EF4-FFF2-40B4-BE49-F238E27FC236}">
                  <a16:creationId xmlns:a16="http://schemas.microsoft.com/office/drawing/2014/main" id="{C5C02CA4-084F-46B8-8627-B48E30B66C6B}"/>
                </a:ext>
              </a:extLst>
            </p:cNvPr>
            <p:cNvCxnSpPr/>
            <p:nvPr/>
          </p:nvCxnSpPr>
          <p:spPr>
            <a:xfrm>
              <a:off x="8852181" y="5311369"/>
              <a:ext cx="0" cy="360727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id="{59A2A5F5-F233-43EE-B3AA-DEFDC3768A7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501156" y="5311369"/>
              <a:ext cx="413161" cy="360727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53" name="TextBox 52">
            <a:extLst>
              <a:ext uri="{FF2B5EF4-FFF2-40B4-BE49-F238E27FC236}">
                <a16:creationId xmlns:a16="http://schemas.microsoft.com/office/drawing/2014/main" id="{3680E146-C670-4436-BFA7-E84A726EC575}"/>
              </a:ext>
            </a:extLst>
          </p:cNvPr>
          <p:cNvSpPr txBox="1"/>
          <p:nvPr/>
        </p:nvSpPr>
        <p:spPr>
          <a:xfrm>
            <a:off x="1174400" y="5224697"/>
            <a:ext cx="4599071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This table uses pictures to help show us how many there are of each flavour. 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13A2D837-EC04-46E4-A0A4-A227E16F2C34}"/>
              </a:ext>
            </a:extLst>
          </p:cNvPr>
          <p:cNvSpPr txBox="1"/>
          <p:nvPr/>
        </p:nvSpPr>
        <p:spPr>
          <a:xfrm>
            <a:off x="7128738" y="5224697"/>
            <a:ext cx="4599071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This table uses lines to show us how many there are of each flavour. We call this a tally. </a:t>
            </a:r>
          </a:p>
        </p:txBody>
      </p:sp>
    </p:spTree>
    <p:extLst>
      <p:ext uri="{BB962C8B-B14F-4D97-AF65-F5344CB8AC3E}">
        <p14:creationId xmlns:p14="http://schemas.microsoft.com/office/powerpoint/2010/main" val="66962663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5A3ADB2-CFFB-4647-B069-8F10083C19E5}"/>
              </a:ext>
            </a:extLst>
          </p:cNvPr>
          <p:cNvSpPr txBox="1"/>
          <p:nvPr/>
        </p:nvSpPr>
        <p:spPr>
          <a:xfrm>
            <a:off x="2938509" y="488272"/>
            <a:ext cx="6950942" cy="3693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GB" dirty="0"/>
              <a:t>Let’s draw a tally to show the different coloured sweets in the packet. 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3F035578-9DF8-4879-8D86-AE94B42F221C}"/>
              </a:ext>
            </a:extLst>
          </p:cNvPr>
          <p:cNvGraphicFramePr>
            <a:graphicFrameLocks noGrp="1"/>
          </p:cNvGraphicFramePr>
          <p:nvPr/>
        </p:nvGraphicFramePr>
        <p:xfrm>
          <a:off x="2032000" y="3781887"/>
          <a:ext cx="8541306" cy="24850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47102">
                  <a:extLst>
                    <a:ext uri="{9D8B030D-6E8A-4147-A177-3AD203B41FA5}">
                      <a16:colId xmlns:a16="http://schemas.microsoft.com/office/drawing/2014/main" val="1882268887"/>
                    </a:ext>
                  </a:extLst>
                </a:gridCol>
                <a:gridCol w="2847102">
                  <a:extLst>
                    <a:ext uri="{9D8B030D-6E8A-4147-A177-3AD203B41FA5}">
                      <a16:colId xmlns:a16="http://schemas.microsoft.com/office/drawing/2014/main" val="2489787552"/>
                    </a:ext>
                  </a:extLst>
                </a:gridCol>
                <a:gridCol w="2847102">
                  <a:extLst>
                    <a:ext uri="{9D8B030D-6E8A-4147-A177-3AD203B41FA5}">
                      <a16:colId xmlns:a16="http://schemas.microsoft.com/office/drawing/2014/main" val="1618682674"/>
                    </a:ext>
                  </a:extLst>
                </a:gridCol>
              </a:tblGrid>
              <a:tr h="497018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Colour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Tally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Total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9126837"/>
                  </a:ext>
                </a:extLst>
              </a:tr>
              <a:tr h="497018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Red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0850299"/>
                  </a:ext>
                </a:extLst>
              </a:tr>
              <a:tr h="497018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Green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4526931"/>
                  </a:ext>
                </a:extLst>
              </a:tr>
              <a:tr h="497018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Yellow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0928121"/>
                  </a:ext>
                </a:extLst>
              </a:tr>
              <a:tr h="497018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Orange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1254386"/>
                  </a:ext>
                </a:extLst>
              </a:tr>
            </a:tbl>
          </a:graphicData>
        </a:graphic>
      </p:graphicFrame>
      <p:sp>
        <p:nvSpPr>
          <p:cNvPr id="4" name="Oval 3">
            <a:extLst>
              <a:ext uri="{FF2B5EF4-FFF2-40B4-BE49-F238E27FC236}">
                <a16:creationId xmlns:a16="http://schemas.microsoft.com/office/drawing/2014/main" id="{086C6855-732E-444F-B707-DD3642742B15}"/>
              </a:ext>
            </a:extLst>
          </p:cNvPr>
          <p:cNvSpPr/>
          <p:nvPr/>
        </p:nvSpPr>
        <p:spPr>
          <a:xfrm>
            <a:off x="5603289" y="1686757"/>
            <a:ext cx="985421" cy="914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A2EA61B9-EDE5-4D5B-8524-F4F9BD570FB5}"/>
              </a:ext>
            </a:extLst>
          </p:cNvPr>
          <p:cNvCxnSpPr/>
          <p:nvPr/>
        </p:nvCxnSpPr>
        <p:spPr>
          <a:xfrm>
            <a:off x="5078027" y="4312191"/>
            <a:ext cx="0" cy="417251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BB14FEFC-739B-440C-A926-46BDC73A60D5}"/>
              </a:ext>
            </a:extLst>
          </p:cNvPr>
          <p:cNvCxnSpPr/>
          <p:nvPr/>
        </p:nvCxnSpPr>
        <p:spPr>
          <a:xfrm>
            <a:off x="5168283" y="4312191"/>
            <a:ext cx="0" cy="417251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0408F6F0-FF6B-49FD-ADAA-5D6F405F6BBC}"/>
              </a:ext>
            </a:extLst>
          </p:cNvPr>
          <p:cNvCxnSpPr/>
          <p:nvPr/>
        </p:nvCxnSpPr>
        <p:spPr>
          <a:xfrm>
            <a:off x="5078027" y="5849726"/>
            <a:ext cx="0" cy="417251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90316EF7-8EBA-4563-B6C0-BA06DCFEEDD2}"/>
              </a:ext>
            </a:extLst>
          </p:cNvPr>
          <p:cNvCxnSpPr/>
          <p:nvPr/>
        </p:nvCxnSpPr>
        <p:spPr>
          <a:xfrm>
            <a:off x="5078027" y="5291913"/>
            <a:ext cx="0" cy="417251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014A108-F4C2-418A-B91F-42CC081ECAFC}"/>
              </a:ext>
            </a:extLst>
          </p:cNvPr>
          <p:cNvCxnSpPr/>
          <p:nvPr/>
        </p:nvCxnSpPr>
        <p:spPr>
          <a:xfrm>
            <a:off x="5301448" y="4312191"/>
            <a:ext cx="0" cy="417251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01639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5A3ADB2-CFFB-4647-B069-8F10083C19E5}"/>
              </a:ext>
            </a:extLst>
          </p:cNvPr>
          <p:cNvSpPr txBox="1"/>
          <p:nvPr/>
        </p:nvSpPr>
        <p:spPr>
          <a:xfrm>
            <a:off x="2938509" y="488272"/>
            <a:ext cx="6950942" cy="3693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GB" dirty="0"/>
              <a:t>Let’s draw a tally to show the different coloured sweets in the packet. 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3F035578-9DF8-4879-8D86-AE94B42F221C}"/>
              </a:ext>
            </a:extLst>
          </p:cNvPr>
          <p:cNvGraphicFramePr>
            <a:graphicFrameLocks noGrp="1"/>
          </p:cNvGraphicFramePr>
          <p:nvPr/>
        </p:nvGraphicFramePr>
        <p:xfrm>
          <a:off x="2032000" y="3781887"/>
          <a:ext cx="8541306" cy="24850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47102">
                  <a:extLst>
                    <a:ext uri="{9D8B030D-6E8A-4147-A177-3AD203B41FA5}">
                      <a16:colId xmlns:a16="http://schemas.microsoft.com/office/drawing/2014/main" val="1882268887"/>
                    </a:ext>
                  </a:extLst>
                </a:gridCol>
                <a:gridCol w="2847102">
                  <a:extLst>
                    <a:ext uri="{9D8B030D-6E8A-4147-A177-3AD203B41FA5}">
                      <a16:colId xmlns:a16="http://schemas.microsoft.com/office/drawing/2014/main" val="2489787552"/>
                    </a:ext>
                  </a:extLst>
                </a:gridCol>
                <a:gridCol w="2847102">
                  <a:extLst>
                    <a:ext uri="{9D8B030D-6E8A-4147-A177-3AD203B41FA5}">
                      <a16:colId xmlns:a16="http://schemas.microsoft.com/office/drawing/2014/main" val="1618682674"/>
                    </a:ext>
                  </a:extLst>
                </a:gridCol>
              </a:tblGrid>
              <a:tr h="497018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Colour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Tally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Total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9126837"/>
                  </a:ext>
                </a:extLst>
              </a:tr>
              <a:tr h="497018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Red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0850299"/>
                  </a:ext>
                </a:extLst>
              </a:tr>
              <a:tr h="497018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Green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4526931"/>
                  </a:ext>
                </a:extLst>
              </a:tr>
              <a:tr h="497018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Yellow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0928121"/>
                  </a:ext>
                </a:extLst>
              </a:tr>
              <a:tr h="497018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Orange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1254386"/>
                  </a:ext>
                </a:extLst>
              </a:tr>
            </a:tbl>
          </a:graphicData>
        </a:graphic>
      </p:graphicFrame>
      <p:sp>
        <p:nvSpPr>
          <p:cNvPr id="4" name="Oval 3">
            <a:extLst>
              <a:ext uri="{FF2B5EF4-FFF2-40B4-BE49-F238E27FC236}">
                <a16:creationId xmlns:a16="http://schemas.microsoft.com/office/drawing/2014/main" id="{086C6855-732E-444F-B707-DD3642742B15}"/>
              </a:ext>
            </a:extLst>
          </p:cNvPr>
          <p:cNvSpPr/>
          <p:nvPr/>
        </p:nvSpPr>
        <p:spPr>
          <a:xfrm>
            <a:off x="5603289" y="1686757"/>
            <a:ext cx="985421" cy="914400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A2EA61B9-EDE5-4D5B-8524-F4F9BD570FB5}"/>
              </a:ext>
            </a:extLst>
          </p:cNvPr>
          <p:cNvCxnSpPr/>
          <p:nvPr/>
        </p:nvCxnSpPr>
        <p:spPr>
          <a:xfrm>
            <a:off x="5078027" y="4312191"/>
            <a:ext cx="0" cy="417251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BB14FEFC-739B-440C-A926-46BDC73A60D5}"/>
              </a:ext>
            </a:extLst>
          </p:cNvPr>
          <p:cNvCxnSpPr/>
          <p:nvPr/>
        </p:nvCxnSpPr>
        <p:spPr>
          <a:xfrm>
            <a:off x="5168283" y="4312191"/>
            <a:ext cx="0" cy="417251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0408F6F0-FF6B-49FD-ADAA-5D6F405F6BBC}"/>
              </a:ext>
            </a:extLst>
          </p:cNvPr>
          <p:cNvCxnSpPr/>
          <p:nvPr/>
        </p:nvCxnSpPr>
        <p:spPr>
          <a:xfrm>
            <a:off x="5078027" y="5849726"/>
            <a:ext cx="0" cy="417251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90316EF7-8EBA-4563-B6C0-BA06DCFEEDD2}"/>
              </a:ext>
            </a:extLst>
          </p:cNvPr>
          <p:cNvCxnSpPr/>
          <p:nvPr/>
        </p:nvCxnSpPr>
        <p:spPr>
          <a:xfrm>
            <a:off x="5078027" y="5291913"/>
            <a:ext cx="0" cy="417251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014A108-F4C2-418A-B91F-42CC081ECAFC}"/>
              </a:ext>
            </a:extLst>
          </p:cNvPr>
          <p:cNvCxnSpPr/>
          <p:nvPr/>
        </p:nvCxnSpPr>
        <p:spPr>
          <a:xfrm>
            <a:off x="5301448" y="4312191"/>
            <a:ext cx="0" cy="417251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A5794B0F-4450-43E6-8E6F-BAA9D61797A6}"/>
              </a:ext>
            </a:extLst>
          </p:cNvPr>
          <p:cNvCxnSpPr/>
          <p:nvPr/>
        </p:nvCxnSpPr>
        <p:spPr>
          <a:xfrm>
            <a:off x="5078027" y="4812518"/>
            <a:ext cx="0" cy="417251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8266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5A3ADB2-CFFB-4647-B069-8F10083C19E5}"/>
              </a:ext>
            </a:extLst>
          </p:cNvPr>
          <p:cNvSpPr txBox="1"/>
          <p:nvPr/>
        </p:nvSpPr>
        <p:spPr>
          <a:xfrm>
            <a:off x="2938509" y="488272"/>
            <a:ext cx="6950942" cy="3693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GB" dirty="0"/>
              <a:t>Let’s draw a tally to show the different coloured sweets in the packet. 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3F035578-9DF8-4879-8D86-AE94B42F221C}"/>
              </a:ext>
            </a:extLst>
          </p:cNvPr>
          <p:cNvGraphicFramePr>
            <a:graphicFrameLocks noGrp="1"/>
          </p:cNvGraphicFramePr>
          <p:nvPr/>
        </p:nvGraphicFramePr>
        <p:xfrm>
          <a:off x="2032000" y="3781887"/>
          <a:ext cx="8541306" cy="24850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47102">
                  <a:extLst>
                    <a:ext uri="{9D8B030D-6E8A-4147-A177-3AD203B41FA5}">
                      <a16:colId xmlns:a16="http://schemas.microsoft.com/office/drawing/2014/main" val="1882268887"/>
                    </a:ext>
                  </a:extLst>
                </a:gridCol>
                <a:gridCol w="2847102">
                  <a:extLst>
                    <a:ext uri="{9D8B030D-6E8A-4147-A177-3AD203B41FA5}">
                      <a16:colId xmlns:a16="http://schemas.microsoft.com/office/drawing/2014/main" val="2489787552"/>
                    </a:ext>
                  </a:extLst>
                </a:gridCol>
                <a:gridCol w="2847102">
                  <a:extLst>
                    <a:ext uri="{9D8B030D-6E8A-4147-A177-3AD203B41FA5}">
                      <a16:colId xmlns:a16="http://schemas.microsoft.com/office/drawing/2014/main" val="1618682674"/>
                    </a:ext>
                  </a:extLst>
                </a:gridCol>
              </a:tblGrid>
              <a:tr h="497018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Colour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Tally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Total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9126837"/>
                  </a:ext>
                </a:extLst>
              </a:tr>
              <a:tr h="497018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Red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0850299"/>
                  </a:ext>
                </a:extLst>
              </a:tr>
              <a:tr h="497018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Green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4526931"/>
                  </a:ext>
                </a:extLst>
              </a:tr>
              <a:tr h="497018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Yellow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0928121"/>
                  </a:ext>
                </a:extLst>
              </a:tr>
              <a:tr h="497018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Orange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1254386"/>
                  </a:ext>
                </a:extLst>
              </a:tr>
            </a:tbl>
          </a:graphicData>
        </a:graphic>
      </p:graphicFrame>
      <p:sp>
        <p:nvSpPr>
          <p:cNvPr id="4" name="Oval 3">
            <a:extLst>
              <a:ext uri="{FF2B5EF4-FFF2-40B4-BE49-F238E27FC236}">
                <a16:creationId xmlns:a16="http://schemas.microsoft.com/office/drawing/2014/main" id="{086C6855-732E-444F-B707-DD3642742B15}"/>
              </a:ext>
            </a:extLst>
          </p:cNvPr>
          <p:cNvSpPr/>
          <p:nvPr/>
        </p:nvSpPr>
        <p:spPr>
          <a:xfrm>
            <a:off x="5603289" y="1686757"/>
            <a:ext cx="985421" cy="914400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A2EA61B9-EDE5-4D5B-8524-F4F9BD570FB5}"/>
              </a:ext>
            </a:extLst>
          </p:cNvPr>
          <p:cNvCxnSpPr/>
          <p:nvPr/>
        </p:nvCxnSpPr>
        <p:spPr>
          <a:xfrm>
            <a:off x="5078027" y="4312191"/>
            <a:ext cx="0" cy="417251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BB14FEFC-739B-440C-A926-46BDC73A60D5}"/>
              </a:ext>
            </a:extLst>
          </p:cNvPr>
          <p:cNvCxnSpPr/>
          <p:nvPr/>
        </p:nvCxnSpPr>
        <p:spPr>
          <a:xfrm>
            <a:off x="5168283" y="4312191"/>
            <a:ext cx="0" cy="417251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0408F6F0-FF6B-49FD-ADAA-5D6F405F6BBC}"/>
              </a:ext>
            </a:extLst>
          </p:cNvPr>
          <p:cNvCxnSpPr/>
          <p:nvPr/>
        </p:nvCxnSpPr>
        <p:spPr>
          <a:xfrm>
            <a:off x="5078027" y="5849726"/>
            <a:ext cx="0" cy="417251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90316EF7-8EBA-4563-B6C0-BA06DCFEEDD2}"/>
              </a:ext>
            </a:extLst>
          </p:cNvPr>
          <p:cNvCxnSpPr/>
          <p:nvPr/>
        </p:nvCxnSpPr>
        <p:spPr>
          <a:xfrm>
            <a:off x="5078027" y="5291913"/>
            <a:ext cx="0" cy="417251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014A108-F4C2-418A-B91F-42CC081ECAFC}"/>
              </a:ext>
            </a:extLst>
          </p:cNvPr>
          <p:cNvCxnSpPr/>
          <p:nvPr/>
        </p:nvCxnSpPr>
        <p:spPr>
          <a:xfrm>
            <a:off x="5301448" y="4312191"/>
            <a:ext cx="0" cy="417251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A5794B0F-4450-43E6-8E6F-BAA9D61797A6}"/>
              </a:ext>
            </a:extLst>
          </p:cNvPr>
          <p:cNvCxnSpPr/>
          <p:nvPr/>
        </p:nvCxnSpPr>
        <p:spPr>
          <a:xfrm>
            <a:off x="5078027" y="4812518"/>
            <a:ext cx="0" cy="417251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5B5A4723-AA1F-4D8A-87B6-3D18D5FC85A9}"/>
              </a:ext>
            </a:extLst>
          </p:cNvPr>
          <p:cNvCxnSpPr/>
          <p:nvPr/>
        </p:nvCxnSpPr>
        <p:spPr>
          <a:xfrm>
            <a:off x="5187518" y="4812518"/>
            <a:ext cx="0" cy="417251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1390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5A3ADB2-CFFB-4647-B069-8F10083C19E5}"/>
              </a:ext>
            </a:extLst>
          </p:cNvPr>
          <p:cNvSpPr txBox="1"/>
          <p:nvPr/>
        </p:nvSpPr>
        <p:spPr>
          <a:xfrm>
            <a:off x="2938509" y="488272"/>
            <a:ext cx="6950942" cy="3693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GB" dirty="0"/>
              <a:t>Let’s draw a tally to show the different coloured sweets in the packet. 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3F035578-9DF8-4879-8D86-AE94B42F221C}"/>
              </a:ext>
            </a:extLst>
          </p:cNvPr>
          <p:cNvGraphicFramePr>
            <a:graphicFrameLocks noGrp="1"/>
          </p:cNvGraphicFramePr>
          <p:nvPr/>
        </p:nvGraphicFramePr>
        <p:xfrm>
          <a:off x="2032000" y="3781887"/>
          <a:ext cx="8541306" cy="24850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47102">
                  <a:extLst>
                    <a:ext uri="{9D8B030D-6E8A-4147-A177-3AD203B41FA5}">
                      <a16:colId xmlns:a16="http://schemas.microsoft.com/office/drawing/2014/main" val="1882268887"/>
                    </a:ext>
                  </a:extLst>
                </a:gridCol>
                <a:gridCol w="2847102">
                  <a:extLst>
                    <a:ext uri="{9D8B030D-6E8A-4147-A177-3AD203B41FA5}">
                      <a16:colId xmlns:a16="http://schemas.microsoft.com/office/drawing/2014/main" val="2489787552"/>
                    </a:ext>
                  </a:extLst>
                </a:gridCol>
                <a:gridCol w="2847102">
                  <a:extLst>
                    <a:ext uri="{9D8B030D-6E8A-4147-A177-3AD203B41FA5}">
                      <a16:colId xmlns:a16="http://schemas.microsoft.com/office/drawing/2014/main" val="1618682674"/>
                    </a:ext>
                  </a:extLst>
                </a:gridCol>
              </a:tblGrid>
              <a:tr h="497018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Colour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Tally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Total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9126837"/>
                  </a:ext>
                </a:extLst>
              </a:tr>
              <a:tr h="497018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Red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0850299"/>
                  </a:ext>
                </a:extLst>
              </a:tr>
              <a:tr h="497018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Green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4526931"/>
                  </a:ext>
                </a:extLst>
              </a:tr>
              <a:tr h="497018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Yellow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0928121"/>
                  </a:ext>
                </a:extLst>
              </a:tr>
              <a:tr h="497018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Orange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1254386"/>
                  </a:ext>
                </a:extLst>
              </a:tr>
            </a:tbl>
          </a:graphicData>
        </a:graphic>
      </p:graphicFrame>
      <p:sp>
        <p:nvSpPr>
          <p:cNvPr id="4" name="Oval 3">
            <a:extLst>
              <a:ext uri="{FF2B5EF4-FFF2-40B4-BE49-F238E27FC236}">
                <a16:creationId xmlns:a16="http://schemas.microsoft.com/office/drawing/2014/main" id="{086C6855-732E-444F-B707-DD3642742B15}"/>
              </a:ext>
            </a:extLst>
          </p:cNvPr>
          <p:cNvSpPr/>
          <p:nvPr/>
        </p:nvSpPr>
        <p:spPr>
          <a:xfrm>
            <a:off x="5603289" y="1686757"/>
            <a:ext cx="985421" cy="914400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A2EA61B9-EDE5-4D5B-8524-F4F9BD570FB5}"/>
              </a:ext>
            </a:extLst>
          </p:cNvPr>
          <p:cNvCxnSpPr/>
          <p:nvPr/>
        </p:nvCxnSpPr>
        <p:spPr>
          <a:xfrm>
            <a:off x="5078027" y="4312191"/>
            <a:ext cx="0" cy="417251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BB14FEFC-739B-440C-A926-46BDC73A60D5}"/>
              </a:ext>
            </a:extLst>
          </p:cNvPr>
          <p:cNvCxnSpPr/>
          <p:nvPr/>
        </p:nvCxnSpPr>
        <p:spPr>
          <a:xfrm>
            <a:off x="5168283" y="4312191"/>
            <a:ext cx="0" cy="417251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0408F6F0-FF6B-49FD-ADAA-5D6F405F6BBC}"/>
              </a:ext>
            </a:extLst>
          </p:cNvPr>
          <p:cNvCxnSpPr/>
          <p:nvPr/>
        </p:nvCxnSpPr>
        <p:spPr>
          <a:xfrm>
            <a:off x="5078027" y="5849726"/>
            <a:ext cx="0" cy="417251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90316EF7-8EBA-4563-B6C0-BA06DCFEEDD2}"/>
              </a:ext>
            </a:extLst>
          </p:cNvPr>
          <p:cNvCxnSpPr/>
          <p:nvPr/>
        </p:nvCxnSpPr>
        <p:spPr>
          <a:xfrm>
            <a:off x="5078027" y="5291913"/>
            <a:ext cx="0" cy="417251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014A108-F4C2-418A-B91F-42CC081ECAFC}"/>
              </a:ext>
            </a:extLst>
          </p:cNvPr>
          <p:cNvCxnSpPr/>
          <p:nvPr/>
        </p:nvCxnSpPr>
        <p:spPr>
          <a:xfrm>
            <a:off x="5301448" y="4312191"/>
            <a:ext cx="0" cy="417251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A5794B0F-4450-43E6-8E6F-BAA9D61797A6}"/>
              </a:ext>
            </a:extLst>
          </p:cNvPr>
          <p:cNvCxnSpPr/>
          <p:nvPr/>
        </p:nvCxnSpPr>
        <p:spPr>
          <a:xfrm>
            <a:off x="5078027" y="4812518"/>
            <a:ext cx="0" cy="417251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5B5A4723-AA1F-4D8A-87B6-3D18D5FC85A9}"/>
              </a:ext>
            </a:extLst>
          </p:cNvPr>
          <p:cNvCxnSpPr/>
          <p:nvPr/>
        </p:nvCxnSpPr>
        <p:spPr>
          <a:xfrm>
            <a:off x="5187518" y="4812518"/>
            <a:ext cx="0" cy="417251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ADE762B0-F004-4BEE-B2B8-DA807E23A1A8}"/>
              </a:ext>
            </a:extLst>
          </p:cNvPr>
          <p:cNvCxnSpPr/>
          <p:nvPr/>
        </p:nvCxnSpPr>
        <p:spPr>
          <a:xfrm>
            <a:off x="5187518" y="5291913"/>
            <a:ext cx="0" cy="417251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53698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5A3ADB2-CFFB-4647-B069-8F10083C19E5}"/>
              </a:ext>
            </a:extLst>
          </p:cNvPr>
          <p:cNvSpPr txBox="1"/>
          <p:nvPr/>
        </p:nvSpPr>
        <p:spPr>
          <a:xfrm>
            <a:off x="2938509" y="488272"/>
            <a:ext cx="6950942" cy="3693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GB" dirty="0"/>
              <a:t>Let’s draw a tally to show the different coloured sweets in the packet. 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3F035578-9DF8-4879-8D86-AE94B42F221C}"/>
              </a:ext>
            </a:extLst>
          </p:cNvPr>
          <p:cNvGraphicFramePr>
            <a:graphicFrameLocks noGrp="1"/>
          </p:cNvGraphicFramePr>
          <p:nvPr/>
        </p:nvGraphicFramePr>
        <p:xfrm>
          <a:off x="2032000" y="3781887"/>
          <a:ext cx="8541306" cy="24850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47102">
                  <a:extLst>
                    <a:ext uri="{9D8B030D-6E8A-4147-A177-3AD203B41FA5}">
                      <a16:colId xmlns:a16="http://schemas.microsoft.com/office/drawing/2014/main" val="1882268887"/>
                    </a:ext>
                  </a:extLst>
                </a:gridCol>
                <a:gridCol w="2847102">
                  <a:extLst>
                    <a:ext uri="{9D8B030D-6E8A-4147-A177-3AD203B41FA5}">
                      <a16:colId xmlns:a16="http://schemas.microsoft.com/office/drawing/2014/main" val="2489787552"/>
                    </a:ext>
                  </a:extLst>
                </a:gridCol>
                <a:gridCol w="2847102">
                  <a:extLst>
                    <a:ext uri="{9D8B030D-6E8A-4147-A177-3AD203B41FA5}">
                      <a16:colId xmlns:a16="http://schemas.microsoft.com/office/drawing/2014/main" val="1618682674"/>
                    </a:ext>
                  </a:extLst>
                </a:gridCol>
              </a:tblGrid>
              <a:tr h="497018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Colour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Tally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Total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9126837"/>
                  </a:ext>
                </a:extLst>
              </a:tr>
              <a:tr h="497018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Red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0850299"/>
                  </a:ext>
                </a:extLst>
              </a:tr>
              <a:tr h="497018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Green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4526931"/>
                  </a:ext>
                </a:extLst>
              </a:tr>
              <a:tr h="497018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Yellow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0928121"/>
                  </a:ext>
                </a:extLst>
              </a:tr>
              <a:tr h="497018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Orange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1254386"/>
                  </a:ext>
                </a:extLst>
              </a:tr>
            </a:tbl>
          </a:graphicData>
        </a:graphic>
      </p:graphicFrame>
      <p:sp>
        <p:nvSpPr>
          <p:cNvPr id="4" name="Oval 3">
            <a:extLst>
              <a:ext uri="{FF2B5EF4-FFF2-40B4-BE49-F238E27FC236}">
                <a16:creationId xmlns:a16="http://schemas.microsoft.com/office/drawing/2014/main" id="{086C6855-732E-444F-B707-DD3642742B15}"/>
              </a:ext>
            </a:extLst>
          </p:cNvPr>
          <p:cNvSpPr/>
          <p:nvPr/>
        </p:nvSpPr>
        <p:spPr>
          <a:xfrm>
            <a:off x="5603289" y="1686757"/>
            <a:ext cx="985421" cy="914400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A2EA61B9-EDE5-4D5B-8524-F4F9BD570FB5}"/>
              </a:ext>
            </a:extLst>
          </p:cNvPr>
          <p:cNvCxnSpPr/>
          <p:nvPr/>
        </p:nvCxnSpPr>
        <p:spPr>
          <a:xfrm>
            <a:off x="5078027" y="4312191"/>
            <a:ext cx="0" cy="417251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BB14FEFC-739B-440C-A926-46BDC73A60D5}"/>
              </a:ext>
            </a:extLst>
          </p:cNvPr>
          <p:cNvCxnSpPr/>
          <p:nvPr/>
        </p:nvCxnSpPr>
        <p:spPr>
          <a:xfrm>
            <a:off x="5168283" y="4312191"/>
            <a:ext cx="0" cy="417251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0408F6F0-FF6B-49FD-ADAA-5D6F405F6BBC}"/>
              </a:ext>
            </a:extLst>
          </p:cNvPr>
          <p:cNvCxnSpPr/>
          <p:nvPr/>
        </p:nvCxnSpPr>
        <p:spPr>
          <a:xfrm>
            <a:off x="5078027" y="5849726"/>
            <a:ext cx="0" cy="417251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90316EF7-8EBA-4563-B6C0-BA06DCFEEDD2}"/>
              </a:ext>
            </a:extLst>
          </p:cNvPr>
          <p:cNvCxnSpPr/>
          <p:nvPr/>
        </p:nvCxnSpPr>
        <p:spPr>
          <a:xfrm>
            <a:off x="5078027" y="5291913"/>
            <a:ext cx="0" cy="417251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014A108-F4C2-418A-B91F-42CC081ECAFC}"/>
              </a:ext>
            </a:extLst>
          </p:cNvPr>
          <p:cNvCxnSpPr/>
          <p:nvPr/>
        </p:nvCxnSpPr>
        <p:spPr>
          <a:xfrm>
            <a:off x="5301448" y="4312191"/>
            <a:ext cx="0" cy="417251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A5794B0F-4450-43E6-8E6F-BAA9D61797A6}"/>
              </a:ext>
            </a:extLst>
          </p:cNvPr>
          <p:cNvCxnSpPr/>
          <p:nvPr/>
        </p:nvCxnSpPr>
        <p:spPr>
          <a:xfrm>
            <a:off x="5078027" y="4812518"/>
            <a:ext cx="0" cy="417251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5B5A4723-AA1F-4D8A-87B6-3D18D5FC85A9}"/>
              </a:ext>
            </a:extLst>
          </p:cNvPr>
          <p:cNvCxnSpPr/>
          <p:nvPr/>
        </p:nvCxnSpPr>
        <p:spPr>
          <a:xfrm>
            <a:off x="5187518" y="4812518"/>
            <a:ext cx="0" cy="417251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ADE762B0-F004-4BEE-B2B8-DA807E23A1A8}"/>
              </a:ext>
            </a:extLst>
          </p:cNvPr>
          <p:cNvCxnSpPr/>
          <p:nvPr/>
        </p:nvCxnSpPr>
        <p:spPr>
          <a:xfrm>
            <a:off x="5187518" y="5291913"/>
            <a:ext cx="0" cy="417251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B21C372B-594D-4E74-A5B5-A10896894A7A}"/>
              </a:ext>
            </a:extLst>
          </p:cNvPr>
          <p:cNvCxnSpPr/>
          <p:nvPr/>
        </p:nvCxnSpPr>
        <p:spPr>
          <a:xfrm>
            <a:off x="5301448" y="5291913"/>
            <a:ext cx="0" cy="417251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87955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5A3ADB2-CFFB-4647-B069-8F10083C19E5}"/>
              </a:ext>
            </a:extLst>
          </p:cNvPr>
          <p:cNvSpPr txBox="1"/>
          <p:nvPr/>
        </p:nvSpPr>
        <p:spPr>
          <a:xfrm>
            <a:off x="2938509" y="488272"/>
            <a:ext cx="6950942" cy="3693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GB" dirty="0"/>
              <a:t>Let’s draw a tally to show the different coloured sweets in the packet. 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3F035578-9DF8-4879-8D86-AE94B42F221C}"/>
              </a:ext>
            </a:extLst>
          </p:cNvPr>
          <p:cNvGraphicFramePr>
            <a:graphicFrameLocks noGrp="1"/>
          </p:cNvGraphicFramePr>
          <p:nvPr/>
        </p:nvGraphicFramePr>
        <p:xfrm>
          <a:off x="2032000" y="3781887"/>
          <a:ext cx="8541306" cy="24850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47102">
                  <a:extLst>
                    <a:ext uri="{9D8B030D-6E8A-4147-A177-3AD203B41FA5}">
                      <a16:colId xmlns:a16="http://schemas.microsoft.com/office/drawing/2014/main" val="1882268887"/>
                    </a:ext>
                  </a:extLst>
                </a:gridCol>
                <a:gridCol w="2847102">
                  <a:extLst>
                    <a:ext uri="{9D8B030D-6E8A-4147-A177-3AD203B41FA5}">
                      <a16:colId xmlns:a16="http://schemas.microsoft.com/office/drawing/2014/main" val="2489787552"/>
                    </a:ext>
                  </a:extLst>
                </a:gridCol>
                <a:gridCol w="2847102">
                  <a:extLst>
                    <a:ext uri="{9D8B030D-6E8A-4147-A177-3AD203B41FA5}">
                      <a16:colId xmlns:a16="http://schemas.microsoft.com/office/drawing/2014/main" val="1618682674"/>
                    </a:ext>
                  </a:extLst>
                </a:gridCol>
              </a:tblGrid>
              <a:tr h="497018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Colour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Tally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Total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9126837"/>
                  </a:ext>
                </a:extLst>
              </a:tr>
              <a:tr h="497018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Red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0850299"/>
                  </a:ext>
                </a:extLst>
              </a:tr>
              <a:tr h="497018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Green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4526931"/>
                  </a:ext>
                </a:extLst>
              </a:tr>
              <a:tr h="497018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Yellow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0928121"/>
                  </a:ext>
                </a:extLst>
              </a:tr>
              <a:tr h="497018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Orange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1254386"/>
                  </a:ext>
                </a:extLst>
              </a:tr>
            </a:tbl>
          </a:graphicData>
        </a:graphic>
      </p:graphicFrame>
      <p:sp>
        <p:nvSpPr>
          <p:cNvPr id="4" name="Oval 3">
            <a:extLst>
              <a:ext uri="{FF2B5EF4-FFF2-40B4-BE49-F238E27FC236}">
                <a16:creationId xmlns:a16="http://schemas.microsoft.com/office/drawing/2014/main" id="{086C6855-732E-444F-B707-DD3642742B15}"/>
              </a:ext>
            </a:extLst>
          </p:cNvPr>
          <p:cNvSpPr/>
          <p:nvPr/>
        </p:nvSpPr>
        <p:spPr>
          <a:xfrm>
            <a:off x="5603289" y="1686757"/>
            <a:ext cx="985421" cy="914400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A2EA61B9-EDE5-4D5B-8524-F4F9BD570FB5}"/>
              </a:ext>
            </a:extLst>
          </p:cNvPr>
          <p:cNvCxnSpPr/>
          <p:nvPr/>
        </p:nvCxnSpPr>
        <p:spPr>
          <a:xfrm>
            <a:off x="5078027" y="4312191"/>
            <a:ext cx="0" cy="417251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BB14FEFC-739B-440C-A926-46BDC73A60D5}"/>
              </a:ext>
            </a:extLst>
          </p:cNvPr>
          <p:cNvCxnSpPr/>
          <p:nvPr/>
        </p:nvCxnSpPr>
        <p:spPr>
          <a:xfrm>
            <a:off x="5168283" y="4312191"/>
            <a:ext cx="0" cy="417251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0408F6F0-FF6B-49FD-ADAA-5D6F405F6BBC}"/>
              </a:ext>
            </a:extLst>
          </p:cNvPr>
          <p:cNvCxnSpPr/>
          <p:nvPr/>
        </p:nvCxnSpPr>
        <p:spPr>
          <a:xfrm>
            <a:off x="5078027" y="5849726"/>
            <a:ext cx="0" cy="417251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90316EF7-8EBA-4563-B6C0-BA06DCFEEDD2}"/>
              </a:ext>
            </a:extLst>
          </p:cNvPr>
          <p:cNvCxnSpPr/>
          <p:nvPr/>
        </p:nvCxnSpPr>
        <p:spPr>
          <a:xfrm>
            <a:off x="5078027" y="5291913"/>
            <a:ext cx="0" cy="417251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014A108-F4C2-418A-B91F-42CC081ECAFC}"/>
              </a:ext>
            </a:extLst>
          </p:cNvPr>
          <p:cNvCxnSpPr/>
          <p:nvPr/>
        </p:nvCxnSpPr>
        <p:spPr>
          <a:xfrm>
            <a:off x="5301448" y="4312191"/>
            <a:ext cx="0" cy="417251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A5794B0F-4450-43E6-8E6F-BAA9D61797A6}"/>
              </a:ext>
            </a:extLst>
          </p:cNvPr>
          <p:cNvCxnSpPr/>
          <p:nvPr/>
        </p:nvCxnSpPr>
        <p:spPr>
          <a:xfrm>
            <a:off x="5078027" y="4812518"/>
            <a:ext cx="0" cy="417251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5B5A4723-AA1F-4D8A-87B6-3D18D5FC85A9}"/>
              </a:ext>
            </a:extLst>
          </p:cNvPr>
          <p:cNvCxnSpPr/>
          <p:nvPr/>
        </p:nvCxnSpPr>
        <p:spPr>
          <a:xfrm>
            <a:off x="5187518" y="4812518"/>
            <a:ext cx="0" cy="417251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ADE762B0-F004-4BEE-B2B8-DA807E23A1A8}"/>
              </a:ext>
            </a:extLst>
          </p:cNvPr>
          <p:cNvCxnSpPr/>
          <p:nvPr/>
        </p:nvCxnSpPr>
        <p:spPr>
          <a:xfrm>
            <a:off x="5187518" y="5291913"/>
            <a:ext cx="0" cy="417251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B21C372B-594D-4E74-A5B5-A10896894A7A}"/>
              </a:ext>
            </a:extLst>
          </p:cNvPr>
          <p:cNvCxnSpPr/>
          <p:nvPr/>
        </p:nvCxnSpPr>
        <p:spPr>
          <a:xfrm>
            <a:off x="5301448" y="5291913"/>
            <a:ext cx="0" cy="417251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2E0F572A-67FD-46EA-AC2F-E30A507BE25E}"/>
              </a:ext>
            </a:extLst>
          </p:cNvPr>
          <p:cNvCxnSpPr/>
          <p:nvPr/>
        </p:nvCxnSpPr>
        <p:spPr>
          <a:xfrm>
            <a:off x="5436092" y="5291913"/>
            <a:ext cx="0" cy="417251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60579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5A3ADB2-CFFB-4647-B069-8F10083C19E5}"/>
              </a:ext>
            </a:extLst>
          </p:cNvPr>
          <p:cNvSpPr txBox="1"/>
          <p:nvPr/>
        </p:nvSpPr>
        <p:spPr>
          <a:xfrm>
            <a:off x="2938509" y="488272"/>
            <a:ext cx="6950942" cy="3693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GB" dirty="0"/>
              <a:t>Let’s draw a tally to show the different coloured sweets in the packet. 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3F035578-9DF8-4879-8D86-AE94B42F221C}"/>
              </a:ext>
            </a:extLst>
          </p:cNvPr>
          <p:cNvGraphicFramePr>
            <a:graphicFrameLocks noGrp="1"/>
          </p:cNvGraphicFramePr>
          <p:nvPr/>
        </p:nvGraphicFramePr>
        <p:xfrm>
          <a:off x="2032000" y="3781887"/>
          <a:ext cx="8541306" cy="24850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47102">
                  <a:extLst>
                    <a:ext uri="{9D8B030D-6E8A-4147-A177-3AD203B41FA5}">
                      <a16:colId xmlns:a16="http://schemas.microsoft.com/office/drawing/2014/main" val="1882268887"/>
                    </a:ext>
                  </a:extLst>
                </a:gridCol>
                <a:gridCol w="2847102">
                  <a:extLst>
                    <a:ext uri="{9D8B030D-6E8A-4147-A177-3AD203B41FA5}">
                      <a16:colId xmlns:a16="http://schemas.microsoft.com/office/drawing/2014/main" val="2489787552"/>
                    </a:ext>
                  </a:extLst>
                </a:gridCol>
                <a:gridCol w="2847102">
                  <a:extLst>
                    <a:ext uri="{9D8B030D-6E8A-4147-A177-3AD203B41FA5}">
                      <a16:colId xmlns:a16="http://schemas.microsoft.com/office/drawing/2014/main" val="1618682674"/>
                    </a:ext>
                  </a:extLst>
                </a:gridCol>
              </a:tblGrid>
              <a:tr h="497018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Colour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Tally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Total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9126837"/>
                  </a:ext>
                </a:extLst>
              </a:tr>
              <a:tr h="497018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Red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0850299"/>
                  </a:ext>
                </a:extLst>
              </a:tr>
              <a:tr h="497018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Green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4526931"/>
                  </a:ext>
                </a:extLst>
              </a:tr>
              <a:tr h="497018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Yellow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0928121"/>
                  </a:ext>
                </a:extLst>
              </a:tr>
              <a:tr h="497018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Orange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1254386"/>
                  </a:ext>
                </a:extLst>
              </a:tr>
            </a:tbl>
          </a:graphicData>
        </a:graphic>
      </p:graphicFrame>
      <p:sp>
        <p:nvSpPr>
          <p:cNvPr id="4" name="Oval 3">
            <a:extLst>
              <a:ext uri="{FF2B5EF4-FFF2-40B4-BE49-F238E27FC236}">
                <a16:creationId xmlns:a16="http://schemas.microsoft.com/office/drawing/2014/main" id="{086C6855-732E-444F-B707-DD3642742B15}"/>
              </a:ext>
            </a:extLst>
          </p:cNvPr>
          <p:cNvSpPr/>
          <p:nvPr/>
        </p:nvSpPr>
        <p:spPr>
          <a:xfrm>
            <a:off x="5603289" y="1686757"/>
            <a:ext cx="985421" cy="914400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A2EA61B9-EDE5-4D5B-8524-F4F9BD570FB5}"/>
              </a:ext>
            </a:extLst>
          </p:cNvPr>
          <p:cNvCxnSpPr/>
          <p:nvPr/>
        </p:nvCxnSpPr>
        <p:spPr>
          <a:xfrm>
            <a:off x="5078027" y="4312191"/>
            <a:ext cx="0" cy="417251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BB14FEFC-739B-440C-A926-46BDC73A60D5}"/>
              </a:ext>
            </a:extLst>
          </p:cNvPr>
          <p:cNvCxnSpPr/>
          <p:nvPr/>
        </p:nvCxnSpPr>
        <p:spPr>
          <a:xfrm>
            <a:off x="5168283" y="4312191"/>
            <a:ext cx="0" cy="417251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0408F6F0-FF6B-49FD-ADAA-5D6F405F6BBC}"/>
              </a:ext>
            </a:extLst>
          </p:cNvPr>
          <p:cNvCxnSpPr/>
          <p:nvPr/>
        </p:nvCxnSpPr>
        <p:spPr>
          <a:xfrm>
            <a:off x="5078027" y="5849726"/>
            <a:ext cx="0" cy="417251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90316EF7-8EBA-4563-B6C0-BA06DCFEEDD2}"/>
              </a:ext>
            </a:extLst>
          </p:cNvPr>
          <p:cNvCxnSpPr/>
          <p:nvPr/>
        </p:nvCxnSpPr>
        <p:spPr>
          <a:xfrm>
            <a:off x="5078027" y="5291913"/>
            <a:ext cx="0" cy="417251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014A108-F4C2-418A-B91F-42CC081ECAFC}"/>
              </a:ext>
            </a:extLst>
          </p:cNvPr>
          <p:cNvCxnSpPr/>
          <p:nvPr/>
        </p:nvCxnSpPr>
        <p:spPr>
          <a:xfrm>
            <a:off x="5301448" y="4312191"/>
            <a:ext cx="0" cy="417251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A5794B0F-4450-43E6-8E6F-BAA9D61797A6}"/>
              </a:ext>
            </a:extLst>
          </p:cNvPr>
          <p:cNvCxnSpPr/>
          <p:nvPr/>
        </p:nvCxnSpPr>
        <p:spPr>
          <a:xfrm>
            <a:off x="5078027" y="4812518"/>
            <a:ext cx="0" cy="417251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5B5A4723-AA1F-4D8A-87B6-3D18D5FC85A9}"/>
              </a:ext>
            </a:extLst>
          </p:cNvPr>
          <p:cNvCxnSpPr/>
          <p:nvPr/>
        </p:nvCxnSpPr>
        <p:spPr>
          <a:xfrm>
            <a:off x="5187518" y="4812518"/>
            <a:ext cx="0" cy="417251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ADE762B0-F004-4BEE-B2B8-DA807E23A1A8}"/>
              </a:ext>
            </a:extLst>
          </p:cNvPr>
          <p:cNvCxnSpPr/>
          <p:nvPr/>
        </p:nvCxnSpPr>
        <p:spPr>
          <a:xfrm>
            <a:off x="5187518" y="5291913"/>
            <a:ext cx="0" cy="417251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B21C372B-594D-4E74-A5B5-A10896894A7A}"/>
              </a:ext>
            </a:extLst>
          </p:cNvPr>
          <p:cNvCxnSpPr/>
          <p:nvPr/>
        </p:nvCxnSpPr>
        <p:spPr>
          <a:xfrm>
            <a:off x="5301448" y="5291913"/>
            <a:ext cx="0" cy="417251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2E0F572A-67FD-46EA-AC2F-E30A507BE25E}"/>
              </a:ext>
            </a:extLst>
          </p:cNvPr>
          <p:cNvCxnSpPr/>
          <p:nvPr/>
        </p:nvCxnSpPr>
        <p:spPr>
          <a:xfrm>
            <a:off x="5436092" y="5291913"/>
            <a:ext cx="0" cy="417251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2E4387E5-1500-47F7-B9F5-EC9CC91E2AEF}"/>
              </a:ext>
            </a:extLst>
          </p:cNvPr>
          <p:cNvCxnSpPr>
            <a:cxnSpLocks/>
          </p:cNvCxnSpPr>
          <p:nvPr/>
        </p:nvCxnSpPr>
        <p:spPr>
          <a:xfrm flipH="1">
            <a:off x="4953740" y="5291913"/>
            <a:ext cx="563731" cy="417251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57241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5A3ADB2-CFFB-4647-B069-8F10083C19E5}"/>
              </a:ext>
            </a:extLst>
          </p:cNvPr>
          <p:cNvSpPr txBox="1"/>
          <p:nvPr/>
        </p:nvSpPr>
        <p:spPr>
          <a:xfrm>
            <a:off x="2938509" y="488272"/>
            <a:ext cx="6950942" cy="3693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GB" dirty="0"/>
              <a:t>Let’s draw a tally to show the different coloured sweets in the packet. 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3F035578-9DF8-4879-8D86-AE94B42F221C}"/>
              </a:ext>
            </a:extLst>
          </p:cNvPr>
          <p:cNvGraphicFramePr>
            <a:graphicFrameLocks noGrp="1"/>
          </p:cNvGraphicFramePr>
          <p:nvPr/>
        </p:nvGraphicFramePr>
        <p:xfrm>
          <a:off x="2032000" y="3781887"/>
          <a:ext cx="8541306" cy="24850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47102">
                  <a:extLst>
                    <a:ext uri="{9D8B030D-6E8A-4147-A177-3AD203B41FA5}">
                      <a16:colId xmlns:a16="http://schemas.microsoft.com/office/drawing/2014/main" val="1882268887"/>
                    </a:ext>
                  </a:extLst>
                </a:gridCol>
                <a:gridCol w="2847102">
                  <a:extLst>
                    <a:ext uri="{9D8B030D-6E8A-4147-A177-3AD203B41FA5}">
                      <a16:colId xmlns:a16="http://schemas.microsoft.com/office/drawing/2014/main" val="2489787552"/>
                    </a:ext>
                  </a:extLst>
                </a:gridCol>
                <a:gridCol w="2847102">
                  <a:extLst>
                    <a:ext uri="{9D8B030D-6E8A-4147-A177-3AD203B41FA5}">
                      <a16:colId xmlns:a16="http://schemas.microsoft.com/office/drawing/2014/main" val="1618682674"/>
                    </a:ext>
                  </a:extLst>
                </a:gridCol>
              </a:tblGrid>
              <a:tr h="497018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Colour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Tally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Total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9126837"/>
                  </a:ext>
                </a:extLst>
              </a:tr>
              <a:tr h="497018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Red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0850299"/>
                  </a:ext>
                </a:extLst>
              </a:tr>
              <a:tr h="497018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Green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4526931"/>
                  </a:ext>
                </a:extLst>
              </a:tr>
              <a:tr h="497018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Yellow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0928121"/>
                  </a:ext>
                </a:extLst>
              </a:tr>
              <a:tr h="497018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Orange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1254386"/>
                  </a:ext>
                </a:extLst>
              </a:tr>
            </a:tbl>
          </a:graphicData>
        </a:graphic>
      </p:graphicFrame>
      <p:sp>
        <p:nvSpPr>
          <p:cNvPr id="4" name="Oval 3">
            <a:extLst>
              <a:ext uri="{FF2B5EF4-FFF2-40B4-BE49-F238E27FC236}">
                <a16:creationId xmlns:a16="http://schemas.microsoft.com/office/drawing/2014/main" id="{086C6855-732E-444F-B707-DD3642742B15}"/>
              </a:ext>
            </a:extLst>
          </p:cNvPr>
          <p:cNvSpPr/>
          <p:nvPr/>
        </p:nvSpPr>
        <p:spPr>
          <a:xfrm>
            <a:off x="5603289" y="1686757"/>
            <a:ext cx="985421" cy="914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A2EA61B9-EDE5-4D5B-8524-F4F9BD570FB5}"/>
              </a:ext>
            </a:extLst>
          </p:cNvPr>
          <p:cNvCxnSpPr/>
          <p:nvPr/>
        </p:nvCxnSpPr>
        <p:spPr>
          <a:xfrm>
            <a:off x="5078027" y="4312191"/>
            <a:ext cx="0" cy="417251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BB14FEFC-739B-440C-A926-46BDC73A60D5}"/>
              </a:ext>
            </a:extLst>
          </p:cNvPr>
          <p:cNvCxnSpPr/>
          <p:nvPr/>
        </p:nvCxnSpPr>
        <p:spPr>
          <a:xfrm>
            <a:off x="5168283" y="4312191"/>
            <a:ext cx="0" cy="417251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0408F6F0-FF6B-49FD-ADAA-5D6F405F6BBC}"/>
              </a:ext>
            </a:extLst>
          </p:cNvPr>
          <p:cNvCxnSpPr/>
          <p:nvPr/>
        </p:nvCxnSpPr>
        <p:spPr>
          <a:xfrm>
            <a:off x="5078027" y="5849726"/>
            <a:ext cx="0" cy="417251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90316EF7-8EBA-4563-B6C0-BA06DCFEEDD2}"/>
              </a:ext>
            </a:extLst>
          </p:cNvPr>
          <p:cNvCxnSpPr/>
          <p:nvPr/>
        </p:nvCxnSpPr>
        <p:spPr>
          <a:xfrm>
            <a:off x="5078027" y="5291913"/>
            <a:ext cx="0" cy="417251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014A108-F4C2-418A-B91F-42CC081ECAFC}"/>
              </a:ext>
            </a:extLst>
          </p:cNvPr>
          <p:cNvCxnSpPr/>
          <p:nvPr/>
        </p:nvCxnSpPr>
        <p:spPr>
          <a:xfrm>
            <a:off x="5301448" y="4312191"/>
            <a:ext cx="0" cy="417251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A5794B0F-4450-43E6-8E6F-BAA9D61797A6}"/>
              </a:ext>
            </a:extLst>
          </p:cNvPr>
          <p:cNvCxnSpPr/>
          <p:nvPr/>
        </p:nvCxnSpPr>
        <p:spPr>
          <a:xfrm>
            <a:off x="5078027" y="4812518"/>
            <a:ext cx="0" cy="417251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5B5A4723-AA1F-4D8A-87B6-3D18D5FC85A9}"/>
              </a:ext>
            </a:extLst>
          </p:cNvPr>
          <p:cNvCxnSpPr/>
          <p:nvPr/>
        </p:nvCxnSpPr>
        <p:spPr>
          <a:xfrm>
            <a:off x="5187518" y="4812518"/>
            <a:ext cx="0" cy="417251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ADE762B0-F004-4BEE-B2B8-DA807E23A1A8}"/>
              </a:ext>
            </a:extLst>
          </p:cNvPr>
          <p:cNvCxnSpPr/>
          <p:nvPr/>
        </p:nvCxnSpPr>
        <p:spPr>
          <a:xfrm>
            <a:off x="5187518" y="5291913"/>
            <a:ext cx="0" cy="417251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B21C372B-594D-4E74-A5B5-A10896894A7A}"/>
              </a:ext>
            </a:extLst>
          </p:cNvPr>
          <p:cNvCxnSpPr/>
          <p:nvPr/>
        </p:nvCxnSpPr>
        <p:spPr>
          <a:xfrm>
            <a:off x="5301448" y="5291913"/>
            <a:ext cx="0" cy="417251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2E0F572A-67FD-46EA-AC2F-E30A507BE25E}"/>
              </a:ext>
            </a:extLst>
          </p:cNvPr>
          <p:cNvCxnSpPr/>
          <p:nvPr/>
        </p:nvCxnSpPr>
        <p:spPr>
          <a:xfrm>
            <a:off x="5436092" y="5291913"/>
            <a:ext cx="0" cy="417251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2E4387E5-1500-47F7-B9F5-EC9CC91E2AEF}"/>
              </a:ext>
            </a:extLst>
          </p:cNvPr>
          <p:cNvCxnSpPr>
            <a:cxnSpLocks/>
          </p:cNvCxnSpPr>
          <p:nvPr/>
        </p:nvCxnSpPr>
        <p:spPr>
          <a:xfrm flipH="1">
            <a:off x="4953740" y="5291913"/>
            <a:ext cx="563731" cy="417251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FB9ED720-9DFF-45CC-8738-978D123C36DD}"/>
              </a:ext>
            </a:extLst>
          </p:cNvPr>
          <p:cNvCxnSpPr/>
          <p:nvPr/>
        </p:nvCxnSpPr>
        <p:spPr>
          <a:xfrm>
            <a:off x="5439051" y="4312191"/>
            <a:ext cx="0" cy="417251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9591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5A3ADB2-CFFB-4647-B069-8F10083C19E5}"/>
              </a:ext>
            </a:extLst>
          </p:cNvPr>
          <p:cNvSpPr txBox="1"/>
          <p:nvPr/>
        </p:nvSpPr>
        <p:spPr>
          <a:xfrm>
            <a:off x="2938509" y="488272"/>
            <a:ext cx="6950942" cy="3693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GB" dirty="0"/>
              <a:t>Let’s draw a tally to show the different coloured sweets in the packet. 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3F035578-9DF8-4879-8D86-AE94B42F221C}"/>
              </a:ext>
            </a:extLst>
          </p:cNvPr>
          <p:cNvGraphicFramePr>
            <a:graphicFrameLocks noGrp="1"/>
          </p:cNvGraphicFramePr>
          <p:nvPr/>
        </p:nvGraphicFramePr>
        <p:xfrm>
          <a:off x="2032000" y="3781887"/>
          <a:ext cx="8541306" cy="24850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47102">
                  <a:extLst>
                    <a:ext uri="{9D8B030D-6E8A-4147-A177-3AD203B41FA5}">
                      <a16:colId xmlns:a16="http://schemas.microsoft.com/office/drawing/2014/main" val="1882268887"/>
                    </a:ext>
                  </a:extLst>
                </a:gridCol>
                <a:gridCol w="2847102">
                  <a:extLst>
                    <a:ext uri="{9D8B030D-6E8A-4147-A177-3AD203B41FA5}">
                      <a16:colId xmlns:a16="http://schemas.microsoft.com/office/drawing/2014/main" val="2489787552"/>
                    </a:ext>
                  </a:extLst>
                </a:gridCol>
                <a:gridCol w="2847102">
                  <a:extLst>
                    <a:ext uri="{9D8B030D-6E8A-4147-A177-3AD203B41FA5}">
                      <a16:colId xmlns:a16="http://schemas.microsoft.com/office/drawing/2014/main" val="1618682674"/>
                    </a:ext>
                  </a:extLst>
                </a:gridCol>
              </a:tblGrid>
              <a:tr h="497018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Colour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Tally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Total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9126837"/>
                  </a:ext>
                </a:extLst>
              </a:tr>
              <a:tr h="497018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Red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0850299"/>
                  </a:ext>
                </a:extLst>
              </a:tr>
              <a:tr h="497018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Green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4526931"/>
                  </a:ext>
                </a:extLst>
              </a:tr>
              <a:tr h="497018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Yellow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0928121"/>
                  </a:ext>
                </a:extLst>
              </a:tr>
              <a:tr h="497018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Orange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1254386"/>
                  </a:ext>
                </a:extLst>
              </a:tr>
            </a:tbl>
          </a:graphicData>
        </a:graphic>
      </p:graphicFrame>
      <p:sp>
        <p:nvSpPr>
          <p:cNvPr id="4" name="Oval 3">
            <a:extLst>
              <a:ext uri="{FF2B5EF4-FFF2-40B4-BE49-F238E27FC236}">
                <a16:creationId xmlns:a16="http://schemas.microsoft.com/office/drawing/2014/main" id="{086C6855-732E-444F-B707-DD3642742B15}"/>
              </a:ext>
            </a:extLst>
          </p:cNvPr>
          <p:cNvSpPr/>
          <p:nvPr/>
        </p:nvSpPr>
        <p:spPr>
          <a:xfrm>
            <a:off x="5603289" y="1686757"/>
            <a:ext cx="985421" cy="914400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A2EA61B9-EDE5-4D5B-8524-F4F9BD570FB5}"/>
              </a:ext>
            </a:extLst>
          </p:cNvPr>
          <p:cNvCxnSpPr/>
          <p:nvPr/>
        </p:nvCxnSpPr>
        <p:spPr>
          <a:xfrm>
            <a:off x="5078027" y="4312191"/>
            <a:ext cx="0" cy="417251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BB14FEFC-739B-440C-A926-46BDC73A60D5}"/>
              </a:ext>
            </a:extLst>
          </p:cNvPr>
          <p:cNvCxnSpPr/>
          <p:nvPr/>
        </p:nvCxnSpPr>
        <p:spPr>
          <a:xfrm>
            <a:off x="5168283" y="4312191"/>
            <a:ext cx="0" cy="417251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0408F6F0-FF6B-49FD-ADAA-5D6F405F6BBC}"/>
              </a:ext>
            </a:extLst>
          </p:cNvPr>
          <p:cNvCxnSpPr/>
          <p:nvPr/>
        </p:nvCxnSpPr>
        <p:spPr>
          <a:xfrm>
            <a:off x="5078027" y="5849726"/>
            <a:ext cx="0" cy="417251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90316EF7-8EBA-4563-B6C0-BA06DCFEEDD2}"/>
              </a:ext>
            </a:extLst>
          </p:cNvPr>
          <p:cNvCxnSpPr/>
          <p:nvPr/>
        </p:nvCxnSpPr>
        <p:spPr>
          <a:xfrm>
            <a:off x="5078027" y="5291913"/>
            <a:ext cx="0" cy="417251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014A108-F4C2-418A-B91F-42CC081ECAFC}"/>
              </a:ext>
            </a:extLst>
          </p:cNvPr>
          <p:cNvCxnSpPr/>
          <p:nvPr/>
        </p:nvCxnSpPr>
        <p:spPr>
          <a:xfrm>
            <a:off x="5301448" y="4312191"/>
            <a:ext cx="0" cy="417251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A5794B0F-4450-43E6-8E6F-BAA9D61797A6}"/>
              </a:ext>
            </a:extLst>
          </p:cNvPr>
          <p:cNvCxnSpPr/>
          <p:nvPr/>
        </p:nvCxnSpPr>
        <p:spPr>
          <a:xfrm>
            <a:off x="5078027" y="4812518"/>
            <a:ext cx="0" cy="417251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5B5A4723-AA1F-4D8A-87B6-3D18D5FC85A9}"/>
              </a:ext>
            </a:extLst>
          </p:cNvPr>
          <p:cNvCxnSpPr/>
          <p:nvPr/>
        </p:nvCxnSpPr>
        <p:spPr>
          <a:xfrm>
            <a:off x="5187518" y="4812518"/>
            <a:ext cx="0" cy="417251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ADE762B0-F004-4BEE-B2B8-DA807E23A1A8}"/>
              </a:ext>
            </a:extLst>
          </p:cNvPr>
          <p:cNvCxnSpPr/>
          <p:nvPr/>
        </p:nvCxnSpPr>
        <p:spPr>
          <a:xfrm>
            <a:off x="5187518" y="5291913"/>
            <a:ext cx="0" cy="417251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B21C372B-594D-4E74-A5B5-A10896894A7A}"/>
              </a:ext>
            </a:extLst>
          </p:cNvPr>
          <p:cNvCxnSpPr/>
          <p:nvPr/>
        </p:nvCxnSpPr>
        <p:spPr>
          <a:xfrm>
            <a:off x="5301448" y="5291913"/>
            <a:ext cx="0" cy="417251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2E0F572A-67FD-46EA-AC2F-E30A507BE25E}"/>
              </a:ext>
            </a:extLst>
          </p:cNvPr>
          <p:cNvCxnSpPr/>
          <p:nvPr/>
        </p:nvCxnSpPr>
        <p:spPr>
          <a:xfrm>
            <a:off x="5436092" y="5291913"/>
            <a:ext cx="0" cy="417251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2E4387E5-1500-47F7-B9F5-EC9CC91E2AEF}"/>
              </a:ext>
            </a:extLst>
          </p:cNvPr>
          <p:cNvCxnSpPr>
            <a:cxnSpLocks/>
          </p:cNvCxnSpPr>
          <p:nvPr/>
        </p:nvCxnSpPr>
        <p:spPr>
          <a:xfrm flipH="1">
            <a:off x="4953740" y="5291913"/>
            <a:ext cx="563731" cy="417251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FB9ED720-9DFF-45CC-8738-978D123C36DD}"/>
              </a:ext>
            </a:extLst>
          </p:cNvPr>
          <p:cNvCxnSpPr/>
          <p:nvPr/>
        </p:nvCxnSpPr>
        <p:spPr>
          <a:xfrm>
            <a:off x="5439051" y="4312191"/>
            <a:ext cx="0" cy="417251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5D85A179-42C7-4C22-B95B-B692C0988B60}"/>
              </a:ext>
            </a:extLst>
          </p:cNvPr>
          <p:cNvCxnSpPr/>
          <p:nvPr/>
        </p:nvCxnSpPr>
        <p:spPr>
          <a:xfrm>
            <a:off x="5715738" y="5291913"/>
            <a:ext cx="0" cy="417251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16604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5A3ADB2-CFFB-4647-B069-8F10083C19E5}"/>
              </a:ext>
            </a:extLst>
          </p:cNvPr>
          <p:cNvSpPr txBox="1"/>
          <p:nvPr/>
        </p:nvSpPr>
        <p:spPr>
          <a:xfrm>
            <a:off x="2938509" y="488272"/>
            <a:ext cx="6950942" cy="3693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GB" dirty="0"/>
              <a:t>Let’s draw a tally to show the different coloured sweets in the packet. 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3F035578-9DF8-4879-8D86-AE94B42F221C}"/>
              </a:ext>
            </a:extLst>
          </p:cNvPr>
          <p:cNvGraphicFramePr>
            <a:graphicFrameLocks noGrp="1"/>
          </p:cNvGraphicFramePr>
          <p:nvPr/>
        </p:nvGraphicFramePr>
        <p:xfrm>
          <a:off x="2032000" y="3781887"/>
          <a:ext cx="8541306" cy="24850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47102">
                  <a:extLst>
                    <a:ext uri="{9D8B030D-6E8A-4147-A177-3AD203B41FA5}">
                      <a16:colId xmlns:a16="http://schemas.microsoft.com/office/drawing/2014/main" val="1882268887"/>
                    </a:ext>
                  </a:extLst>
                </a:gridCol>
                <a:gridCol w="2847102">
                  <a:extLst>
                    <a:ext uri="{9D8B030D-6E8A-4147-A177-3AD203B41FA5}">
                      <a16:colId xmlns:a16="http://schemas.microsoft.com/office/drawing/2014/main" val="2489787552"/>
                    </a:ext>
                  </a:extLst>
                </a:gridCol>
                <a:gridCol w="2847102">
                  <a:extLst>
                    <a:ext uri="{9D8B030D-6E8A-4147-A177-3AD203B41FA5}">
                      <a16:colId xmlns:a16="http://schemas.microsoft.com/office/drawing/2014/main" val="1618682674"/>
                    </a:ext>
                  </a:extLst>
                </a:gridCol>
              </a:tblGrid>
              <a:tr h="497018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Colour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Tally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Total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9126837"/>
                  </a:ext>
                </a:extLst>
              </a:tr>
              <a:tr h="497018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Red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0850299"/>
                  </a:ext>
                </a:extLst>
              </a:tr>
              <a:tr h="497018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Green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4526931"/>
                  </a:ext>
                </a:extLst>
              </a:tr>
              <a:tr h="497018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Yellow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0928121"/>
                  </a:ext>
                </a:extLst>
              </a:tr>
              <a:tr h="497018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Orange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1254386"/>
                  </a:ext>
                </a:extLst>
              </a:tr>
            </a:tbl>
          </a:graphicData>
        </a:graphic>
      </p:graphicFrame>
      <p:sp>
        <p:nvSpPr>
          <p:cNvPr id="4" name="Oval 3">
            <a:extLst>
              <a:ext uri="{FF2B5EF4-FFF2-40B4-BE49-F238E27FC236}">
                <a16:creationId xmlns:a16="http://schemas.microsoft.com/office/drawing/2014/main" id="{086C6855-732E-444F-B707-DD3642742B15}"/>
              </a:ext>
            </a:extLst>
          </p:cNvPr>
          <p:cNvSpPr/>
          <p:nvPr/>
        </p:nvSpPr>
        <p:spPr>
          <a:xfrm>
            <a:off x="5603289" y="1686757"/>
            <a:ext cx="985421" cy="914400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A2EA61B9-EDE5-4D5B-8524-F4F9BD570FB5}"/>
              </a:ext>
            </a:extLst>
          </p:cNvPr>
          <p:cNvCxnSpPr/>
          <p:nvPr/>
        </p:nvCxnSpPr>
        <p:spPr>
          <a:xfrm>
            <a:off x="5078027" y="4312191"/>
            <a:ext cx="0" cy="417251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BB14FEFC-739B-440C-A926-46BDC73A60D5}"/>
              </a:ext>
            </a:extLst>
          </p:cNvPr>
          <p:cNvCxnSpPr/>
          <p:nvPr/>
        </p:nvCxnSpPr>
        <p:spPr>
          <a:xfrm>
            <a:off x="5168283" y="4312191"/>
            <a:ext cx="0" cy="417251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0408F6F0-FF6B-49FD-ADAA-5D6F405F6BBC}"/>
              </a:ext>
            </a:extLst>
          </p:cNvPr>
          <p:cNvCxnSpPr/>
          <p:nvPr/>
        </p:nvCxnSpPr>
        <p:spPr>
          <a:xfrm>
            <a:off x="5078027" y="5849726"/>
            <a:ext cx="0" cy="417251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90316EF7-8EBA-4563-B6C0-BA06DCFEEDD2}"/>
              </a:ext>
            </a:extLst>
          </p:cNvPr>
          <p:cNvCxnSpPr/>
          <p:nvPr/>
        </p:nvCxnSpPr>
        <p:spPr>
          <a:xfrm>
            <a:off x="5078027" y="5291913"/>
            <a:ext cx="0" cy="417251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014A108-F4C2-418A-B91F-42CC081ECAFC}"/>
              </a:ext>
            </a:extLst>
          </p:cNvPr>
          <p:cNvCxnSpPr/>
          <p:nvPr/>
        </p:nvCxnSpPr>
        <p:spPr>
          <a:xfrm>
            <a:off x="5301448" y="4312191"/>
            <a:ext cx="0" cy="417251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A5794B0F-4450-43E6-8E6F-BAA9D61797A6}"/>
              </a:ext>
            </a:extLst>
          </p:cNvPr>
          <p:cNvCxnSpPr/>
          <p:nvPr/>
        </p:nvCxnSpPr>
        <p:spPr>
          <a:xfrm>
            <a:off x="5078027" y="4812518"/>
            <a:ext cx="0" cy="417251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5B5A4723-AA1F-4D8A-87B6-3D18D5FC85A9}"/>
              </a:ext>
            </a:extLst>
          </p:cNvPr>
          <p:cNvCxnSpPr/>
          <p:nvPr/>
        </p:nvCxnSpPr>
        <p:spPr>
          <a:xfrm>
            <a:off x="5187518" y="4812518"/>
            <a:ext cx="0" cy="417251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ADE762B0-F004-4BEE-B2B8-DA807E23A1A8}"/>
              </a:ext>
            </a:extLst>
          </p:cNvPr>
          <p:cNvCxnSpPr/>
          <p:nvPr/>
        </p:nvCxnSpPr>
        <p:spPr>
          <a:xfrm>
            <a:off x="5187518" y="5291913"/>
            <a:ext cx="0" cy="417251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B21C372B-594D-4E74-A5B5-A10896894A7A}"/>
              </a:ext>
            </a:extLst>
          </p:cNvPr>
          <p:cNvCxnSpPr/>
          <p:nvPr/>
        </p:nvCxnSpPr>
        <p:spPr>
          <a:xfrm>
            <a:off x="5301448" y="5291913"/>
            <a:ext cx="0" cy="417251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2E0F572A-67FD-46EA-AC2F-E30A507BE25E}"/>
              </a:ext>
            </a:extLst>
          </p:cNvPr>
          <p:cNvCxnSpPr/>
          <p:nvPr/>
        </p:nvCxnSpPr>
        <p:spPr>
          <a:xfrm>
            <a:off x="5436092" y="5291913"/>
            <a:ext cx="0" cy="417251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2E4387E5-1500-47F7-B9F5-EC9CC91E2AEF}"/>
              </a:ext>
            </a:extLst>
          </p:cNvPr>
          <p:cNvCxnSpPr>
            <a:cxnSpLocks/>
          </p:cNvCxnSpPr>
          <p:nvPr/>
        </p:nvCxnSpPr>
        <p:spPr>
          <a:xfrm flipH="1">
            <a:off x="4953740" y="5291913"/>
            <a:ext cx="563731" cy="417251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FB9ED720-9DFF-45CC-8738-978D123C36DD}"/>
              </a:ext>
            </a:extLst>
          </p:cNvPr>
          <p:cNvCxnSpPr/>
          <p:nvPr/>
        </p:nvCxnSpPr>
        <p:spPr>
          <a:xfrm>
            <a:off x="5439051" y="4312191"/>
            <a:ext cx="0" cy="417251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5D85A179-42C7-4C22-B95B-B692C0988B60}"/>
              </a:ext>
            </a:extLst>
          </p:cNvPr>
          <p:cNvCxnSpPr/>
          <p:nvPr/>
        </p:nvCxnSpPr>
        <p:spPr>
          <a:xfrm>
            <a:off x="5715738" y="5291913"/>
            <a:ext cx="0" cy="417251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7F14A318-8461-4111-BF40-A77F737D657D}"/>
              </a:ext>
            </a:extLst>
          </p:cNvPr>
          <p:cNvCxnSpPr/>
          <p:nvPr/>
        </p:nvCxnSpPr>
        <p:spPr>
          <a:xfrm>
            <a:off x="5814872" y="5291913"/>
            <a:ext cx="0" cy="417251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2284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55E88F5-FA32-4936-8FB4-BC123E54ED03}"/>
              </a:ext>
            </a:extLst>
          </p:cNvPr>
          <p:cNvSpPr txBox="1"/>
          <p:nvPr/>
        </p:nvSpPr>
        <p:spPr>
          <a:xfrm>
            <a:off x="1795244" y="310393"/>
            <a:ext cx="9982899" cy="3693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In the last session we learnt how a tally works. We can now use these in our tally tables.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388F3CE-94AC-469F-9555-D77FE310C1FE}"/>
              </a:ext>
            </a:extLst>
          </p:cNvPr>
          <p:cNvSpPr txBox="1"/>
          <p:nvPr/>
        </p:nvSpPr>
        <p:spPr>
          <a:xfrm>
            <a:off x="1033244" y="974522"/>
            <a:ext cx="10963013" cy="36933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A tally helps us to keep track when we are trying to count a group of an amount.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334FEEC-1447-4385-82D4-69910E9F8646}"/>
              </a:ext>
            </a:extLst>
          </p:cNvPr>
          <p:cNvSpPr txBox="1"/>
          <p:nvPr/>
        </p:nvSpPr>
        <p:spPr>
          <a:xfrm>
            <a:off x="1033244" y="1453985"/>
            <a:ext cx="10963013" cy="36933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I want to draw a tally for each animal that pops up on my screen. There are going to be cats, dogs or fishes. 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60D6BF72-A542-4F4F-B6E8-F798483171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8573135"/>
              </p:ext>
            </p:extLst>
          </p:nvPr>
        </p:nvGraphicFramePr>
        <p:xfrm>
          <a:off x="2032000" y="3282937"/>
          <a:ext cx="8638797" cy="23958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79599">
                  <a:extLst>
                    <a:ext uri="{9D8B030D-6E8A-4147-A177-3AD203B41FA5}">
                      <a16:colId xmlns:a16="http://schemas.microsoft.com/office/drawing/2014/main" val="2151519822"/>
                    </a:ext>
                  </a:extLst>
                </a:gridCol>
                <a:gridCol w="2879599">
                  <a:extLst>
                    <a:ext uri="{9D8B030D-6E8A-4147-A177-3AD203B41FA5}">
                      <a16:colId xmlns:a16="http://schemas.microsoft.com/office/drawing/2014/main" val="3435379347"/>
                    </a:ext>
                  </a:extLst>
                </a:gridCol>
                <a:gridCol w="2879599">
                  <a:extLst>
                    <a:ext uri="{9D8B030D-6E8A-4147-A177-3AD203B41FA5}">
                      <a16:colId xmlns:a16="http://schemas.microsoft.com/office/drawing/2014/main" val="2895731855"/>
                    </a:ext>
                  </a:extLst>
                </a:gridCol>
              </a:tblGrid>
              <a:tr h="341107"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Animal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Tally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Total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2154626"/>
                  </a:ext>
                </a:extLst>
              </a:tr>
              <a:tr h="67670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Cat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1155571"/>
                  </a:ext>
                </a:extLst>
              </a:tr>
              <a:tr h="67670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Dog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2779729"/>
                  </a:ext>
                </a:extLst>
              </a:tr>
              <a:tr h="67670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Fish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8657273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95BEF284-6D03-4E01-936E-76D74D0A9FDD}"/>
              </a:ext>
            </a:extLst>
          </p:cNvPr>
          <p:cNvSpPr txBox="1"/>
          <p:nvPr/>
        </p:nvSpPr>
        <p:spPr>
          <a:xfrm>
            <a:off x="1033244" y="2027094"/>
            <a:ext cx="10963013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Every time I see one of these, I’m going to add a tally into the table. Remember to draw a line across when you make a group of 5. </a:t>
            </a:r>
          </a:p>
        </p:txBody>
      </p:sp>
    </p:spTree>
    <p:extLst>
      <p:ext uri="{BB962C8B-B14F-4D97-AF65-F5344CB8AC3E}">
        <p14:creationId xmlns:p14="http://schemas.microsoft.com/office/powerpoint/2010/main" val="3585731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7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5A3ADB2-CFFB-4647-B069-8F10083C19E5}"/>
              </a:ext>
            </a:extLst>
          </p:cNvPr>
          <p:cNvSpPr txBox="1"/>
          <p:nvPr/>
        </p:nvSpPr>
        <p:spPr>
          <a:xfrm>
            <a:off x="2938509" y="488272"/>
            <a:ext cx="7048870" cy="3693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The tally helped us to keep count of the different colours. 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3F035578-9DF8-4879-8D86-AE94B42F221C}"/>
              </a:ext>
            </a:extLst>
          </p:cNvPr>
          <p:cNvGraphicFramePr>
            <a:graphicFrameLocks noGrp="1"/>
          </p:cNvGraphicFramePr>
          <p:nvPr/>
        </p:nvGraphicFramePr>
        <p:xfrm>
          <a:off x="2032000" y="3781887"/>
          <a:ext cx="8541306" cy="24850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47102">
                  <a:extLst>
                    <a:ext uri="{9D8B030D-6E8A-4147-A177-3AD203B41FA5}">
                      <a16:colId xmlns:a16="http://schemas.microsoft.com/office/drawing/2014/main" val="1882268887"/>
                    </a:ext>
                  </a:extLst>
                </a:gridCol>
                <a:gridCol w="2847102">
                  <a:extLst>
                    <a:ext uri="{9D8B030D-6E8A-4147-A177-3AD203B41FA5}">
                      <a16:colId xmlns:a16="http://schemas.microsoft.com/office/drawing/2014/main" val="2489787552"/>
                    </a:ext>
                  </a:extLst>
                </a:gridCol>
                <a:gridCol w="2847102">
                  <a:extLst>
                    <a:ext uri="{9D8B030D-6E8A-4147-A177-3AD203B41FA5}">
                      <a16:colId xmlns:a16="http://schemas.microsoft.com/office/drawing/2014/main" val="1618682674"/>
                    </a:ext>
                  </a:extLst>
                </a:gridCol>
              </a:tblGrid>
              <a:tr h="497018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Colour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Tally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Total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9126837"/>
                  </a:ext>
                </a:extLst>
              </a:tr>
              <a:tr h="497018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Red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0850299"/>
                  </a:ext>
                </a:extLst>
              </a:tr>
              <a:tr h="497018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Green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4526931"/>
                  </a:ext>
                </a:extLst>
              </a:tr>
              <a:tr h="497018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Yellow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0928121"/>
                  </a:ext>
                </a:extLst>
              </a:tr>
              <a:tr h="497018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Orange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1254386"/>
                  </a:ext>
                </a:extLst>
              </a:tr>
            </a:tbl>
          </a:graphicData>
        </a:graphic>
      </p:graphicFrame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A2EA61B9-EDE5-4D5B-8524-F4F9BD570FB5}"/>
              </a:ext>
            </a:extLst>
          </p:cNvPr>
          <p:cNvCxnSpPr/>
          <p:nvPr/>
        </p:nvCxnSpPr>
        <p:spPr>
          <a:xfrm>
            <a:off x="5078027" y="4312191"/>
            <a:ext cx="0" cy="417251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BB14FEFC-739B-440C-A926-46BDC73A60D5}"/>
              </a:ext>
            </a:extLst>
          </p:cNvPr>
          <p:cNvCxnSpPr/>
          <p:nvPr/>
        </p:nvCxnSpPr>
        <p:spPr>
          <a:xfrm>
            <a:off x="5168283" y="4312191"/>
            <a:ext cx="0" cy="417251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0408F6F0-FF6B-49FD-ADAA-5D6F405F6BBC}"/>
              </a:ext>
            </a:extLst>
          </p:cNvPr>
          <p:cNvCxnSpPr/>
          <p:nvPr/>
        </p:nvCxnSpPr>
        <p:spPr>
          <a:xfrm>
            <a:off x="5078027" y="5849726"/>
            <a:ext cx="0" cy="417251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90316EF7-8EBA-4563-B6C0-BA06DCFEEDD2}"/>
              </a:ext>
            </a:extLst>
          </p:cNvPr>
          <p:cNvCxnSpPr/>
          <p:nvPr/>
        </p:nvCxnSpPr>
        <p:spPr>
          <a:xfrm>
            <a:off x="5078027" y="5291913"/>
            <a:ext cx="0" cy="417251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014A108-F4C2-418A-B91F-42CC081ECAFC}"/>
              </a:ext>
            </a:extLst>
          </p:cNvPr>
          <p:cNvCxnSpPr/>
          <p:nvPr/>
        </p:nvCxnSpPr>
        <p:spPr>
          <a:xfrm>
            <a:off x="5301448" y="4312191"/>
            <a:ext cx="0" cy="417251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A5794B0F-4450-43E6-8E6F-BAA9D61797A6}"/>
              </a:ext>
            </a:extLst>
          </p:cNvPr>
          <p:cNvCxnSpPr/>
          <p:nvPr/>
        </p:nvCxnSpPr>
        <p:spPr>
          <a:xfrm>
            <a:off x="5078027" y="4812518"/>
            <a:ext cx="0" cy="417251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5B5A4723-AA1F-4D8A-87B6-3D18D5FC85A9}"/>
              </a:ext>
            </a:extLst>
          </p:cNvPr>
          <p:cNvCxnSpPr/>
          <p:nvPr/>
        </p:nvCxnSpPr>
        <p:spPr>
          <a:xfrm>
            <a:off x="5187518" y="4812518"/>
            <a:ext cx="0" cy="417251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ADE762B0-F004-4BEE-B2B8-DA807E23A1A8}"/>
              </a:ext>
            </a:extLst>
          </p:cNvPr>
          <p:cNvCxnSpPr/>
          <p:nvPr/>
        </p:nvCxnSpPr>
        <p:spPr>
          <a:xfrm>
            <a:off x="5187518" y="5291913"/>
            <a:ext cx="0" cy="417251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B21C372B-594D-4E74-A5B5-A10896894A7A}"/>
              </a:ext>
            </a:extLst>
          </p:cNvPr>
          <p:cNvCxnSpPr/>
          <p:nvPr/>
        </p:nvCxnSpPr>
        <p:spPr>
          <a:xfrm>
            <a:off x="5301448" y="5291913"/>
            <a:ext cx="0" cy="417251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2E0F572A-67FD-46EA-AC2F-E30A507BE25E}"/>
              </a:ext>
            </a:extLst>
          </p:cNvPr>
          <p:cNvCxnSpPr/>
          <p:nvPr/>
        </p:nvCxnSpPr>
        <p:spPr>
          <a:xfrm>
            <a:off x="5436092" y="5291913"/>
            <a:ext cx="0" cy="417251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2E4387E5-1500-47F7-B9F5-EC9CC91E2AEF}"/>
              </a:ext>
            </a:extLst>
          </p:cNvPr>
          <p:cNvCxnSpPr>
            <a:cxnSpLocks/>
          </p:cNvCxnSpPr>
          <p:nvPr/>
        </p:nvCxnSpPr>
        <p:spPr>
          <a:xfrm flipH="1">
            <a:off x="4953740" y="5291913"/>
            <a:ext cx="563731" cy="417251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FB9ED720-9DFF-45CC-8738-978D123C36DD}"/>
              </a:ext>
            </a:extLst>
          </p:cNvPr>
          <p:cNvCxnSpPr/>
          <p:nvPr/>
        </p:nvCxnSpPr>
        <p:spPr>
          <a:xfrm>
            <a:off x="5439051" y="4312191"/>
            <a:ext cx="0" cy="417251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5D85A179-42C7-4C22-B95B-B692C0988B60}"/>
              </a:ext>
            </a:extLst>
          </p:cNvPr>
          <p:cNvCxnSpPr/>
          <p:nvPr/>
        </p:nvCxnSpPr>
        <p:spPr>
          <a:xfrm>
            <a:off x="5715738" y="5291913"/>
            <a:ext cx="0" cy="417251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7F14A318-8461-4111-BF40-A77F737D657D}"/>
              </a:ext>
            </a:extLst>
          </p:cNvPr>
          <p:cNvCxnSpPr/>
          <p:nvPr/>
        </p:nvCxnSpPr>
        <p:spPr>
          <a:xfrm>
            <a:off x="5814872" y="5291913"/>
            <a:ext cx="0" cy="417251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62DCA12C-1CBF-4FCC-9D65-171471E2F744}"/>
              </a:ext>
            </a:extLst>
          </p:cNvPr>
          <p:cNvSpPr txBox="1"/>
          <p:nvPr/>
        </p:nvSpPr>
        <p:spPr>
          <a:xfrm>
            <a:off x="2938509" y="1260379"/>
            <a:ext cx="7048870" cy="36933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We can now count to find how many we have in total. 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B179015-C12C-42AA-8A9A-4DF42F33CF1A}"/>
              </a:ext>
            </a:extLst>
          </p:cNvPr>
          <p:cNvSpPr txBox="1"/>
          <p:nvPr/>
        </p:nvSpPr>
        <p:spPr>
          <a:xfrm>
            <a:off x="8347985" y="4336150"/>
            <a:ext cx="1749871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4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A89D65FD-7A82-4514-8F3F-950D52C7FCCF}"/>
              </a:ext>
            </a:extLst>
          </p:cNvPr>
          <p:cNvSpPr txBox="1"/>
          <p:nvPr/>
        </p:nvSpPr>
        <p:spPr>
          <a:xfrm>
            <a:off x="8347985" y="4860437"/>
            <a:ext cx="1749871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2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4F2859F6-8D57-45A3-B6D9-DB09B175FE23}"/>
              </a:ext>
            </a:extLst>
          </p:cNvPr>
          <p:cNvSpPr txBox="1"/>
          <p:nvPr/>
        </p:nvSpPr>
        <p:spPr>
          <a:xfrm>
            <a:off x="8347985" y="5339832"/>
            <a:ext cx="1749871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7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D5F64484-BC13-427A-815D-9A60594330A8}"/>
              </a:ext>
            </a:extLst>
          </p:cNvPr>
          <p:cNvSpPr txBox="1"/>
          <p:nvPr/>
        </p:nvSpPr>
        <p:spPr>
          <a:xfrm>
            <a:off x="8410129" y="5851808"/>
            <a:ext cx="1749871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4102062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  <p:bldP spid="22" grpId="0" animBg="1"/>
      <p:bldP spid="2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60D6BF72-A542-4F4F-B6E8-F79848317137}"/>
              </a:ext>
            </a:extLst>
          </p:cNvPr>
          <p:cNvGraphicFramePr>
            <a:graphicFrameLocks noGrp="1"/>
          </p:cNvGraphicFramePr>
          <p:nvPr/>
        </p:nvGraphicFramePr>
        <p:xfrm>
          <a:off x="2032000" y="3282937"/>
          <a:ext cx="8638797" cy="23958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79599">
                  <a:extLst>
                    <a:ext uri="{9D8B030D-6E8A-4147-A177-3AD203B41FA5}">
                      <a16:colId xmlns:a16="http://schemas.microsoft.com/office/drawing/2014/main" val="2151519822"/>
                    </a:ext>
                  </a:extLst>
                </a:gridCol>
                <a:gridCol w="2879599">
                  <a:extLst>
                    <a:ext uri="{9D8B030D-6E8A-4147-A177-3AD203B41FA5}">
                      <a16:colId xmlns:a16="http://schemas.microsoft.com/office/drawing/2014/main" val="3435379347"/>
                    </a:ext>
                  </a:extLst>
                </a:gridCol>
                <a:gridCol w="2879599">
                  <a:extLst>
                    <a:ext uri="{9D8B030D-6E8A-4147-A177-3AD203B41FA5}">
                      <a16:colId xmlns:a16="http://schemas.microsoft.com/office/drawing/2014/main" val="2895731855"/>
                    </a:ext>
                  </a:extLst>
                </a:gridCol>
              </a:tblGrid>
              <a:tr h="341107"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Animal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Tally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Total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2154626"/>
                  </a:ext>
                </a:extLst>
              </a:tr>
              <a:tr h="67670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Cat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1155571"/>
                  </a:ext>
                </a:extLst>
              </a:tr>
              <a:tr h="67670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Dog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2779729"/>
                  </a:ext>
                </a:extLst>
              </a:tr>
              <a:tr h="67670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Fish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8657273"/>
                  </a:ext>
                </a:extLst>
              </a:tr>
            </a:tbl>
          </a:graphicData>
        </a:graphic>
      </p:graphicFrame>
      <p:pic>
        <p:nvPicPr>
          <p:cNvPr id="8" name="Graphic 7" descr="Cat">
            <a:extLst>
              <a:ext uri="{FF2B5EF4-FFF2-40B4-BE49-F238E27FC236}">
                <a16:creationId xmlns:a16="http://schemas.microsoft.com/office/drawing/2014/main" id="{FF2397C1-300F-4BA2-AFEE-E07D85B0BA8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255950" y="583707"/>
            <a:ext cx="1680099" cy="1680099"/>
          </a:xfrm>
          <a:prstGeom prst="rect">
            <a:avLst/>
          </a:prstGeom>
        </p:spPr>
      </p:pic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36395AFD-0193-469C-91C2-1E8DD8194BE4}"/>
              </a:ext>
            </a:extLst>
          </p:cNvPr>
          <p:cNvCxnSpPr/>
          <p:nvPr/>
        </p:nvCxnSpPr>
        <p:spPr>
          <a:xfrm>
            <a:off x="5157926" y="3764132"/>
            <a:ext cx="0" cy="4172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25661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60D6BF72-A542-4F4F-B6E8-F79848317137}"/>
              </a:ext>
            </a:extLst>
          </p:cNvPr>
          <p:cNvGraphicFramePr>
            <a:graphicFrameLocks noGrp="1"/>
          </p:cNvGraphicFramePr>
          <p:nvPr/>
        </p:nvGraphicFramePr>
        <p:xfrm>
          <a:off x="2032000" y="3282937"/>
          <a:ext cx="8638797" cy="23958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79599">
                  <a:extLst>
                    <a:ext uri="{9D8B030D-6E8A-4147-A177-3AD203B41FA5}">
                      <a16:colId xmlns:a16="http://schemas.microsoft.com/office/drawing/2014/main" val="2151519822"/>
                    </a:ext>
                  </a:extLst>
                </a:gridCol>
                <a:gridCol w="2879599">
                  <a:extLst>
                    <a:ext uri="{9D8B030D-6E8A-4147-A177-3AD203B41FA5}">
                      <a16:colId xmlns:a16="http://schemas.microsoft.com/office/drawing/2014/main" val="3435379347"/>
                    </a:ext>
                  </a:extLst>
                </a:gridCol>
                <a:gridCol w="2879599">
                  <a:extLst>
                    <a:ext uri="{9D8B030D-6E8A-4147-A177-3AD203B41FA5}">
                      <a16:colId xmlns:a16="http://schemas.microsoft.com/office/drawing/2014/main" val="2895731855"/>
                    </a:ext>
                  </a:extLst>
                </a:gridCol>
              </a:tblGrid>
              <a:tr h="341107"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Animal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Tally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Total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2154626"/>
                  </a:ext>
                </a:extLst>
              </a:tr>
              <a:tr h="67670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Cat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1155571"/>
                  </a:ext>
                </a:extLst>
              </a:tr>
              <a:tr h="67670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Dog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2779729"/>
                  </a:ext>
                </a:extLst>
              </a:tr>
              <a:tr h="67670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Fish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8657273"/>
                  </a:ext>
                </a:extLst>
              </a:tr>
            </a:tbl>
          </a:graphicData>
        </a:graphic>
      </p:graphicFrame>
      <p:pic>
        <p:nvPicPr>
          <p:cNvPr id="8" name="Graphic 7" descr="Cat">
            <a:extLst>
              <a:ext uri="{FF2B5EF4-FFF2-40B4-BE49-F238E27FC236}">
                <a16:creationId xmlns:a16="http://schemas.microsoft.com/office/drawing/2014/main" id="{FF2397C1-300F-4BA2-AFEE-E07D85B0BA8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255950" y="583707"/>
            <a:ext cx="1680099" cy="1680099"/>
          </a:xfrm>
          <a:prstGeom prst="rect">
            <a:avLst/>
          </a:prstGeom>
        </p:spPr>
      </p:pic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36395AFD-0193-469C-91C2-1E8DD8194BE4}"/>
              </a:ext>
            </a:extLst>
          </p:cNvPr>
          <p:cNvCxnSpPr/>
          <p:nvPr/>
        </p:nvCxnSpPr>
        <p:spPr>
          <a:xfrm>
            <a:off x="5157926" y="3764132"/>
            <a:ext cx="0" cy="4172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033959A7-FC85-4C2B-BC63-4C8AF81F9077}"/>
              </a:ext>
            </a:extLst>
          </p:cNvPr>
          <p:cNvCxnSpPr/>
          <p:nvPr/>
        </p:nvCxnSpPr>
        <p:spPr>
          <a:xfrm>
            <a:off x="5301818" y="3764132"/>
            <a:ext cx="0" cy="4172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2843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60D6BF72-A542-4F4F-B6E8-F79848317137}"/>
              </a:ext>
            </a:extLst>
          </p:cNvPr>
          <p:cNvGraphicFramePr>
            <a:graphicFrameLocks noGrp="1"/>
          </p:cNvGraphicFramePr>
          <p:nvPr/>
        </p:nvGraphicFramePr>
        <p:xfrm>
          <a:off x="2032000" y="3282937"/>
          <a:ext cx="8638797" cy="23958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79599">
                  <a:extLst>
                    <a:ext uri="{9D8B030D-6E8A-4147-A177-3AD203B41FA5}">
                      <a16:colId xmlns:a16="http://schemas.microsoft.com/office/drawing/2014/main" val="2151519822"/>
                    </a:ext>
                  </a:extLst>
                </a:gridCol>
                <a:gridCol w="2879599">
                  <a:extLst>
                    <a:ext uri="{9D8B030D-6E8A-4147-A177-3AD203B41FA5}">
                      <a16:colId xmlns:a16="http://schemas.microsoft.com/office/drawing/2014/main" val="3435379347"/>
                    </a:ext>
                  </a:extLst>
                </a:gridCol>
                <a:gridCol w="2879599">
                  <a:extLst>
                    <a:ext uri="{9D8B030D-6E8A-4147-A177-3AD203B41FA5}">
                      <a16:colId xmlns:a16="http://schemas.microsoft.com/office/drawing/2014/main" val="2895731855"/>
                    </a:ext>
                  </a:extLst>
                </a:gridCol>
              </a:tblGrid>
              <a:tr h="341107"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Animal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Tally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Total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2154626"/>
                  </a:ext>
                </a:extLst>
              </a:tr>
              <a:tr h="67670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Cat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1155571"/>
                  </a:ext>
                </a:extLst>
              </a:tr>
              <a:tr h="67670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Dog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2779729"/>
                  </a:ext>
                </a:extLst>
              </a:tr>
              <a:tr h="67670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Fish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8657273"/>
                  </a:ext>
                </a:extLst>
              </a:tr>
            </a:tbl>
          </a:graphicData>
        </a:graphic>
      </p:graphicFrame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36395AFD-0193-469C-91C2-1E8DD8194BE4}"/>
              </a:ext>
            </a:extLst>
          </p:cNvPr>
          <p:cNvCxnSpPr/>
          <p:nvPr/>
        </p:nvCxnSpPr>
        <p:spPr>
          <a:xfrm>
            <a:off x="5157926" y="3764132"/>
            <a:ext cx="0" cy="4172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033959A7-FC85-4C2B-BC63-4C8AF81F9077}"/>
              </a:ext>
            </a:extLst>
          </p:cNvPr>
          <p:cNvCxnSpPr/>
          <p:nvPr/>
        </p:nvCxnSpPr>
        <p:spPr>
          <a:xfrm>
            <a:off x="5301818" y="3764132"/>
            <a:ext cx="0" cy="4172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Graphic 2" descr="Dog">
            <a:extLst>
              <a:ext uri="{FF2B5EF4-FFF2-40B4-BE49-F238E27FC236}">
                <a16:creationId xmlns:a16="http://schemas.microsoft.com/office/drawing/2014/main" id="{B829ABF1-E57E-49AE-BCDA-FF344D84588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884197" y="816007"/>
            <a:ext cx="1729665" cy="1729665"/>
          </a:xfrm>
          <a:prstGeom prst="rect">
            <a:avLst/>
          </a:prstGeom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A78FF0A3-C901-41EA-BE52-0AB07D0AF182}"/>
              </a:ext>
            </a:extLst>
          </p:cNvPr>
          <p:cNvCxnSpPr/>
          <p:nvPr/>
        </p:nvCxnSpPr>
        <p:spPr>
          <a:xfrm>
            <a:off x="5157926" y="4480867"/>
            <a:ext cx="0" cy="4172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92324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60D6BF72-A542-4F4F-B6E8-F79848317137}"/>
              </a:ext>
            </a:extLst>
          </p:cNvPr>
          <p:cNvGraphicFramePr>
            <a:graphicFrameLocks noGrp="1"/>
          </p:cNvGraphicFramePr>
          <p:nvPr/>
        </p:nvGraphicFramePr>
        <p:xfrm>
          <a:off x="2032000" y="3282937"/>
          <a:ext cx="8638797" cy="23958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79599">
                  <a:extLst>
                    <a:ext uri="{9D8B030D-6E8A-4147-A177-3AD203B41FA5}">
                      <a16:colId xmlns:a16="http://schemas.microsoft.com/office/drawing/2014/main" val="2151519822"/>
                    </a:ext>
                  </a:extLst>
                </a:gridCol>
                <a:gridCol w="2879599">
                  <a:extLst>
                    <a:ext uri="{9D8B030D-6E8A-4147-A177-3AD203B41FA5}">
                      <a16:colId xmlns:a16="http://schemas.microsoft.com/office/drawing/2014/main" val="3435379347"/>
                    </a:ext>
                  </a:extLst>
                </a:gridCol>
                <a:gridCol w="2879599">
                  <a:extLst>
                    <a:ext uri="{9D8B030D-6E8A-4147-A177-3AD203B41FA5}">
                      <a16:colId xmlns:a16="http://schemas.microsoft.com/office/drawing/2014/main" val="2895731855"/>
                    </a:ext>
                  </a:extLst>
                </a:gridCol>
              </a:tblGrid>
              <a:tr h="341107"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Animal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Tally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Total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2154626"/>
                  </a:ext>
                </a:extLst>
              </a:tr>
              <a:tr h="67670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Cat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1155571"/>
                  </a:ext>
                </a:extLst>
              </a:tr>
              <a:tr h="67670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Dog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2779729"/>
                  </a:ext>
                </a:extLst>
              </a:tr>
              <a:tr h="67670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Fish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8657273"/>
                  </a:ext>
                </a:extLst>
              </a:tr>
            </a:tbl>
          </a:graphicData>
        </a:graphic>
      </p:graphicFrame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36395AFD-0193-469C-91C2-1E8DD8194BE4}"/>
              </a:ext>
            </a:extLst>
          </p:cNvPr>
          <p:cNvCxnSpPr/>
          <p:nvPr/>
        </p:nvCxnSpPr>
        <p:spPr>
          <a:xfrm>
            <a:off x="5157926" y="3764132"/>
            <a:ext cx="0" cy="4172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033959A7-FC85-4C2B-BC63-4C8AF81F9077}"/>
              </a:ext>
            </a:extLst>
          </p:cNvPr>
          <p:cNvCxnSpPr/>
          <p:nvPr/>
        </p:nvCxnSpPr>
        <p:spPr>
          <a:xfrm>
            <a:off x="5301818" y="3764132"/>
            <a:ext cx="0" cy="4172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A78FF0A3-C901-41EA-BE52-0AB07D0AF182}"/>
              </a:ext>
            </a:extLst>
          </p:cNvPr>
          <p:cNvCxnSpPr/>
          <p:nvPr/>
        </p:nvCxnSpPr>
        <p:spPr>
          <a:xfrm>
            <a:off x="5157926" y="4480867"/>
            <a:ext cx="0" cy="4172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Graphic 3" descr="Fishbowl">
            <a:extLst>
              <a:ext uri="{FF2B5EF4-FFF2-40B4-BE49-F238E27FC236}">
                <a16:creationId xmlns:a16="http://schemas.microsoft.com/office/drawing/2014/main" id="{E4FD3F67-C150-4E7A-9434-F3210A52CCF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949300" y="610338"/>
            <a:ext cx="2152835" cy="2152835"/>
          </a:xfrm>
          <a:prstGeom prst="rect">
            <a:avLst/>
          </a:prstGeom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09A39AE-61E1-4B94-B091-8A3E56958A28}"/>
              </a:ext>
            </a:extLst>
          </p:cNvPr>
          <p:cNvCxnSpPr/>
          <p:nvPr/>
        </p:nvCxnSpPr>
        <p:spPr>
          <a:xfrm>
            <a:off x="5157926" y="5139294"/>
            <a:ext cx="0" cy="4172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32049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60D6BF72-A542-4F4F-B6E8-F79848317137}"/>
              </a:ext>
            </a:extLst>
          </p:cNvPr>
          <p:cNvGraphicFramePr>
            <a:graphicFrameLocks noGrp="1"/>
          </p:cNvGraphicFramePr>
          <p:nvPr/>
        </p:nvGraphicFramePr>
        <p:xfrm>
          <a:off x="2032000" y="3282937"/>
          <a:ext cx="8638797" cy="23958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79599">
                  <a:extLst>
                    <a:ext uri="{9D8B030D-6E8A-4147-A177-3AD203B41FA5}">
                      <a16:colId xmlns:a16="http://schemas.microsoft.com/office/drawing/2014/main" val="2151519822"/>
                    </a:ext>
                  </a:extLst>
                </a:gridCol>
                <a:gridCol w="2879599">
                  <a:extLst>
                    <a:ext uri="{9D8B030D-6E8A-4147-A177-3AD203B41FA5}">
                      <a16:colId xmlns:a16="http://schemas.microsoft.com/office/drawing/2014/main" val="3435379347"/>
                    </a:ext>
                  </a:extLst>
                </a:gridCol>
                <a:gridCol w="2879599">
                  <a:extLst>
                    <a:ext uri="{9D8B030D-6E8A-4147-A177-3AD203B41FA5}">
                      <a16:colId xmlns:a16="http://schemas.microsoft.com/office/drawing/2014/main" val="2895731855"/>
                    </a:ext>
                  </a:extLst>
                </a:gridCol>
              </a:tblGrid>
              <a:tr h="341107"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Animal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Tally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Total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2154626"/>
                  </a:ext>
                </a:extLst>
              </a:tr>
              <a:tr h="67670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Cat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1155571"/>
                  </a:ext>
                </a:extLst>
              </a:tr>
              <a:tr h="67670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Dog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2779729"/>
                  </a:ext>
                </a:extLst>
              </a:tr>
              <a:tr h="67670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Fish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8657273"/>
                  </a:ext>
                </a:extLst>
              </a:tr>
            </a:tbl>
          </a:graphicData>
        </a:graphic>
      </p:graphicFrame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36395AFD-0193-469C-91C2-1E8DD8194BE4}"/>
              </a:ext>
            </a:extLst>
          </p:cNvPr>
          <p:cNvCxnSpPr/>
          <p:nvPr/>
        </p:nvCxnSpPr>
        <p:spPr>
          <a:xfrm>
            <a:off x="5157926" y="3764132"/>
            <a:ext cx="0" cy="4172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033959A7-FC85-4C2B-BC63-4C8AF81F9077}"/>
              </a:ext>
            </a:extLst>
          </p:cNvPr>
          <p:cNvCxnSpPr/>
          <p:nvPr/>
        </p:nvCxnSpPr>
        <p:spPr>
          <a:xfrm>
            <a:off x="5301818" y="3764132"/>
            <a:ext cx="0" cy="4172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A78FF0A3-C901-41EA-BE52-0AB07D0AF182}"/>
              </a:ext>
            </a:extLst>
          </p:cNvPr>
          <p:cNvCxnSpPr/>
          <p:nvPr/>
        </p:nvCxnSpPr>
        <p:spPr>
          <a:xfrm>
            <a:off x="5157926" y="4480867"/>
            <a:ext cx="0" cy="4172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Graphic 3" descr="Fishbowl">
            <a:extLst>
              <a:ext uri="{FF2B5EF4-FFF2-40B4-BE49-F238E27FC236}">
                <a16:creationId xmlns:a16="http://schemas.microsoft.com/office/drawing/2014/main" id="{E4FD3F67-C150-4E7A-9434-F3210A52CCF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949300" y="610338"/>
            <a:ext cx="2152835" cy="2152835"/>
          </a:xfrm>
          <a:prstGeom prst="rect">
            <a:avLst/>
          </a:prstGeom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09A39AE-61E1-4B94-B091-8A3E56958A28}"/>
              </a:ext>
            </a:extLst>
          </p:cNvPr>
          <p:cNvCxnSpPr/>
          <p:nvPr/>
        </p:nvCxnSpPr>
        <p:spPr>
          <a:xfrm>
            <a:off x="5157926" y="5139294"/>
            <a:ext cx="0" cy="4172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662CE1AB-823A-44F1-A750-9D6826822C85}"/>
              </a:ext>
            </a:extLst>
          </p:cNvPr>
          <p:cNvCxnSpPr/>
          <p:nvPr/>
        </p:nvCxnSpPr>
        <p:spPr>
          <a:xfrm>
            <a:off x="5301818" y="5139294"/>
            <a:ext cx="0" cy="4172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9977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60D6BF72-A542-4F4F-B6E8-F79848317137}"/>
              </a:ext>
            </a:extLst>
          </p:cNvPr>
          <p:cNvGraphicFramePr>
            <a:graphicFrameLocks noGrp="1"/>
          </p:cNvGraphicFramePr>
          <p:nvPr/>
        </p:nvGraphicFramePr>
        <p:xfrm>
          <a:off x="2032000" y="3282937"/>
          <a:ext cx="8638797" cy="23958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79599">
                  <a:extLst>
                    <a:ext uri="{9D8B030D-6E8A-4147-A177-3AD203B41FA5}">
                      <a16:colId xmlns:a16="http://schemas.microsoft.com/office/drawing/2014/main" val="2151519822"/>
                    </a:ext>
                  </a:extLst>
                </a:gridCol>
                <a:gridCol w="2879599">
                  <a:extLst>
                    <a:ext uri="{9D8B030D-6E8A-4147-A177-3AD203B41FA5}">
                      <a16:colId xmlns:a16="http://schemas.microsoft.com/office/drawing/2014/main" val="3435379347"/>
                    </a:ext>
                  </a:extLst>
                </a:gridCol>
                <a:gridCol w="2879599">
                  <a:extLst>
                    <a:ext uri="{9D8B030D-6E8A-4147-A177-3AD203B41FA5}">
                      <a16:colId xmlns:a16="http://schemas.microsoft.com/office/drawing/2014/main" val="2895731855"/>
                    </a:ext>
                  </a:extLst>
                </a:gridCol>
              </a:tblGrid>
              <a:tr h="341107"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Animal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Tally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Total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2154626"/>
                  </a:ext>
                </a:extLst>
              </a:tr>
              <a:tr h="67670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Cat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1155571"/>
                  </a:ext>
                </a:extLst>
              </a:tr>
              <a:tr h="67670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Dog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2779729"/>
                  </a:ext>
                </a:extLst>
              </a:tr>
              <a:tr h="67670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Fish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8657273"/>
                  </a:ext>
                </a:extLst>
              </a:tr>
            </a:tbl>
          </a:graphicData>
        </a:graphic>
      </p:graphicFrame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36395AFD-0193-469C-91C2-1E8DD8194BE4}"/>
              </a:ext>
            </a:extLst>
          </p:cNvPr>
          <p:cNvCxnSpPr/>
          <p:nvPr/>
        </p:nvCxnSpPr>
        <p:spPr>
          <a:xfrm>
            <a:off x="5157926" y="3764132"/>
            <a:ext cx="0" cy="4172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033959A7-FC85-4C2B-BC63-4C8AF81F9077}"/>
              </a:ext>
            </a:extLst>
          </p:cNvPr>
          <p:cNvCxnSpPr/>
          <p:nvPr/>
        </p:nvCxnSpPr>
        <p:spPr>
          <a:xfrm>
            <a:off x="5301818" y="3764132"/>
            <a:ext cx="0" cy="4172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A78FF0A3-C901-41EA-BE52-0AB07D0AF182}"/>
              </a:ext>
            </a:extLst>
          </p:cNvPr>
          <p:cNvCxnSpPr/>
          <p:nvPr/>
        </p:nvCxnSpPr>
        <p:spPr>
          <a:xfrm>
            <a:off x="5157926" y="4480867"/>
            <a:ext cx="0" cy="4172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Graphic 3" descr="Fishbowl">
            <a:extLst>
              <a:ext uri="{FF2B5EF4-FFF2-40B4-BE49-F238E27FC236}">
                <a16:creationId xmlns:a16="http://schemas.microsoft.com/office/drawing/2014/main" id="{E4FD3F67-C150-4E7A-9434-F3210A52CCF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949300" y="610338"/>
            <a:ext cx="2152835" cy="2152835"/>
          </a:xfrm>
          <a:prstGeom prst="rect">
            <a:avLst/>
          </a:prstGeom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09A39AE-61E1-4B94-B091-8A3E56958A28}"/>
              </a:ext>
            </a:extLst>
          </p:cNvPr>
          <p:cNvCxnSpPr/>
          <p:nvPr/>
        </p:nvCxnSpPr>
        <p:spPr>
          <a:xfrm>
            <a:off x="5157926" y="5139294"/>
            <a:ext cx="0" cy="4172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662CE1AB-823A-44F1-A750-9D6826822C85}"/>
              </a:ext>
            </a:extLst>
          </p:cNvPr>
          <p:cNvCxnSpPr/>
          <p:nvPr/>
        </p:nvCxnSpPr>
        <p:spPr>
          <a:xfrm>
            <a:off x="5301818" y="5139294"/>
            <a:ext cx="0" cy="4172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0D3D167-7418-4A0F-B01F-C5038A346166}"/>
              </a:ext>
            </a:extLst>
          </p:cNvPr>
          <p:cNvCxnSpPr/>
          <p:nvPr/>
        </p:nvCxnSpPr>
        <p:spPr>
          <a:xfrm>
            <a:off x="5427585" y="5139294"/>
            <a:ext cx="0" cy="4172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48085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Crop</Template>
  <TotalTime>32</TotalTime>
  <Words>636</Words>
  <Application>Microsoft Office PowerPoint</Application>
  <PresentationFormat>Widescreen</PresentationFormat>
  <Paragraphs>242</Paragraphs>
  <Slides>30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2" baseType="lpstr">
      <vt:lpstr>Franklin Gothic Book</vt:lpstr>
      <vt:lpstr>Crop</vt:lpstr>
      <vt:lpstr>Year 2– Statistics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2– Statistics</dc:title>
  <dc:creator>Laura Whitehouse</dc:creator>
  <cp:lastModifiedBy>Laura Whitehouse</cp:lastModifiedBy>
  <cp:revision>4</cp:revision>
  <dcterms:created xsi:type="dcterms:W3CDTF">2020-04-24T09:45:13Z</dcterms:created>
  <dcterms:modified xsi:type="dcterms:W3CDTF">2020-04-24T10:17:14Z</dcterms:modified>
</cp:coreProperties>
</file>