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1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78442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6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72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41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34341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78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15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26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83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689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30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167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lemon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Statistics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/>
              <a:t>Session 3 </a:t>
            </a:r>
            <a:r>
              <a:rPr lang="en-GB" dirty="0"/>
              <a:t>– using tally tables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6BF72-A542-4F4F-B6E8-F79848317137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282937"/>
          <a:ext cx="8638797" cy="239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599">
                  <a:extLst>
                    <a:ext uri="{9D8B030D-6E8A-4147-A177-3AD203B41FA5}">
                      <a16:colId xmlns:a16="http://schemas.microsoft.com/office/drawing/2014/main" val="2151519822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3435379347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2895731855"/>
                    </a:ext>
                  </a:extLst>
                </a:gridCol>
              </a:tblGrid>
              <a:tr h="341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54626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571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79729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5727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395AFD-0193-469C-91C2-1E8DD8194BE4}"/>
              </a:ext>
            </a:extLst>
          </p:cNvPr>
          <p:cNvCxnSpPr/>
          <p:nvPr/>
        </p:nvCxnSpPr>
        <p:spPr>
          <a:xfrm>
            <a:off x="515792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3959A7-FC85-4C2B-BC63-4C8AF81F9077}"/>
              </a:ext>
            </a:extLst>
          </p:cNvPr>
          <p:cNvCxnSpPr/>
          <p:nvPr/>
        </p:nvCxnSpPr>
        <p:spPr>
          <a:xfrm>
            <a:off x="5301818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8FF0A3-C901-41EA-BE52-0AB07D0AF182}"/>
              </a:ext>
            </a:extLst>
          </p:cNvPr>
          <p:cNvCxnSpPr/>
          <p:nvPr/>
        </p:nvCxnSpPr>
        <p:spPr>
          <a:xfrm>
            <a:off x="5157926" y="4480867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3" descr="Fishbowl">
            <a:extLst>
              <a:ext uri="{FF2B5EF4-FFF2-40B4-BE49-F238E27FC236}">
                <a16:creationId xmlns:a16="http://schemas.microsoft.com/office/drawing/2014/main" id="{E4FD3F67-C150-4E7A-9434-F3210A52C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49300" y="610338"/>
            <a:ext cx="2152835" cy="2152835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9A39AE-61E1-4B94-B091-8A3E56958A28}"/>
              </a:ext>
            </a:extLst>
          </p:cNvPr>
          <p:cNvCxnSpPr/>
          <p:nvPr/>
        </p:nvCxnSpPr>
        <p:spPr>
          <a:xfrm>
            <a:off x="5157926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2CE1AB-823A-44F1-A750-9D6826822C85}"/>
              </a:ext>
            </a:extLst>
          </p:cNvPr>
          <p:cNvCxnSpPr/>
          <p:nvPr/>
        </p:nvCxnSpPr>
        <p:spPr>
          <a:xfrm>
            <a:off x="5301818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D3D167-7418-4A0F-B01F-C5038A346166}"/>
              </a:ext>
            </a:extLst>
          </p:cNvPr>
          <p:cNvCxnSpPr/>
          <p:nvPr/>
        </p:nvCxnSpPr>
        <p:spPr>
          <a:xfrm>
            <a:off x="5427585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411E794-7CE0-4572-967E-90561C22CE0A}"/>
              </a:ext>
            </a:extLst>
          </p:cNvPr>
          <p:cNvCxnSpPr/>
          <p:nvPr/>
        </p:nvCxnSpPr>
        <p:spPr>
          <a:xfrm>
            <a:off x="5544474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99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6BF72-A542-4F4F-B6E8-F79848317137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282937"/>
          <a:ext cx="8638797" cy="239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599">
                  <a:extLst>
                    <a:ext uri="{9D8B030D-6E8A-4147-A177-3AD203B41FA5}">
                      <a16:colId xmlns:a16="http://schemas.microsoft.com/office/drawing/2014/main" val="2151519822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3435379347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2895731855"/>
                    </a:ext>
                  </a:extLst>
                </a:gridCol>
              </a:tblGrid>
              <a:tr h="341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54626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571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79729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5727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395AFD-0193-469C-91C2-1E8DD8194BE4}"/>
              </a:ext>
            </a:extLst>
          </p:cNvPr>
          <p:cNvCxnSpPr/>
          <p:nvPr/>
        </p:nvCxnSpPr>
        <p:spPr>
          <a:xfrm>
            <a:off x="515792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3959A7-FC85-4C2B-BC63-4C8AF81F9077}"/>
              </a:ext>
            </a:extLst>
          </p:cNvPr>
          <p:cNvCxnSpPr/>
          <p:nvPr/>
        </p:nvCxnSpPr>
        <p:spPr>
          <a:xfrm>
            <a:off x="5301818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8FF0A3-C901-41EA-BE52-0AB07D0AF182}"/>
              </a:ext>
            </a:extLst>
          </p:cNvPr>
          <p:cNvCxnSpPr/>
          <p:nvPr/>
        </p:nvCxnSpPr>
        <p:spPr>
          <a:xfrm>
            <a:off x="5157926" y="4480867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3" descr="Fishbowl">
            <a:extLst>
              <a:ext uri="{FF2B5EF4-FFF2-40B4-BE49-F238E27FC236}">
                <a16:creationId xmlns:a16="http://schemas.microsoft.com/office/drawing/2014/main" id="{E4FD3F67-C150-4E7A-9434-F3210A52C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49300" y="610338"/>
            <a:ext cx="2152835" cy="2152835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9A39AE-61E1-4B94-B091-8A3E56958A28}"/>
              </a:ext>
            </a:extLst>
          </p:cNvPr>
          <p:cNvCxnSpPr/>
          <p:nvPr/>
        </p:nvCxnSpPr>
        <p:spPr>
          <a:xfrm>
            <a:off x="5157926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2CE1AB-823A-44F1-A750-9D6826822C85}"/>
              </a:ext>
            </a:extLst>
          </p:cNvPr>
          <p:cNvCxnSpPr/>
          <p:nvPr/>
        </p:nvCxnSpPr>
        <p:spPr>
          <a:xfrm>
            <a:off x="5301818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D3D167-7418-4A0F-B01F-C5038A346166}"/>
              </a:ext>
            </a:extLst>
          </p:cNvPr>
          <p:cNvCxnSpPr/>
          <p:nvPr/>
        </p:nvCxnSpPr>
        <p:spPr>
          <a:xfrm>
            <a:off x="5427585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411E794-7CE0-4572-967E-90561C22CE0A}"/>
              </a:ext>
            </a:extLst>
          </p:cNvPr>
          <p:cNvCxnSpPr/>
          <p:nvPr/>
        </p:nvCxnSpPr>
        <p:spPr>
          <a:xfrm>
            <a:off x="5544474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D3A2FE0-29E8-4798-901F-E8A7EB7B3CCD}"/>
              </a:ext>
            </a:extLst>
          </p:cNvPr>
          <p:cNvCxnSpPr>
            <a:cxnSpLocks/>
          </p:cNvCxnSpPr>
          <p:nvPr/>
        </p:nvCxnSpPr>
        <p:spPr>
          <a:xfrm flipH="1">
            <a:off x="5060272" y="5139294"/>
            <a:ext cx="592214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24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6BF72-A542-4F4F-B6E8-F79848317137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282937"/>
          <a:ext cx="8638797" cy="239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599">
                  <a:extLst>
                    <a:ext uri="{9D8B030D-6E8A-4147-A177-3AD203B41FA5}">
                      <a16:colId xmlns:a16="http://schemas.microsoft.com/office/drawing/2014/main" val="2151519822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3435379347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2895731855"/>
                    </a:ext>
                  </a:extLst>
                </a:gridCol>
              </a:tblGrid>
              <a:tr h="341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54626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571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79729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5727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395AFD-0193-469C-91C2-1E8DD8194BE4}"/>
              </a:ext>
            </a:extLst>
          </p:cNvPr>
          <p:cNvCxnSpPr/>
          <p:nvPr/>
        </p:nvCxnSpPr>
        <p:spPr>
          <a:xfrm>
            <a:off x="515792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3959A7-FC85-4C2B-BC63-4C8AF81F9077}"/>
              </a:ext>
            </a:extLst>
          </p:cNvPr>
          <p:cNvCxnSpPr/>
          <p:nvPr/>
        </p:nvCxnSpPr>
        <p:spPr>
          <a:xfrm>
            <a:off x="5301818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8FF0A3-C901-41EA-BE52-0AB07D0AF182}"/>
              </a:ext>
            </a:extLst>
          </p:cNvPr>
          <p:cNvCxnSpPr/>
          <p:nvPr/>
        </p:nvCxnSpPr>
        <p:spPr>
          <a:xfrm>
            <a:off x="5157926" y="4480867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9A39AE-61E1-4B94-B091-8A3E56958A28}"/>
              </a:ext>
            </a:extLst>
          </p:cNvPr>
          <p:cNvCxnSpPr/>
          <p:nvPr/>
        </p:nvCxnSpPr>
        <p:spPr>
          <a:xfrm>
            <a:off x="5157926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2CE1AB-823A-44F1-A750-9D6826822C85}"/>
              </a:ext>
            </a:extLst>
          </p:cNvPr>
          <p:cNvCxnSpPr/>
          <p:nvPr/>
        </p:nvCxnSpPr>
        <p:spPr>
          <a:xfrm>
            <a:off x="5301818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D3D167-7418-4A0F-B01F-C5038A346166}"/>
              </a:ext>
            </a:extLst>
          </p:cNvPr>
          <p:cNvCxnSpPr/>
          <p:nvPr/>
        </p:nvCxnSpPr>
        <p:spPr>
          <a:xfrm>
            <a:off x="5427585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411E794-7CE0-4572-967E-90561C22CE0A}"/>
              </a:ext>
            </a:extLst>
          </p:cNvPr>
          <p:cNvCxnSpPr/>
          <p:nvPr/>
        </p:nvCxnSpPr>
        <p:spPr>
          <a:xfrm>
            <a:off x="5544474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D3A2FE0-29E8-4798-901F-E8A7EB7B3CCD}"/>
              </a:ext>
            </a:extLst>
          </p:cNvPr>
          <p:cNvCxnSpPr>
            <a:cxnSpLocks/>
          </p:cNvCxnSpPr>
          <p:nvPr/>
        </p:nvCxnSpPr>
        <p:spPr>
          <a:xfrm flipH="1">
            <a:off x="5060272" y="5139294"/>
            <a:ext cx="592214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phic 14" descr="Cat">
            <a:extLst>
              <a:ext uri="{FF2B5EF4-FFF2-40B4-BE49-F238E27FC236}">
                <a16:creationId xmlns:a16="http://schemas.microsoft.com/office/drawing/2014/main" id="{B1BD4120-7E12-459B-B116-A6B043F62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55950" y="583707"/>
            <a:ext cx="1680099" cy="1680099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31C7EF-8199-4412-BBF8-BA7D42A23A20}"/>
              </a:ext>
            </a:extLst>
          </p:cNvPr>
          <p:cNvCxnSpPr/>
          <p:nvPr/>
        </p:nvCxnSpPr>
        <p:spPr>
          <a:xfrm>
            <a:off x="5466424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71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6BF72-A542-4F4F-B6E8-F79848317137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282937"/>
          <a:ext cx="8638797" cy="239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599">
                  <a:extLst>
                    <a:ext uri="{9D8B030D-6E8A-4147-A177-3AD203B41FA5}">
                      <a16:colId xmlns:a16="http://schemas.microsoft.com/office/drawing/2014/main" val="2151519822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3435379347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2895731855"/>
                    </a:ext>
                  </a:extLst>
                </a:gridCol>
              </a:tblGrid>
              <a:tr h="341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54626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571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79729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5727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395AFD-0193-469C-91C2-1E8DD8194BE4}"/>
              </a:ext>
            </a:extLst>
          </p:cNvPr>
          <p:cNvCxnSpPr/>
          <p:nvPr/>
        </p:nvCxnSpPr>
        <p:spPr>
          <a:xfrm>
            <a:off x="515792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3959A7-FC85-4C2B-BC63-4C8AF81F9077}"/>
              </a:ext>
            </a:extLst>
          </p:cNvPr>
          <p:cNvCxnSpPr/>
          <p:nvPr/>
        </p:nvCxnSpPr>
        <p:spPr>
          <a:xfrm>
            <a:off x="5301818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8FF0A3-C901-41EA-BE52-0AB07D0AF182}"/>
              </a:ext>
            </a:extLst>
          </p:cNvPr>
          <p:cNvCxnSpPr/>
          <p:nvPr/>
        </p:nvCxnSpPr>
        <p:spPr>
          <a:xfrm>
            <a:off x="5157926" y="4480867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9A39AE-61E1-4B94-B091-8A3E56958A28}"/>
              </a:ext>
            </a:extLst>
          </p:cNvPr>
          <p:cNvCxnSpPr/>
          <p:nvPr/>
        </p:nvCxnSpPr>
        <p:spPr>
          <a:xfrm>
            <a:off x="5157926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2CE1AB-823A-44F1-A750-9D6826822C85}"/>
              </a:ext>
            </a:extLst>
          </p:cNvPr>
          <p:cNvCxnSpPr/>
          <p:nvPr/>
        </p:nvCxnSpPr>
        <p:spPr>
          <a:xfrm>
            <a:off x="5301818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D3D167-7418-4A0F-B01F-C5038A346166}"/>
              </a:ext>
            </a:extLst>
          </p:cNvPr>
          <p:cNvCxnSpPr/>
          <p:nvPr/>
        </p:nvCxnSpPr>
        <p:spPr>
          <a:xfrm>
            <a:off x="5427585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411E794-7CE0-4572-967E-90561C22CE0A}"/>
              </a:ext>
            </a:extLst>
          </p:cNvPr>
          <p:cNvCxnSpPr/>
          <p:nvPr/>
        </p:nvCxnSpPr>
        <p:spPr>
          <a:xfrm>
            <a:off x="5544474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D3A2FE0-29E8-4798-901F-E8A7EB7B3CCD}"/>
              </a:ext>
            </a:extLst>
          </p:cNvPr>
          <p:cNvCxnSpPr>
            <a:cxnSpLocks/>
          </p:cNvCxnSpPr>
          <p:nvPr/>
        </p:nvCxnSpPr>
        <p:spPr>
          <a:xfrm flipH="1">
            <a:off x="5060272" y="5139294"/>
            <a:ext cx="592214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phic 14" descr="Cat">
            <a:extLst>
              <a:ext uri="{FF2B5EF4-FFF2-40B4-BE49-F238E27FC236}">
                <a16:creationId xmlns:a16="http://schemas.microsoft.com/office/drawing/2014/main" id="{B1BD4120-7E12-459B-B116-A6B043F62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55950" y="583707"/>
            <a:ext cx="1680099" cy="1680099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31C7EF-8199-4412-BBF8-BA7D42A23A20}"/>
              </a:ext>
            </a:extLst>
          </p:cNvPr>
          <p:cNvCxnSpPr/>
          <p:nvPr/>
        </p:nvCxnSpPr>
        <p:spPr>
          <a:xfrm>
            <a:off x="5466424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1D935A6-1D50-443B-9884-728D35A7AEAB}"/>
              </a:ext>
            </a:extLst>
          </p:cNvPr>
          <p:cNvCxnSpPr/>
          <p:nvPr/>
        </p:nvCxnSpPr>
        <p:spPr>
          <a:xfrm>
            <a:off x="565248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8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6BF72-A542-4F4F-B6E8-F79848317137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282937"/>
          <a:ext cx="8638797" cy="239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599">
                  <a:extLst>
                    <a:ext uri="{9D8B030D-6E8A-4147-A177-3AD203B41FA5}">
                      <a16:colId xmlns:a16="http://schemas.microsoft.com/office/drawing/2014/main" val="2151519822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3435379347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2895731855"/>
                    </a:ext>
                  </a:extLst>
                </a:gridCol>
              </a:tblGrid>
              <a:tr h="341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54626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571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79729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5727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395AFD-0193-469C-91C2-1E8DD8194BE4}"/>
              </a:ext>
            </a:extLst>
          </p:cNvPr>
          <p:cNvCxnSpPr/>
          <p:nvPr/>
        </p:nvCxnSpPr>
        <p:spPr>
          <a:xfrm>
            <a:off x="515792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3959A7-FC85-4C2B-BC63-4C8AF81F9077}"/>
              </a:ext>
            </a:extLst>
          </p:cNvPr>
          <p:cNvCxnSpPr/>
          <p:nvPr/>
        </p:nvCxnSpPr>
        <p:spPr>
          <a:xfrm>
            <a:off x="5301818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8FF0A3-C901-41EA-BE52-0AB07D0AF182}"/>
              </a:ext>
            </a:extLst>
          </p:cNvPr>
          <p:cNvCxnSpPr/>
          <p:nvPr/>
        </p:nvCxnSpPr>
        <p:spPr>
          <a:xfrm>
            <a:off x="5157926" y="4480867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9A39AE-61E1-4B94-B091-8A3E56958A28}"/>
              </a:ext>
            </a:extLst>
          </p:cNvPr>
          <p:cNvCxnSpPr/>
          <p:nvPr/>
        </p:nvCxnSpPr>
        <p:spPr>
          <a:xfrm>
            <a:off x="5157926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2CE1AB-823A-44F1-A750-9D6826822C85}"/>
              </a:ext>
            </a:extLst>
          </p:cNvPr>
          <p:cNvCxnSpPr/>
          <p:nvPr/>
        </p:nvCxnSpPr>
        <p:spPr>
          <a:xfrm>
            <a:off x="5301818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D3D167-7418-4A0F-B01F-C5038A346166}"/>
              </a:ext>
            </a:extLst>
          </p:cNvPr>
          <p:cNvCxnSpPr/>
          <p:nvPr/>
        </p:nvCxnSpPr>
        <p:spPr>
          <a:xfrm>
            <a:off x="5427585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411E794-7CE0-4572-967E-90561C22CE0A}"/>
              </a:ext>
            </a:extLst>
          </p:cNvPr>
          <p:cNvCxnSpPr/>
          <p:nvPr/>
        </p:nvCxnSpPr>
        <p:spPr>
          <a:xfrm>
            <a:off x="5544474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D3A2FE0-29E8-4798-901F-E8A7EB7B3CCD}"/>
              </a:ext>
            </a:extLst>
          </p:cNvPr>
          <p:cNvCxnSpPr>
            <a:cxnSpLocks/>
          </p:cNvCxnSpPr>
          <p:nvPr/>
        </p:nvCxnSpPr>
        <p:spPr>
          <a:xfrm flipH="1">
            <a:off x="5060272" y="5139294"/>
            <a:ext cx="592214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31C7EF-8199-4412-BBF8-BA7D42A23A20}"/>
              </a:ext>
            </a:extLst>
          </p:cNvPr>
          <p:cNvCxnSpPr/>
          <p:nvPr/>
        </p:nvCxnSpPr>
        <p:spPr>
          <a:xfrm>
            <a:off x="5466424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1D935A6-1D50-443B-9884-728D35A7AEAB}"/>
              </a:ext>
            </a:extLst>
          </p:cNvPr>
          <p:cNvCxnSpPr/>
          <p:nvPr/>
        </p:nvCxnSpPr>
        <p:spPr>
          <a:xfrm>
            <a:off x="565248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phic 17" descr="Fishbowl">
            <a:extLst>
              <a:ext uri="{FF2B5EF4-FFF2-40B4-BE49-F238E27FC236}">
                <a16:creationId xmlns:a16="http://schemas.microsoft.com/office/drawing/2014/main" id="{E6AEF1C0-8A49-40F5-9D27-AFF8CF5E8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49300" y="610338"/>
            <a:ext cx="2152835" cy="215283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356DB3-B212-4FE7-9026-0747A3CBCADD}"/>
              </a:ext>
            </a:extLst>
          </p:cNvPr>
          <p:cNvCxnSpPr/>
          <p:nvPr/>
        </p:nvCxnSpPr>
        <p:spPr>
          <a:xfrm>
            <a:off x="5840396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993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6BF72-A542-4F4F-B6E8-F79848317137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282937"/>
          <a:ext cx="8638797" cy="239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599">
                  <a:extLst>
                    <a:ext uri="{9D8B030D-6E8A-4147-A177-3AD203B41FA5}">
                      <a16:colId xmlns:a16="http://schemas.microsoft.com/office/drawing/2014/main" val="2151519822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3435379347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2895731855"/>
                    </a:ext>
                  </a:extLst>
                </a:gridCol>
              </a:tblGrid>
              <a:tr h="341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54626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571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79729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5727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395AFD-0193-469C-91C2-1E8DD8194BE4}"/>
              </a:ext>
            </a:extLst>
          </p:cNvPr>
          <p:cNvCxnSpPr/>
          <p:nvPr/>
        </p:nvCxnSpPr>
        <p:spPr>
          <a:xfrm>
            <a:off x="515792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3959A7-FC85-4C2B-BC63-4C8AF81F9077}"/>
              </a:ext>
            </a:extLst>
          </p:cNvPr>
          <p:cNvCxnSpPr/>
          <p:nvPr/>
        </p:nvCxnSpPr>
        <p:spPr>
          <a:xfrm>
            <a:off x="5301818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8FF0A3-C901-41EA-BE52-0AB07D0AF182}"/>
              </a:ext>
            </a:extLst>
          </p:cNvPr>
          <p:cNvCxnSpPr/>
          <p:nvPr/>
        </p:nvCxnSpPr>
        <p:spPr>
          <a:xfrm>
            <a:off x="5157926" y="4480867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9A39AE-61E1-4B94-B091-8A3E56958A28}"/>
              </a:ext>
            </a:extLst>
          </p:cNvPr>
          <p:cNvCxnSpPr/>
          <p:nvPr/>
        </p:nvCxnSpPr>
        <p:spPr>
          <a:xfrm>
            <a:off x="5157926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2CE1AB-823A-44F1-A750-9D6826822C85}"/>
              </a:ext>
            </a:extLst>
          </p:cNvPr>
          <p:cNvCxnSpPr/>
          <p:nvPr/>
        </p:nvCxnSpPr>
        <p:spPr>
          <a:xfrm>
            <a:off x="5301818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D3D167-7418-4A0F-B01F-C5038A346166}"/>
              </a:ext>
            </a:extLst>
          </p:cNvPr>
          <p:cNvCxnSpPr/>
          <p:nvPr/>
        </p:nvCxnSpPr>
        <p:spPr>
          <a:xfrm>
            <a:off x="5427585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411E794-7CE0-4572-967E-90561C22CE0A}"/>
              </a:ext>
            </a:extLst>
          </p:cNvPr>
          <p:cNvCxnSpPr/>
          <p:nvPr/>
        </p:nvCxnSpPr>
        <p:spPr>
          <a:xfrm>
            <a:off x="5544474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D3A2FE0-29E8-4798-901F-E8A7EB7B3CCD}"/>
              </a:ext>
            </a:extLst>
          </p:cNvPr>
          <p:cNvCxnSpPr>
            <a:cxnSpLocks/>
          </p:cNvCxnSpPr>
          <p:nvPr/>
        </p:nvCxnSpPr>
        <p:spPr>
          <a:xfrm flipH="1">
            <a:off x="5060272" y="5139294"/>
            <a:ext cx="592214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C31C7EF-8199-4412-BBF8-BA7D42A23A20}"/>
              </a:ext>
            </a:extLst>
          </p:cNvPr>
          <p:cNvCxnSpPr/>
          <p:nvPr/>
        </p:nvCxnSpPr>
        <p:spPr>
          <a:xfrm>
            <a:off x="5466424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1D935A6-1D50-443B-9884-728D35A7AEAB}"/>
              </a:ext>
            </a:extLst>
          </p:cNvPr>
          <p:cNvCxnSpPr/>
          <p:nvPr/>
        </p:nvCxnSpPr>
        <p:spPr>
          <a:xfrm>
            <a:off x="565248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E356DB3-B212-4FE7-9026-0747A3CBCADD}"/>
              </a:ext>
            </a:extLst>
          </p:cNvPr>
          <p:cNvCxnSpPr/>
          <p:nvPr/>
        </p:nvCxnSpPr>
        <p:spPr>
          <a:xfrm>
            <a:off x="5840396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0763D88-07D1-4B48-A916-3C4A0940D9B2}"/>
              </a:ext>
            </a:extLst>
          </p:cNvPr>
          <p:cNvSpPr txBox="1"/>
          <p:nvPr/>
        </p:nvSpPr>
        <p:spPr>
          <a:xfrm>
            <a:off x="1664471" y="630315"/>
            <a:ext cx="981435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tally helped us to keep count of how many of each animal there were instead of trying to remember.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44154D-4AE1-4BA7-9F9B-3EF1DC5A7833}"/>
              </a:ext>
            </a:extLst>
          </p:cNvPr>
          <p:cNvSpPr txBox="1"/>
          <p:nvPr/>
        </p:nvSpPr>
        <p:spPr>
          <a:xfrm>
            <a:off x="1664471" y="1620387"/>
            <a:ext cx="981435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 now count to find out how many there were in total.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ED5D43-2191-42AD-841B-E484DC4FD461}"/>
              </a:ext>
            </a:extLst>
          </p:cNvPr>
          <p:cNvSpPr txBox="1"/>
          <p:nvPr/>
        </p:nvSpPr>
        <p:spPr>
          <a:xfrm>
            <a:off x="8410129" y="3812051"/>
            <a:ext cx="174987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C3FCDCD-D499-4781-87D2-D40C5E333FBC}"/>
              </a:ext>
            </a:extLst>
          </p:cNvPr>
          <p:cNvSpPr txBox="1"/>
          <p:nvPr/>
        </p:nvSpPr>
        <p:spPr>
          <a:xfrm>
            <a:off x="8410129" y="4525831"/>
            <a:ext cx="174987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4506B7A-1568-4E4E-939B-42A36F2429BF}"/>
              </a:ext>
            </a:extLst>
          </p:cNvPr>
          <p:cNvSpPr txBox="1"/>
          <p:nvPr/>
        </p:nvSpPr>
        <p:spPr>
          <a:xfrm>
            <a:off x="8410129" y="5105269"/>
            <a:ext cx="174987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35560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695094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Let’s draw a tally to show the different coloured sweets in the packet.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546376"/>
              </p:ext>
            </p:extLst>
          </p:nvPr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86C6855-732E-444F-B707-DD3642742B15}"/>
              </a:ext>
            </a:extLst>
          </p:cNvPr>
          <p:cNvSpPr/>
          <p:nvPr/>
        </p:nvSpPr>
        <p:spPr>
          <a:xfrm>
            <a:off x="5603289" y="1686757"/>
            <a:ext cx="985421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89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695094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Let’s draw a tally to show the different coloured sweets in the packet.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86C6855-732E-444F-B707-DD3642742B15}"/>
              </a:ext>
            </a:extLst>
          </p:cNvPr>
          <p:cNvSpPr/>
          <p:nvPr/>
        </p:nvSpPr>
        <p:spPr>
          <a:xfrm>
            <a:off x="5603289" y="1686757"/>
            <a:ext cx="985421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14FEFC-739B-440C-A926-46BDC73A60D5}"/>
              </a:ext>
            </a:extLst>
          </p:cNvPr>
          <p:cNvCxnSpPr/>
          <p:nvPr/>
        </p:nvCxnSpPr>
        <p:spPr>
          <a:xfrm>
            <a:off x="5168283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73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695094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Let’s draw a tally to show the different coloured sweets in the packet.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86C6855-732E-444F-B707-DD3642742B15}"/>
              </a:ext>
            </a:extLst>
          </p:cNvPr>
          <p:cNvSpPr/>
          <p:nvPr/>
        </p:nvSpPr>
        <p:spPr>
          <a:xfrm>
            <a:off x="5603289" y="1686757"/>
            <a:ext cx="985421" cy="9144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14FEFC-739B-440C-A926-46BDC73A60D5}"/>
              </a:ext>
            </a:extLst>
          </p:cNvPr>
          <p:cNvCxnSpPr/>
          <p:nvPr/>
        </p:nvCxnSpPr>
        <p:spPr>
          <a:xfrm>
            <a:off x="5168283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08F6F0-FF6B-49FD-ADAA-5D6F405F6BBC}"/>
              </a:ext>
            </a:extLst>
          </p:cNvPr>
          <p:cNvCxnSpPr/>
          <p:nvPr/>
        </p:nvCxnSpPr>
        <p:spPr>
          <a:xfrm>
            <a:off x="5078027" y="584972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160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695094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Let’s draw a tally to show the different coloured sweets in the packet.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86C6855-732E-444F-B707-DD3642742B15}"/>
              </a:ext>
            </a:extLst>
          </p:cNvPr>
          <p:cNvSpPr/>
          <p:nvPr/>
        </p:nvSpPr>
        <p:spPr>
          <a:xfrm>
            <a:off x="5603289" y="1686757"/>
            <a:ext cx="985421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14FEFC-739B-440C-A926-46BDC73A60D5}"/>
              </a:ext>
            </a:extLst>
          </p:cNvPr>
          <p:cNvCxnSpPr/>
          <p:nvPr/>
        </p:nvCxnSpPr>
        <p:spPr>
          <a:xfrm>
            <a:off x="5168283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08F6F0-FF6B-49FD-ADAA-5D6F405F6BBC}"/>
              </a:ext>
            </a:extLst>
          </p:cNvPr>
          <p:cNvCxnSpPr/>
          <p:nvPr/>
        </p:nvCxnSpPr>
        <p:spPr>
          <a:xfrm>
            <a:off x="5078027" y="584972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316EF7-8EBA-4563-B6C0-BA06DCFEEDD2}"/>
              </a:ext>
            </a:extLst>
          </p:cNvPr>
          <p:cNvCxnSpPr/>
          <p:nvPr/>
        </p:nvCxnSpPr>
        <p:spPr>
          <a:xfrm>
            <a:off x="5078027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51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A64157-CD1C-42D5-B3C2-6E8401D06542}"/>
              </a:ext>
            </a:extLst>
          </p:cNvPr>
          <p:cNvSpPr txBox="1"/>
          <p:nvPr/>
        </p:nvSpPr>
        <p:spPr>
          <a:xfrm>
            <a:off x="1744910" y="268448"/>
            <a:ext cx="998289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are these two tables different?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13219F-55AA-43FF-90A8-C3E4F74E32C8}"/>
              </a:ext>
            </a:extLst>
          </p:cNvPr>
          <p:cNvCxnSpPr>
            <a:cxnSpLocks/>
          </p:cNvCxnSpPr>
          <p:nvPr/>
        </p:nvCxnSpPr>
        <p:spPr>
          <a:xfrm>
            <a:off x="6585358" y="1870745"/>
            <a:ext cx="0" cy="48907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65380F8-70AA-407D-8D19-E6D889159AC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1795" y="1870745"/>
          <a:ext cx="5384438" cy="2944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061">
                  <a:extLst>
                    <a:ext uri="{9D8B030D-6E8A-4147-A177-3AD203B41FA5}">
                      <a16:colId xmlns:a16="http://schemas.microsoft.com/office/drawing/2014/main" val="830175397"/>
                    </a:ext>
                  </a:extLst>
                </a:gridCol>
                <a:gridCol w="3749878">
                  <a:extLst>
                    <a:ext uri="{9D8B030D-6E8A-4147-A177-3AD203B41FA5}">
                      <a16:colId xmlns:a16="http://schemas.microsoft.com/office/drawing/2014/main" val="3651306293"/>
                    </a:ext>
                  </a:extLst>
                </a:gridCol>
                <a:gridCol w="679499">
                  <a:extLst>
                    <a:ext uri="{9D8B030D-6E8A-4147-A177-3AD203B41FA5}">
                      <a16:colId xmlns:a16="http://schemas.microsoft.com/office/drawing/2014/main" val="1107288940"/>
                    </a:ext>
                  </a:extLst>
                </a:gridCol>
              </a:tblGrid>
              <a:tr h="58890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Flavour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Picture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207901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Lemon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864960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Strawberry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561508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Apple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397538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28442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3A0A9E6-9318-4C16-A229-EDDF63AAD231}"/>
              </a:ext>
            </a:extLst>
          </p:cNvPr>
          <p:cNvSpPr txBox="1"/>
          <p:nvPr/>
        </p:nvSpPr>
        <p:spPr>
          <a:xfrm>
            <a:off x="3405931" y="884930"/>
            <a:ext cx="5648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Each table shows the different flavour sweets in a pack.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1E634E1-2C93-4663-B4EA-759D11EAC7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853268" y="2528584"/>
            <a:ext cx="403368" cy="4033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14A16BE-A06E-4BA6-8AB1-07106BF43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24077" y="2528584"/>
            <a:ext cx="403368" cy="40336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FA40D42-5C53-4B54-ADB9-B580304BB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02563" y="2528584"/>
            <a:ext cx="403368" cy="40336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A161B6-38DE-4FBA-8C7F-F97F02DC6E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215" y="3121928"/>
            <a:ext cx="255474" cy="3112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B5EE39A-7A61-488B-8475-025139D7FC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340" y="3117733"/>
            <a:ext cx="255474" cy="31126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1C15DFD-71AD-4B44-9326-A03661B314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08" y="3117733"/>
            <a:ext cx="255474" cy="31126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268F5DE-103B-4B85-BE66-6D7F0342FB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076" y="3117732"/>
            <a:ext cx="255474" cy="31126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4A300F2-E967-4E7D-B3AD-783B317BAA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176" y="3117731"/>
            <a:ext cx="255474" cy="31126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1BA9D3B-91BC-42E2-ADC7-4EE38B8216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317" y="3117730"/>
            <a:ext cx="255474" cy="31126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1C69D9C-8E8E-4719-9FEE-CCE5E0C6F5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262" y="3117729"/>
            <a:ext cx="255474" cy="31126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0F98C88-AC4C-4A11-AB4F-9AC3D7C7C5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198" y="3777446"/>
            <a:ext cx="322213" cy="38747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8BA8C6B-9F36-4C51-8925-AAEDDDBE2B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215" y="4440131"/>
            <a:ext cx="322213" cy="31342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3DAB441-77CD-4F09-AAB5-EBAE31DFE2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68" y="4438017"/>
            <a:ext cx="322213" cy="31342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94F1163-AF3E-46F1-BBD2-F8427D1485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456" y="4438016"/>
            <a:ext cx="322213" cy="3134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D050D89-AFE4-4FCF-9E61-4A6D955DA1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877" y="4438015"/>
            <a:ext cx="322213" cy="31342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B2D65DA-9BDC-4197-9B9E-7771D7E496B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059" y="4438014"/>
            <a:ext cx="322213" cy="313425"/>
          </a:xfrm>
          <a:prstGeom prst="rect">
            <a:avLst/>
          </a:prstGeom>
        </p:spPr>
      </p:pic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AAFA8183-EBDE-4B20-B084-D0B22A6DC98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703623" y="1956728"/>
          <a:ext cx="5384438" cy="2944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061">
                  <a:extLst>
                    <a:ext uri="{9D8B030D-6E8A-4147-A177-3AD203B41FA5}">
                      <a16:colId xmlns:a16="http://schemas.microsoft.com/office/drawing/2014/main" val="830175397"/>
                    </a:ext>
                  </a:extLst>
                </a:gridCol>
                <a:gridCol w="3749878">
                  <a:extLst>
                    <a:ext uri="{9D8B030D-6E8A-4147-A177-3AD203B41FA5}">
                      <a16:colId xmlns:a16="http://schemas.microsoft.com/office/drawing/2014/main" val="3651306293"/>
                    </a:ext>
                  </a:extLst>
                </a:gridCol>
                <a:gridCol w="679499">
                  <a:extLst>
                    <a:ext uri="{9D8B030D-6E8A-4147-A177-3AD203B41FA5}">
                      <a16:colId xmlns:a16="http://schemas.microsoft.com/office/drawing/2014/main" val="1107288940"/>
                    </a:ext>
                  </a:extLst>
                </a:gridCol>
              </a:tblGrid>
              <a:tr h="58890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Flavour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207901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Lemon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864960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Strawberry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561508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Apple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397538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284425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155025EA-EA4A-45FA-8B0F-E3F5DD3679CB}"/>
              </a:ext>
            </a:extLst>
          </p:cNvPr>
          <p:cNvSpPr txBox="1"/>
          <p:nvPr/>
        </p:nvSpPr>
        <p:spPr>
          <a:xfrm>
            <a:off x="3053837" y="1420829"/>
            <a:ext cx="118215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Table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2DA8C1C-D2F2-4451-94E3-92454CED7C55}"/>
              </a:ext>
            </a:extLst>
          </p:cNvPr>
          <p:cNvSpPr txBox="1"/>
          <p:nvPr/>
        </p:nvSpPr>
        <p:spPr>
          <a:xfrm>
            <a:off x="8952696" y="1426197"/>
            <a:ext cx="118215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Table 2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5445243-DA2C-4840-8CD4-9422086E6451}"/>
              </a:ext>
            </a:extLst>
          </p:cNvPr>
          <p:cNvGrpSpPr/>
          <p:nvPr/>
        </p:nvGrpSpPr>
        <p:grpSpPr>
          <a:xfrm>
            <a:off x="7701714" y="3243867"/>
            <a:ext cx="413161" cy="370255"/>
            <a:chOff x="8501156" y="5301842"/>
            <a:chExt cx="413161" cy="370255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1EA4287-7A43-4ABB-84F7-1FCEAA904A87}"/>
                </a:ext>
              </a:extLst>
            </p:cNvPr>
            <p:cNvCxnSpPr/>
            <p:nvPr/>
          </p:nvCxnSpPr>
          <p:spPr>
            <a:xfrm>
              <a:off x="8556771" y="530184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8323B93-EF23-4322-A61E-21CADD690C13}"/>
                </a:ext>
              </a:extLst>
            </p:cNvPr>
            <p:cNvCxnSpPr/>
            <p:nvPr/>
          </p:nvCxnSpPr>
          <p:spPr>
            <a:xfrm>
              <a:off x="8652833" y="530703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48A95E-3C8B-46FA-816E-F6753E24C9A6}"/>
                </a:ext>
              </a:extLst>
            </p:cNvPr>
            <p:cNvCxnSpPr/>
            <p:nvPr/>
          </p:nvCxnSpPr>
          <p:spPr>
            <a:xfrm>
              <a:off x="8752508" y="5311370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F0C01A3-F39D-4AB2-9618-4310FC651D31}"/>
                </a:ext>
              </a:extLst>
            </p:cNvPr>
            <p:cNvCxnSpPr/>
            <p:nvPr/>
          </p:nvCxnSpPr>
          <p:spPr>
            <a:xfrm>
              <a:off x="8852181" y="531136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E0E110D-9FDB-4F2A-835E-D0593355A2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1156" y="5311369"/>
              <a:ext cx="413161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46E259D-C7E7-4F77-9393-052774F148F9}"/>
              </a:ext>
            </a:extLst>
          </p:cNvPr>
          <p:cNvCxnSpPr/>
          <p:nvPr/>
        </p:nvCxnSpPr>
        <p:spPr>
          <a:xfrm>
            <a:off x="7766498" y="2571225"/>
            <a:ext cx="0" cy="36072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6AAD5FA-07E6-4CF3-9105-43895A9EB601}"/>
              </a:ext>
            </a:extLst>
          </p:cNvPr>
          <p:cNvCxnSpPr/>
          <p:nvPr/>
        </p:nvCxnSpPr>
        <p:spPr>
          <a:xfrm>
            <a:off x="7893563" y="2583157"/>
            <a:ext cx="0" cy="36072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AA4328E-A13A-4F2D-A785-97B0518C15F5}"/>
              </a:ext>
            </a:extLst>
          </p:cNvPr>
          <p:cNvCxnSpPr/>
          <p:nvPr/>
        </p:nvCxnSpPr>
        <p:spPr>
          <a:xfrm>
            <a:off x="8029116" y="2583157"/>
            <a:ext cx="0" cy="36072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EDF90D2-54D5-44E0-AA93-6CBBF5AF1CA6}"/>
              </a:ext>
            </a:extLst>
          </p:cNvPr>
          <p:cNvCxnSpPr/>
          <p:nvPr/>
        </p:nvCxnSpPr>
        <p:spPr>
          <a:xfrm>
            <a:off x="7796038" y="3804190"/>
            <a:ext cx="0" cy="36072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29FDA4A-6C4F-491D-928B-18BF0DFE3765}"/>
              </a:ext>
            </a:extLst>
          </p:cNvPr>
          <p:cNvCxnSpPr/>
          <p:nvPr/>
        </p:nvCxnSpPr>
        <p:spPr>
          <a:xfrm>
            <a:off x="8280405" y="3243866"/>
            <a:ext cx="0" cy="36072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018E043-9AAA-4395-9CD0-68347E828092}"/>
              </a:ext>
            </a:extLst>
          </p:cNvPr>
          <p:cNvCxnSpPr>
            <a:cxnSpLocks/>
          </p:cNvCxnSpPr>
          <p:nvPr/>
        </p:nvCxnSpPr>
        <p:spPr>
          <a:xfrm>
            <a:off x="8376098" y="3253394"/>
            <a:ext cx="0" cy="36072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80BC433-1968-483D-B790-90D07D98AB3D}"/>
              </a:ext>
            </a:extLst>
          </p:cNvPr>
          <p:cNvGrpSpPr/>
          <p:nvPr/>
        </p:nvGrpSpPr>
        <p:grpSpPr>
          <a:xfrm>
            <a:off x="7797573" y="4438170"/>
            <a:ext cx="413161" cy="370255"/>
            <a:chOff x="8501156" y="5301842"/>
            <a:chExt cx="413161" cy="370255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E98414E-C4BC-46BE-87C0-D5021597C981}"/>
                </a:ext>
              </a:extLst>
            </p:cNvPr>
            <p:cNvCxnSpPr/>
            <p:nvPr/>
          </p:nvCxnSpPr>
          <p:spPr>
            <a:xfrm>
              <a:off x="8556771" y="530184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E5B3E3F2-8EB8-436F-B0BF-DC6A682EB645}"/>
                </a:ext>
              </a:extLst>
            </p:cNvPr>
            <p:cNvCxnSpPr/>
            <p:nvPr/>
          </p:nvCxnSpPr>
          <p:spPr>
            <a:xfrm>
              <a:off x="8652833" y="530703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4F9F6AEC-4A4E-4D70-9AFF-5B92075784A2}"/>
                </a:ext>
              </a:extLst>
            </p:cNvPr>
            <p:cNvCxnSpPr/>
            <p:nvPr/>
          </p:nvCxnSpPr>
          <p:spPr>
            <a:xfrm>
              <a:off x="8752508" y="5311370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C5C02CA4-084F-46B8-8627-B48E30B66C6B}"/>
                </a:ext>
              </a:extLst>
            </p:cNvPr>
            <p:cNvCxnSpPr/>
            <p:nvPr/>
          </p:nvCxnSpPr>
          <p:spPr>
            <a:xfrm>
              <a:off x="8852181" y="531136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9A2A5F5-F233-43EE-B3AA-DEFDC3768A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1156" y="5311369"/>
              <a:ext cx="413161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3680E146-C670-4436-BFA7-E84A726EC575}"/>
              </a:ext>
            </a:extLst>
          </p:cNvPr>
          <p:cNvSpPr txBox="1"/>
          <p:nvPr/>
        </p:nvSpPr>
        <p:spPr>
          <a:xfrm>
            <a:off x="1174400" y="5224697"/>
            <a:ext cx="459907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table uses pictures to help show us how many there are of each flavour.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3A2D837-EC04-46E4-A0A4-A227E16F2C34}"/>
              </a:ext>
            </a:extLst>
          </p:cNvPr>
          <p:cNvSpPr txBox="1"/>
          <p:nvPr/>
        </p:nvSpPr>
        <p:spPr>
          <a:xfrm>
            <a:off x="7128738" y="5224697"/>
            <a:ext cx="459907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table uses lines to show us how many there are of each flavour. We call this a tally. </a:t>
            </a:r>
          </a:p>
        </p:txBody>
      </p:sp>
    </p:spTree>
    <p:extLst>
      <p:ext uri="{BB962C8B-B14F-4D97-AF65-F5344CB8AC3E}">
        <p14:creationId xmlns:p14="http://schemas.microsoft.com/office/powerpoint/2010/main" val="6696266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695094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Let’s draw a tally to show the different coloured sweets in the packet.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86C6855-732E-444F-B707-DD3642742B15}"/>
              </a:ext>
            </a:extLst>
          </p:cNvPr>
          <p:cNvSpPr/>
          <p:nvPr/>
        </p:nvSpPr>
        <p:spPr>
          <a:xfrm>
            <a:off x="5603289" y="1686757"/>
            <a:ext cx="985421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14FEFC-739B-440C-A926-46BDC73A60D5}"/>
              </a:ext>
            </a:extLst>
          </p:cNvPr>
          <p:cNvCxnSpPr/>
          <p:nvPr/>
        </p:nvCxnSpPr>
        <p:spPr>
          <a:xfrm>
            <a:off x="5168283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08F6F0-FF6B-49FD-ADAA-5D6F405F6BBC}"/>
              </a:ext>
            </a:extLst>
          </p:cNvPr>
          <p:cNvCxnSpPr/>
          <p:nvPr/>
        </p:nvCxnSpPr>
        <p:spPr>
          <a:xfrm>
            <a:off x="5078027" y="584972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316EF7-8EBA-4563-B6C0-BA06DCFEEDD2}"/>
              </a:ext>
            </a:extLst>
          </p:cNvPr>
          <p:cNvCxnSpPr/>
          <p:nvPr/>
        </p:nvCxnSpPr>
        <p:spPr>
          <a:xfrm>
            <a:off x="5078027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14A108-F4C2-418A-B91F-42CC081ECAFC}"/>
              </a:ext>
            </a:extLst>
          </p:cNvPr>
          <p:cNvCxnSpPr/>
          <p:nvPr/>
        </p:nvCxnSpPr>
        <p:spPr>
          <a:xfrm>
            <a:off x="5301448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63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695094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Let’s draw a tally to show the different coloured sweets in the packet.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86C6855-732E-444F-B707-DD3642742B15}"/>
              </a:ext>
            </a:extLst>
          </p:cNvPr>
          <p:cNvSpPr/>
          <p:nvPr/>
        </p:nvSpPr>
        <p:spPr>
          <a:xfrm>
            <a:off x="5603289" y="1686757"/>
            <a:ext cx="985421" cy="9144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14FEFC-739B-440C-A926-46BDC73A60D5}"/>
              </a:ext>
            </a:extLst>
          </p:cNvPr>
          <p:cNvCxnSpPr/>
          <p:nvPr/>
        </p:nvCxnSpPr>
        <p:spPr>
          <a:xfrm>
            <a:off x="5168283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08F6F0-FF6B-49FD-ADAA-5D6F405F6BBC}"/>
              </a:ext>
            </a:extLst>
          </p:cNvPr>
          <p:cNvCxnSpPr/>
          <p:nvPr/>
        </p:nvCxnSpPr>
        <p:spPr>
          <a:xfrm>
            <a:off x="5078027" y="584972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316EF7-8EBA-4563-B6C0-BA06DCFEEDD2}"/>
              </a:ext>
            </a:extLst>
          </p:cNvPr>
          <p:cNvCxnSpPr/>
          <p:nvPr/>
        </p:nvCxnSpPr>
        <p:spPr>
          <a:xfrm>
            <a:off x="5078027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14A108-F4C2-418A-B91F-42CC081ECAFC}"/>
              </a:ext>
            </a:extLst>
          </p:cNvPr>
          <p:cNvCxnSpPr/>
          <p:nvPr/>
        </p:nvCxnSpPr>
        <p:spPr>
          <a:xfrm>
            <a:off x="5301448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794B0F-4450-43E6-8E6F-BAA9D61797A6}"/>
              </a:ext>
            </a:extLst>
          </p:cNvPr>
          <p:cNvCxnSpPr/>
          <p:nvPr/>
        </p:nvCxnSpPr>
        <p:spPr>
          <a:xfrm>
            <a:off x="5078027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26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695094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Let’s draw a tally to show the different coloured sweets in the packet.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86C6855-732E-444F-B707-DD3642742B15}"/>
              </a:ext>
            </a:extLst>
          </p:cNvPr>
          <p:cNvSpPr/>
          <p:nvPr/>
        </p:nvSpPr>
        <p:spPr>
          <a:xfrm>
            <a:off x="5603289" y="1686757"/>
            <a:ext cx="985421" cy="9144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14FEFC-739B-440C-A926-46BDC73A60D5}"/>
              </a:ext>
            </a:extLst>
          </p:cNvPr>
          <p:cNvCxnSpPr/>
          <p:nvPr/>
        </p:nvCxnSpPr>
        <p:spPr>
          <a:xfrm>
            <a:off x="5168283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08F6F0-FF6B-49FD-ADAA-5D6F405F6BBC}"/>
              </a:ext>
            </a:extLst>
          </p:cNvPr>
          <p:cNvCxnSpPr/>
          <p:nvPr/>
        </p:nvCxnSpPr>
        <p:spPr>
          <a:xfrm>
            <a:off x="5078027" y="584972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316EF7-8EBA-4563-B6C0-BA06DCFEEDD2}"/>
              </a:ext>
            </a:extLst>
          </p:cNvPr>
          <p:cNvCxnSpPr/>
          <p:nvPr/>
        </p:nvCxnSpPr>
        <p:spPr>
          <a:xfrm>
            <a:off x="5078027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14A108-F4C2-418A-B91F-42CC081ECAFC}"/>
              </a:ext>
            </a:extLst>
          </p:cNvPr>
          <p:cNvCxnSpPr/>
          <p:nvPr/>
        </p:nvCxnSpPr>
        <p:spPr>
          <a:xfrm>
            <a:off x="5301448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794B0F-4450-43E6-8E6F-BAA9D61797A6}"/>
              </a:ext>
            </a:extLst>
          </p:cNvPr>
          <p:cNvCxnSpPr/>
          <p:nvPr/>
        </p:nvCxnSpPr>
        <p:spPr>
          <a:xfrm>
            <a:off x="5078027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5A4723-AA1F-4D8A-87B6-3D18D5FC85A9}"/>
              </a:ext>
            </a:extLst>
          </p:cNvPr>
          <p:cNvCxnSpPr/>
          <p:nvPr/>
        </p:nvCxnSpPr>
        <p:spPr>
          <a:xfrm>
            <a:off x="5187518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9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695094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Let’s draw a tally to show the different coloured sweets in the packet.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86C6855-732E-444F-B707-DD3642742B15}"/>
              </a:ext>
            </a:extLst>
          </p:cNvPr>
          <p:cNvSpPr/>
          <p:nvPr/>
        </p:nvSpPr>
        <p:spPr>
          <a:xfrm>
            <a:off x="5603289" y="1686757"/>
            <a:ext cx="985421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14FEFC-739B-440C-A926-46BDC73A60D5}"/>
              </a:ext>
            </a:extLst>
          </p:cNvPr>
          <p:cNvCxnSpPr/>
          <p:nvPr/>
        </p:nvCxnSpPr>
        <p:spPr>
          <a:xfrm>
            <a:off x="5168283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08F6F0-FF6B-49FD-ADAA-5D6F405F6BBC}"/>
              </a:ext>
            </a:extLst>
          </p:cNvPr>
          <p:cNvCxnSpPr/>
          <p:nvPr/>
        </p:nvCxnSpPr>
        <p:spPr>
          <a:xfrm>
            <a:off x="5078027" y="584972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316EF7-8EBA-4563-B6C0-BA06DCFEEDD2}"/>
              </a:ext>
            </a:extLst>
          </p:cNvPr>
          <p:cNvCxnSpPr/>
          <p:nvPr/>
        </p:nvCxnSpPr>
        <p:spPr>
          <a:xfrm>
            <a:off x="5078027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14A108-F4C2-418A-B91F-42CC081ECAFC}"/>
              </a:ext>
            </a:extLst>
          </p:cNvPr>
          <p:cNvCxnSpPr/>
          <p:nvPr/>
        </p:nvCxnSpPr>
        <p:spPr>
          <a:xfrm>
            <a:off x="5301448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794B0F-4450-43E6-8E6F-BAA9D61797A6}"/>
              </a:ext>
            </a:extLst>
          </p:cNvPr>
          <p:cNvCxnSpPr/>
          <p:nvPr/>
        </p:nvCxnSpPr>
        <p:spPr>
          <a:xfrm>
            <a:off x="5078027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5A4723-AA1F-4D8A-87B6-3D18D5FC85A9}"/>
              </a:ext>
            </a:extLst>
          </p:cNvPr>
          <p:cNvCxnSpPr/>
          <p:nvPr/>
        </p:nvCxnSpPr>
        <p:spPr>
          <a:xfrm>
            <a:off x="5187518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E762B0-F004-4BEE-B2B8-DA807E23A1A8}"/>
              </a:ext>
            </a:extLst>
          </p:cNvPr>
          <p:cNvCxnSpPr/>
          <p:nvPr/>
        </p:nvCxnSpPr>
        <p:spPr>
          <a:xfrm>
            <a:off x="518751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69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695094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Let’s draw a tally to show the different coloured sweets in the packet.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86C6855-732E-444F-B707-DD3642742B15}"/>
              </a:ext>
            </a:extLst>
          </p:cNvPr>
          <p:cNvSpPr/>
          <p:nvPr/>
        </p:nvSpPr>
        <p:spPr>
          <a:xfrm>
            <a:off x="5603289" y="1686757"/>
            <a:ext cx="985421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14FEFC-739B-440C-A926-46BDC73A60D5}"/>
              </a:ext>
            </a:extLst>
          </p:cNvPr>
          <p:cNvCxnSpPr/>
          <p:nvPr/>
        </p:nvCxnSpPr>
        <p:spPr>
          <a:xfrm>
            <a:off x="5168283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08F6F0-FF6B-49FD-ADAA-5D6F405F6BBC}"/>
              </a:ext>
            </a:extLst>
          </p:cNvPr>
          <p:cNvCxnSpPr/>
          <p:nvPr/>
        </p:nvCxnSpPr>
        <p:spPr>
          <a:xfrm>
            <a:off x="5078027" y="584972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316EF7-8EBA-4563-B6C0-BA06DCFEEDD2}"/>
              </a:ext>
            </a:extLst>
          </p:cNvPr>
          <p:cNvCxnSpPr/>
          <p:nvPr/>
        </p:nvCxnSpPr>
        <p:spPr>
          <a:xfrm>
            <a:off x="5078027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14A108-F4C2-418A-B91F-42CC081ECAFC}"/>
              </a:ext>
            </a:extLst>
          </p:cNvPr>
          <p:cNvCxnSpPr/>
          <p:nvPr/>
        </p:nvCxnSpPr>
        <p:spPr>
          <a:xfrm>
            <a:off x="5301448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794B0F-4450-43E6-8E6F-BAA9D61797A6}"/>
              </a:ext>
            </a:extLst>
          </p:cNvPr>
          <p:cNvCxnSpPr/>
          <p:nvPr/>
        </p:nvCxnSpPr>
        <p:spPr>
          <a:xfrm>
            <a:off x="5078027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5A4723-AA1F-4D8A-87B6-3D18D5FC85A9}"/>
              </a:ext>
            </a:extLst>
          </p:cNvPr>
          <p:cNvCxnSpPr/>
          <p:nvPr/>
        </p:nvCxnSpPr>
        <p:spPr>
          <a:xfrm>
            <a:off x="5187518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E762B0-F004-4BEE-B2B8-DA807E23A1A8}"/>
              </a:ext>
            </a:extLst>
          </p:cNvPr>
          <p:cNvCxnSpPr/>
          <p:nvPr/>
        </p:nvCxnSpPr>
        <p:spPr>
          <a:xfrm>
            <a:off x="518751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1C372B-594D-4E74-A5B5-A10896894A7A}"/>
              </a:ext>
            </a:extLst>
          </p:cNvPr>
          <p:cNvCxnSpPr/>
          <p:nvPr/>
        </p:nvCxnSpPr>
        <p:spPr>
          <a:xfrm>
            <a:off x="530144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95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695094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Let’s draw a tally to show the different coloured sweets in the packet.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86C6855-732E-444F-B707-DD3642742B15}"/>
              </a:ext>
            </a:extLst>
          </p:cNvPr>
          <p:cNvSpPr/>
          <p:nvPr/>
        </p:nvSpPr>
        <p:spPr>
          <a:xfrm>
            <a:off x="5603289" y="1686757"/>
            <a:ext cx="985421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14FEFC-739B-440C-A926-46BDC73A60D5}"/>
              </a:ext>
            </a:extLst>
          </p:cNvPr>
          <p:cNvCxnSpPr/>
          <p:nvPr/>
        </p:nvCxnSpPr>
        <p:spPr>
          <a:xfrm>
            <a:off x="5168283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08F6F0-FF6B-49FD-ADAA-5D6F405F6BBC}"/>
              </a:ext>
            </a:extLst>
          </p:cNvPr>
          <p:cNvCxnSpPr/>
          <p:nvPr/>
        </p:nvCxnSpPr>
        <p:spPr>
          <a:xfrm>
            <a:off x="5078027" y="584972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316EF7-8EBA-4563-B6C0-BA06DCFEEDD2}"/>
              </a:ext>
            </a:extLst>
          </p:cNvPr>
          <p:cNvCxnSpPr/>
          <p:nvPr/>
        </p:nvCxnSpPr>
        <p:spPr>
          <a:xfrm>
            <a:off x="5078027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14A108-F4C2-418A-B91F-42CC081ECAFC}"/>
              </a:ext>
            </a:extLst>
          </p:cNvPr>
          <p:cNvCxnSpPr/>
          <p:nvPr/>
        </p:nvCxnSpPr>
        <p:spPr>
          <a:xfrm>
            <a:off x="5301448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794B0F-4450-43E6-8E6F-BAA9D61797A6}"/>
              </a:ext>
            </a:extLst>
          </p:cNvPr>
          <p:cNvCxnSpPr/>
          <p:nvPr/>
        </p:nvCxnSpPr>
        <p:spPr>
          <a:xfrm>
            <a:off x="5078027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5A4723-AA1F-4D8A-87B6-3D18D5FC85A9}"/>
              </a:ext>
            </a:extLst>
          </p:cNvPr>
          <p:cNvCxnSpPr/>
          <p:nvPr/>
        </p:nvCxnSpPr>
        <p:spPr>
          <a:xfrm>
            <a:off x="5187518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E762B0-F004-4BEE-B2B8-DA807E23A1A8}"/>
              </a:ext>
            </a:extLst>
          </p:cNvPr>
          <p:cNvCxnSpPr/>
          <p:nvPr/>
        </p:nvCxnSpPr>
        <p:spPr>
          <a:xfrm>
            <a:off x="518751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1C372B-594D-4E74-A5B5-A10896894A7A}"/>
              </a:ext>
            </a:extLst>
          </p:cNvPr>
          <p:cNvCxnSpPr/>
          <p:nvPr/>
        </p:nvCxnSpPr>
        <p:spPr>
          <a:xfrm>
            <a:off x="530144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0F572A-67FD-46EA-AC2F-E30A507BE25E}"/>
              </a:ext>
            </a:extLst>
          </p:cNvPr>
          <p:cNvCxnSpPr/>
          <p:nvPr/>
        </p:nvCxnSpPr>
        <p:spPr>
          <a:xfrm>
            <a:off x="5436092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057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695094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Let’s draw a tally to show the different coloured sweets in the packet.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86C6855-732E-444F-B707-DD3642742B15}"/>
              </a:ext>
            </a:extLst>
          </p:cNvPr>
          <p:cNvSpPr/>
          <p:nvPr/>
        </p:nvSpPr>
        <p:spPr>
          <a:xfrm>
            <a:off x="5603289" y="1686757"/>
            <a:ext cx="985421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14FEFC-739B-440C-A926-46BDC73A60D5}"/>
              </a:ext>
            </a:extLst>
          </p:cNvPr>
          <p:cNvCxnSpPr/>
          <p:nvPr/>
        </p:nvCxnSpPr>
        <p:spPr>
          <a:xfrm>
            <a:off x="5168283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08F6F0-FF6B-49FD-ADAA-5D6F405F6BBC}"/>
              </a:ext>
            </a:extLst>
          </p:cNvPr>
          <p:cNvCxnSpPr/>
          <p:nvPr/>
        </p:nvCxnSpPr>
        <p:spPr>
          <a:xfrm>
            <a:off x="5078027" y="584972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316EF7-8EBA-4563-B6C0-BA06DCFEEDD2}"/>
              </a:ext>
            </a:extLst>
          </p:cNvPr>
          <p:cNvCxnSpPr/>
          <p:nvPr/>
        </p:nvCxnSpPr>
        <p:spPr>
          <a:xfrm>
            <a:off x="5078027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14A108-F4C2-418A-B91F-42CC081ECAFC}"/>
              </a:ext>
            </a:extLst>
          </p:cNvPr>
          <p:cNvCxnSpPr/>
          <p:nvPr/>
        </p:nvCxnSpPr>
        <p:spPr>
          <a:xfrm>
            <a:off x="5301448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794B0F-4450-43E6-8E6F-BAA9D61797A6}"/>
              </a:ext>
            </a:extLst>
          </p:cNvPr>
          <p:cNvCxnSpPr/>
          <p:nvPr/>
        </p:nvCxnSpPr>
        <p:spPr>
          <a:xfrm>
            <a:off x="5078027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5A4723-AA1F-4D8A-87B6-3D18D5FC85A9}"/>
              </a:ext>
            </a:extLst>
          </p:cNvPr>
          <p:cNvCxnSpPr/>
          <p:nvPr/>
        </p:nvCxnSpPr>
        <p:spPr>
          <a:xfrm>
            <a:off x="5187518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E762B0-F004-4BEE-B2B8-DA807E23A1A8}"/>
              </a:ext>
            </a:extLst>
          </p:cNvPr>
          <p:cNvCxnSpPr/>
          <p:nvPr/>
        </p:nvCxnSpPr>
        <p:spPr>
          <a:xfrm>
            <a:off x="518751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1C372B-594D-4E74-A5B5-A10896894A7A}"/>
              </a:ext>
            </a:extLst>
          </p:cNvPr>
          <p:cNvCxnSpPr/>
          <p:nvPr/>
        </p:nvCxnSpPr>
        <p:spPr>
          <a:xfrm>
            <a:off x="530144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0F572A-67FD-46EA-AC2F-E30A507BE25E}"/>
              </a:ext>
            </a:extLst>
          </p:cNvPr>
          <p:cNvCxnSpPr/>
          <p:nvPr/>
        </p:nvCxnSpPr>
        <p:spPr>
          <a:xfrm>
            <a:off x="5436092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4387E5-1500-47F7-B9F5-EC9CC91E2AEF}"/>
              </a:ext>
            </a:extLst>
          </p:cNvPr>
          <p:cNvCxnSpPr>
            <a:cxnSpLocks/>
          </p:cNvCxnSpPr>
          <p:nvPr/>
        </p:nvCxnSpPr>
        <p:spPr>
          <a:xfrm flipH="1">
            <a:off x="4953740" y="5291913"/>
            <a:ext cx="563731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24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695094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Let’s draw a tally to show the different coloured sweets in the packet.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86C6855-732E-444F-B707-DD3642742B15}"/>
              </a:ext>
            </a:extLst>
          </p:cNvPr>
          <p:cNvSpPr/>
          <p:nvPr/>
        </p:nvSpPr>
        <p:spPr>
          <a:xfrm>
            <a:off x="5603289" y="1686757"/>
            <a:ext cx="985421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14FEFC-739B-440C-A926-46BDC73A60D5}"/>
              </a:ext>
            </a:extLst>
          </p:cNvPr>
          <p:cNvCxnSpPr/>
          <p:nvPr/>
        </p:nvCxnSpPr>
        <p:spPr>
          <a:xfrm>
            <a:off x="5168283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08F6F0-FF6B-49FD-ADAA-5D6F405F6BBC}"/>
              </a:ext>
            </a:extLst>
          </p:cNvPr>
          <p:cNvCxnSpPr/>
          <p:nvPr/>
        </p:nvCxnSpPr>
        <p:spPr>
          <a:xfrm>
            <a:off x="5078027" y="584972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316EF7-8EBA-4563-B6C0-BA06DCFEEDD2}"/>
              </a:ext>
            </a:extLst>
          </p:cNvPr>
          <p:cNvCxnSpPr/>
          <p:nvPr/>
        </p:nvCxnSpPr>
        <p:spPr>
          <a:xfrm>
            <a:off x="5078027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14A108-F4C2-418A-B91F-42CC081ECAFC}"/>
              </a:ext>
            </a:extLst>
          </p:cNvPr>
          <p:cNvCxnSpPr/>
          <p:nvPr/>
        </p:nvCxnSpPr>
        <p:spPr>
          <a:xfrm>
            <a:off x="5301448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794B0F-4450-43E6-8E6F-BAA9D61797A6}"/>
              </a:ext>
            </a:extLst>
          </p:cNvPr>
          <p:cNvCxnSpPr/>
          <p:nvPr/>
        </p:nvCxnSpPr>
        <p:spPr>
          <a:xfrm>
            <a:off x="5078027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5A4723-AA1F-4D8A-87B6-3D18D5FC85A9}"/>
              </a:ext>
            </a:extLst>
          </p:cNvPr>
          <p:cNvCxnSpPr/>
          <p:nvPr/>
        </p:nvCxnSpPr>
        <p:spPr>
          <a:xfrm>
            <a:off x="5187518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E762B0-F004-4BEE-B2B8-DA807E23A1A8}"/>
              </a:ext>
            </a:extLst>
          </p:cNvPr>
          <p:cNvCxnSpPr/>
          <p:nvPr/>
        </p:nvCxnSpPr>
        <p:spPr>
          <a:xfrm>
            <a:off x="518751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1C372B-594D-4E74-A5B5-A10896894A7A}"/>
              </a:ext>
            </a:extLst>
          </p:cNvPr>
          <p:cNvCxnSpPr/>
          <p:nvPr/>
        </p:nvCxnSpPr>
        <p:spPr>
          <a:xfrm>
            <a:off x="530144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0F572A-67FD-46EA-AC2F-E30A507BE25E}"/>
              </a:ext>
            </a:extLst>
          </p:cNvPr>
          <p:cNvCxnSpPr/>
          <p:nvPr/>
        </p:nvCxnSpPr>
        <p:spPr>
          <a:xfrm>
            <a:off x="5436092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4387E5-1500-47F7-B9F5-EC9CC91E2AEF}"/>
              </a:ext>
            </a:extLst>
          </p:cNvPr>
          <p:cNvCxnSpPr>
            <a:cxnSpLocks/>
          </p:cNvCxnSpPr>
          <p:nvPr/>
        </p:nvCxnSpPr>
        <p:spPr>
          <a:xfrm flipH="1">
            <a:off x="4953740" y="5291913"/>
            <a:ext cx="563731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9ED720-9DFF-45CC-8738-978D123C36DD}"/>
              </a:ext>
            </a:extLst>
          </p:cNvPr>
          <p:cNvCxnSpPr/>
          <p:nvPr/>
        </p:nvCxnSpPr>
        <p:spPr>
          <a:xfrm>
            <a:off x="5439051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59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695094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Let’s draw a tally to show the different coloured sweets in the packet.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86C6855-732E-444F-B707-DD3642742B15}"/>
              </a:ext>
            </a:extLst>
          </p:cNvPr>
          <p:cNvSpPr/>
          <p:nvPr/>
        </p:nvSpPr>
        <p:spPr>
          <a:xfrm>
            <a:off x="5603289" y="1686757"/>
            <a:ext cx="985421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14FEFC-739B-440C-A926-46BDC73A60D5}"/>
              </a:ext>
            </a:extLst>
          </p:cNvPr>
          <p:cNvCxnSpPr/>
          <p:nvPr/>
        </p:nvCxnSpPr>
        <p:spPr>
          <a:xfrm>
            <a:off x="5168283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08F6F0-FF6B-49FD-ADAA-5D6F405F6BBC}"/>
              </a:ext>
            </a:extLst>
          </p:cNvPr>
          <p:cNvCxnSpPr/>
          <p:nvPr/>
        </p:nvCxnSpPr>
        <p:spPr>
          <a:xfrm>
            <a:off x="5078027" y="584972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316EF7-8EBA-4563-B6C0-BA06DCFEEDD2}"/>
              </a:ext>
            </a:extLst>
          </p:cNvPr>
          <p:cNvCxnSpPr/>
          <p:nvPr/>
        </p:nvCxnSpPr>
        <p:spPr>
          <a:xfrm>
            <a:off x="5078027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14A108-F4C2-418A-B91F-42CC081ECAFC}"/>
              </a:ext>
            </a:extLst>
          </p:cNvPr>
          <p:cNvCxnSpPr/>
          <p:nvPr/>
        </p:nvCxnSpPr>
        <p:spPr>
          <a:xfrm>
            <a:off x="5301448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794B0F-4450-43E6-8E6F-BAA9D61797A6}"/>
              </a:ext>
            </a:extLst>
          </p:cNvPr>
          <p:cNvCxnSpPr/>
          <p:nvPr/>
        </p:nvCxnSpPr>
        <p:spPr>
          <a:xfrm>
            <a:off x="5078027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5A4723-AA1F-4D8A-87B6-3D18D5FC85A9}"/>
              </a:ext>
            </a:extLst>
          </p:cNvPr>
          <p:cNvCxnSpPr/>
          <p:nvPr/>
        </p:nvCxnSpPr>
        <p:spPr>
          <a:xfrm>
            <a:off x="5187518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E762B0-F004-4BEE-B2B8-DA807E23A1A8}"/>
              </a:ext>
            </a:extLst>
          </p:cNvPr>
          <p:cNvCxnSpPr/>
          <p:nvPr/>
        </p:nvCxnSpPr>
        <p:spPr>
          <a:xfrm>
            <a:off x="518751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1C372B-594D-4E74-A5B5-A10896894A7A}"/>
              </a:ext>
            </a:extLst>
          </p:cNvPr>
          <p:cNvCxnSpPr/>
          <p:nvPr/>
        </p:nvCxnSpPr>
        <p:spPr>
          <a:xfrm>
            <a:off x="530144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0F572A-67FD-46EA-AC2F-E30A507BE25E}"/>
              </a:ext>
            </a:extLst>
          </p:cNvPr>
          <p:cNvCxnSpPr/>
          <p:nvPr/>
        </p:nvCxnSpPr>
        <p:spPr>
          <a:xfrm>
            <a:off x="5436092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4387E5-1500-47F7-B9F5-EC9CC91E2AEF}"/>
              </a:ext>
            </a:extLst>
          </p:cNvPr>
          <p:cNvCxnSpPr>
            <a:cxnSpLocks/>
          </p:cNvCxnSpPr>
          <p:nvPr/>
        </p:nvCxnSpPr>
        <p:spPr>
          <a:xfrm flipH="1">
            <a:off x="4953740" y="5291913"/>
            <a:ext cx="563731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9ED720-9DFF-45CC-8738-978D123C36DD}"/>
              </a:ext>
            </a:extLst>
          </p:cNvPr>
          <p:cNvCxnSpPr/>
          <p:nvPr/>
        </p:nvCxnSpPr>
        <p:spPr>
          <a:xfrm>
            <a:off x="5439051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D85A179-42C7-4C22-B95B-B692C0988B60}"/>
              </a:ext>
            </a:extLst>
          </p:cNvPr>
          <p:cNvCxnSpPr/>
          <p:nvPr/>
        </p:nvCxnSpPr>
        <p:spPr>
          <a:xfrm>
            <a:off x="571573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60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6950942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Let’s draw a tally to show the different coloured sweets in the packet.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086C6855-732E-444F-B707-DD3642742B15}"/>
              </a:ext>
            </a:extLst>
          </p:cNvPr>
          <p:cNvSpPr/>
          <p:nvPr/>
        </p:nvSpPr>
        <p:spPr>
          <a:xfrm>
            <a:off x="5603289" y="1686757"/>
            <a:ext cx="985421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14FEFC-739B-440C-A926-46BDC73A60D5}"/>
              </a:ext>
            </a:extLst>
          </p:cNvPr>
          <p:cNvCxnSpPr/>
          <p:nvPr/>
        </p:nvCxnSpPr>
        <p:spPr>
          <a:xfrm>
            <a:off x="5168283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08F6F0-FF6B-49FD-ADAA-5D6F405F6BBC}"/>
              </a:ext>
            </a:extLst>
          </p:cNvPr>
          <p:cNvCxnSpPr/>
          <p:nvPr/>
        </p:nvCxnSpPr>
        <p:spPr>
          <a:xfrm>
            <a:off x="5078027" y="584972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316EF7-8EBA-4563-B6C0-BA06DCFEEDD2}"/>
              </a:ext>
            </a:extLst>
          </p:cNvPr>
          <p:cNvCxnSpPr/>
          <p:nvPr/>
        </p:nvCxnSpPr>
        <p:spPr>
          <a:xfrm>
            <a:off x="5078027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14A108-F4C2-418A-B91F-42CC081ECAFC}"/>
              </a:ext>
            </a:extLst>
          </p:cNvPr>
          <p:cNvCxnSpPr/>
          <p:nvPr/>
        </p:nvCxnSpPr>
        <p:spPr>
          <a:xfrm>
            <a:off x="5301448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794B0F-4450-43E6-8E6F-BAA9D61797A6}"/>
              </a:ext>
            </a:extLst>
          </p:cNvPr>
          <p:cNvCxnSpPr/>
          <p:nvPr/>
        </p:nvCxnSpPr>
        <p:spPr>
          <a:xfrm>
            <a:off x="5078027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5A4723-AA1F-4D8A-87B6-3D18D5FC85A9}"/>
              </a:ext>
            </a:extLst>
          </p:cNvPr>
          <p:cNvCxnSpPr/>
          <p:nvPr/>
        </p:nvCxnSpPr>
        <p:spPr>
          <a:xfrm>
            <a:off x="5187518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E762B0-F004-4BEE-B2B8-DA807E23A1A8}"/>
              </a:ext>
            </a:extLst>
          </p:cNvPr>
          <p:cNvCxnSpPr/>
          <p:nvPr/>
        </p:nvCxnSpPr>
        <p:spPr>
          <a:xfrm>
            <a:off x="518751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1C372B-594D-4E74-A5B5-A10896894A7A}"/>
              </a:ext>
            </a:extLst>
          </p:cNvPr>
          <p:cNvCxnSpPr/>
          <p:nvPr/>
        </p:nvCxnSpPr>
        <p:spPr>
          <a:xfrm>
            <a:off x="530144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0F572A-67FD-46EA-AC2F-E30A507BE25E}"/>
              </a:ext>
            </a:extLst>
          </p:cNvPr>
          <p:cNvCxnSpPr/>
          <p:nvPr/>
        </p:nvCxnSpPr>
        <p:spPr>
          <a:xfrm>
            <a:off x="5436092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4387E5-1500-47F7-B9F5-EC9CC91E2AEF}"/>
              </a:ext>
            </a:extLst>
          </p:cNvPr>
          <p:cNvCxnSpPr>
            <a:cxnSpLocks/>
          </p:cNvCxnSpPr>
          <p:nvPr/>
        </p:nvCxnSpPr>
        <p:spPr>
          <a:xfrm flipH="1">
            <a:off x="4953740" y="5291913"/>
            <a:ext cx="563731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9ED720-9DFF-45CC-8738-978D123C36DD}"/>
              </a:ext>
            </a:extLst>
          </p:cNvPr>
          <p:cNvCxnSpPr/>
          <p:nvPr/>
        </p:nvCxnSpPr>
        <p:spPr>
          <a:xfrm>
            <a:off x="5439051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D85A179-42C7-4C22-B95B-B692C0988B60}"/>
              </a:ext>
            </a:extLst>
          </p:cNvPr>
          <p:cNvCxnSpPr/>
          <p:nvPr/>
        </p:nvCxnSpPr>
        <p:spPr>
          <a:xfrm>
            <a:off x="571573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F14A318-8461-4111-BF40-A77F737D657D}"/>
              </a:ext>
            </a:extLst>
          </p:cNvPr>
          <p:cNvCxnSpPr/>
          <p:nvPr/>
        </p:nvCxnSpPr>
        <p:spPr>
          <a:xfrm>
            <a:off x="5814872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28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5E88F5-FA32-4936-8FB4-BC123E54ED03}"/>
              </a:ext>
            </a:extLst>
          </p:cNvPr>
          <p:cNvSpPr txBox="1"/>
          <p:nvPr/>
        </p:nvSpPr>
        <p:spPr>
          <a:xfrm>
            <a:off x="1795244" y="310393"/>
            <a:ext cx="998289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In the last session we learnt how a tally works. We can now use these in our tally tables.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88F3CE-94AC-469F-9555-D77FE310C1FE}"/>
              </a:ext>
            </a:extLst>
          </p:cNvPr>
          <p:cNvSpPr txBox="1"/>
          <p:nvPr/>
        </p:nvSpPr>
        <p:spPr>
          <a:xfrm>
            <a:off x="1033244" y="974522"/>
            <a:ext cx="10963013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 tally helps us to keep track when we are trying to count a group of an amount.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34FEEC-1447-4385-82D4-69910E9F8646}"/>
              </a:ext>
            </a:extLst>
          </p:cNvPr>
          <p:cNvSpPr txBox="1"/>
          <p:nvPr/>
        </p:nvSpPr>
        <p:spPr>
          <a:xfrm>
            <a:off x="1033244" y="1453985"/>
            <a:ext cx="10963013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want to draw a tally for each animal that pops up on my screen. There are going to be cats, dogs or fishes.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6BF72-A542-4F4F-B6E8-F79848317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573135"/>
              </p:ext>
            </p:extLst>
          </p:nvPr>
        </p:nvGraphicFramePr>
        <p:xfrm>
          <a:off x="2032000" y="3282937"/>
          <a:ext cx="8638797" cy="239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599">
                  <a:extLst>
                    <a:ext uri="{9D8B030D-6E8A-4147-A177-3AD203B41FA5}">
                      <a16:colId xmlns:a16="http://schemas.microsoft.com/office/drawing/2014/main" val="2151519822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3435379347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2895731855"/>
                    </a:ext>
                  </a:extLst>
                </a:gridCol>
              </a:tblGrid>
              <a:tr h="341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54626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571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79729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5727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5BEF284-6D03-4E01-936E-76D74D0A9FDD}"/>
              </a:ext>
            </a:extLst>
          </p:cNvPr>
          <p:cNvSpPr txBox="1"/>
          <p:nvPr/>
        </p:nvSpPr>
        <p:spPr>
          <a:xfrm>
            <a:off x="1033244" y="2027094"/>
            <a:ext cx="10963013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Every time I see one of these, I’m going to add a tally into the table. Remember to draw a line across when you make a group of 5. </a:t>
            </a:r>
          </a:p>
        </p:txBody>
      </p:sp>
    </p:spTree>
    <p:extLst>
      <p:ext uri="{BB962C8B-B14F-4D97-AF65-F5344CB8AC3E}">
        <p14:creationId xmlns:p14="http://schemas.microsoft.com/office/powerpoint/2010/main" val="358573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A3ADB2-CFFB-4647-B069-8F10083C19E5}"/>
              </a:ext>
            </a:extLst>
          </p:cNvPr>
          <p:cNvSpPr txBox="1"/>
          <p:nvPr/>
        </p:nvSpPr>
        <p:spPr>
          <a:xfrm>
            <a:off x="2938509" y="488272"/>
            <a:ext cx="704887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tally helped us to keep count of the different colours.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35578-9DF8-4879-8D86-AE94B42F221C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781887"/>
          <a:ext cx="8541306" cy="2485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102">
                  <a:extLst>
                    <a:ext uri="{9D8B030D-6E8A-4147-A177-3AD203B41FA5}">
                      <a16:colId xmlns:a16="http://schemas.microsoft.com/office/drawing/2014/main" val="1882268887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2489787552"/>
                    </a:ext>
                  </a:extLst>
                </a:gridCol>
                <a:gridCol w="2847102">
                  <a:extLst>
                    <a:ext uri="{9D8B030D-6E8A-4147-A177-3AD203B41FA5}">
                      <a16:colId xmlns:a16="http://schemas.microsoft.com/office/drawing/2014/main" val="1618682674"/>
                    </a:ext>
                  </a:extLst>
                </a:gridCol>
              </a:tblGrid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Colour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126837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85029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Green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2693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Yellow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928121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54386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2EA61B9-EDE5-4D5B-8524-F4F9BD570FB5}"/>
              </a:ext>
            </a:extLst>
          </p:cNvPr>
          <p:cNvCxnSpPr/>
          <p:nvPr/>
        </p:nvCxnSpPr>
        <p:spPr>
          <a:xfrm>
            <a:off x="5078027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14FEFC-739B-440C-A926-46BDC73A60D5}"/>
              </a:ext>
            </a:extLst>
          </p:cNvPr>
          <p:cNvCxnSpPr/>
          <p:nvPr/>
        </p:nvCxnSpPr>
        <p:spPr>
          <a:xfrm>
            <a:off x="5168283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08F6F0-FF6B-49FD-ADAA-5D6F405F6BBC}"/>
              </a:ext>
            </a:extLst>
          </p:cNvPr>
          <p:cNvCxnSpPr/>
          <p:nvPr/>
        </p:nvCxnSpPr>
        <p:spPr>
          <a:xfrm>
            <a:off x="5078027" y="5849726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0316EF7-8EBA-4563-B6C0-BA06DCFEEDD2}"/>
              </a:ext>
            </a:extLst>
          </p:cNvPr>
          <p:cNvCxnSpPr/>
          <p:nvPr/>
        </p:nvCxnSpPr>
        <p:spPr>
          <a:xfrm>
            <a:off x="5078027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14A108-F4C2-418A-B91F-42CC081ECAFC}"/>
              </a:ext>
            </a:extLst>
          </p:cNvPr>
          <p:cNvCxnSpPr/>
          <p:nvPr/>
        </p:nvCxnSpPr>
        <p:spPr>
          <a:xfrm>
            <a:off x="5301448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794B0F-4450-43E6-8E6F-BAA9D61797A6}"/>
              </a:ext>
            </a:extLst>
          </p:cNvPr>
          <p:cNvCxnSpPr/>
          <p:nvPr/>
        </p:nvCxnSpPr>
        <p:spPr>
          <a:xfrm>
            <a:off x="5078027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5A4723-AA1F-4D8A-87B6-3D18D5FC85A9}"/>
              </a:ext>
            </a:extLst>
          </p:cNvPr>
          <p:cNvCxnSpPr/>
          <p:nvPr/>
        </p:nvCxnSpPr>
        <p:spPr>
          <a:xfrm>
            <a:off x="5187518" y="4812518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E762B0-F004-4BEE-B2B8-DA807E23A1A8}"/>
              </a:ext>
            </a:extLst>
          </p:cNvPr>
          <p:cNvCxnSpPr/>
          <p:nvPr/>
        </p:nvCxnSpPr>
        <p:spPr>
          <a:xfrm>
            <a:off x="518751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1C372B-594D-4E74-A5B5-A10896894A7A}"/>
              </a:ext>
            </a:extLst>
          </p:cNvPr>
          <p:cNvCxnSpPr/>
          <p:nvPr/>
        </p:nvCxnSpPr>
        <p:spPr>
          <a:xfrm>
            <a:off x="530144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0F572A-67FD-46EA-AC2F-E30A507BE25E}"/>
              </a:ext>
            </a:extLst>
          </p:cNvPr>
          <p:cNvCxnSpPr/>
          <p:nvPr/>
        </p:nvCxnSpPr>
        <p:spPr>
          <a:xfrm>
            <a:off x="5436092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4387E5-1500-47F7-B9F5-EC9CC91E2AEF}"/>
              </a:ext>
            </a:extLst>
          </p:cNvPr>
          <p:cNvCxnSpPr>
            <a:cxnSpLocks/>
          </p:cNvCxnSpPr>
          <p:nvPr/>
        </p:nvCxnSpPr>
        <p:spPr>
          <a:xfrm flipH="1">
            <a:off x="4953740" y="5291913"/>
            <a:ext cx="563731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B9ED720-9DFF-45CC-8738-978D123C36DD}"/>
              </a:ext>
            </a:extLst>
          </p:cNvPr>
          <p:cNvCxnSpPr/>
          <p:nvPr/>
        </p:nvCxnSpPr>
        <p:spPr>
          <a:xfrm>
            <a:off x="5439051" y="4312191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D85A179-42C7-4C22-B95B-B692C0988B60}"/>
              </a:ext>
            </a:extLst>
          </p:cNvPr>
          <p:cNvCxnSpPr/>
          <p:nvPr/>
        </p:nvCxnSpPr>
        <p:spPr>
          <a:xfrm>
            <a:off x="5715738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F14A318-8461-4111-BF40-A77F737D657D}"/>
              </a:ext>
            </a:extLst>
          </p:cNvPr>
          <p:cNvCxnSpPr/>
          <p:nvPr/>
        </p:nvCxnSpPr>
        <p:spPr>
          <a:xfrm>
            <a:off x="5814872" y="5291913"/>
            <a:ext cx="0" cy="41725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2DCA12C-1CBF-4FCC-9D65-171471E2F744}"/>
              </a:ext>
            </a:extLst>
          </p:cNvPr>
          <p:cNvSpPr txBox="1"/>
          <p:nvPr/>
        </p:nvSpPr>
        <p:spPr>
          <a:xfrm>
            <a:off x="2938509" y="1260379"/>
            <a:ext cx="704887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can now count to find how many we have in total.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B179015-C12C-42AA-8A9A-4DF42F33CF1A}"/>
              </a:ext>
            </a:extLst>
          </p:cNvPr>
          <p:cNvSpPr txBox="1"/>
          <p:nvPr/>
        </p:nvSpPr>
        <p:spPr>
          <a:xfrm>
            <a:off x="8347985" y="4336150"/>
            <a:ext cx="174987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9D65FD-7A82-4514-8F3F-950D52C7FCCF}"/>
              </a:ext>
            </a:extLst>
          </p:cNvPr>
          <p:cNvSpPr txBox="1"/>
          <p:nvPr/>
        </p:nvSpPr>
        <p:spPr>
          <a:xfrm>
            <a:off x="8347985" y="4860437"/>
            <a:ext cx="174987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2859F6-8D57-45A3-B6D9-DB09B175FE23}"/>
              </a:ext>
            </a:extLst>
          </p:cNvPr>
          <p:cNvSpPr txBox="1"/>
          <p:nvPr/>
        </p:nvSpPr>
        <p:spPr>
          <a:xfrm>
            <a:off x="8347985" y="5339832"/>
            <a:ext cx="174987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F64484-BC13-427A-815D-9A60594330A8}"/>
              </a:ext>
            </a:extLst>
          </p:cNvPr>
          <p:cNvSpPr txBox="1"/>
          <p:nvPr/>
        </p:nvSpPr>
        <p:spPr>
          <a:xfrm>
            <a:off x="8410129" y="5851808"/>
            <a:ext cx="1749871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0206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6BF72-A542-4F4F-B6E8-F79848317137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282937"/>
          <a:ext cx="8638797" cy="239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599">
                  <a:extLst>
                    <a:ext uri="{9D8B030D-6E8A-4147-A177-3AD203B41FA5}">
                      <a16:colId xmlns:a16="http://schemas.microsoft.com/office/drawing/2014/main" val="2151519822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3435379347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2895731855"/>
                    </a:ext>
                  </a:extLst>
                </a:gridCol>
              </a:tblGrid>
              <a:tr h="341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54626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571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79729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57273"/>
                  </a:ext>
                </a:extLst>
              </a:tr>
            </a:tbl>
          </a:graphicData>
        </a:graphic>
      </p:graphicFrame>
      <p:pic>
        <p:nvPicPr>
          <p:cNvPr id="8" name="Graphic 7" descr="Cat">
            <a:extLst>
              <a:ext uri="{FF2B5EF4-FFF2-40B4-BE49-F238E27FC236}">
                <a16:creationId xmlns:a16="http://schemas.microsoft.com/office/drawing/2014/main" id="{FF2397C1-300F-4BA2-AFEE-E07D85B0B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55950" y="583707"/>
            <a:ext cx="1680099" cy="1680099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395AFD-0193-469C-91C2-1E8DD8194BE4}"/>
              </a:ext>
            </a:extLst>
          </p:cNvPr>
          <p:cNvCxnSpPr/>
          <p:nvPr/>
        </p:nvCxnSpPr>
        <p:spPr>
          <a:xfrm>
            <a:off x="515792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66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6BF72-A542-4F4F-B6E8-F79848317137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282937"/>
          <a:ext cx="8638797" cy="239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599">
                  <a:extLst>
                    <a:ext uri="{9D8B030D-6E8A-4147-A177-3AD203B41FA5}">
                      <a16:colId xmlns:a16="http://schemas.microsoft.com/office/drawing/2014/main" val="2151519822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3435379347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2895731855"/>
                    </a:ext>
                  </a:extLst>
                </a:gridCol>
              </a:tblGrid>
              <a:tr h="341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54626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571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79729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57273"/>
                  </a:ext>
                </a:extLst>
              </a:tr>
            </a:tbl>
          </a:graphicData>
        </a:graphic>
      </p:graphicFrame>
      <p:pic>
        <p:nvPicPr>
          <p:cNvPr id="8" name="Graphic 7" descr="Cat">
            <a:extLst>
              <a:ext uri="{FF2B5EF4-FFF2-40B4-BE49-F238E27FC236}">
                <a16:creationId xmlns:a16="http://schemas.microsoft.com/office/drawing/2014/main" id="{FF2397C1-300F-4BA2-AFEE-E07D85B0B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55950" y="583707"/>
            <a:ext cx="1680099" cy="1680099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395AFD-0193-469C-91C2-1E8DD8194BE4}"/>
              </a:ext>
            </a:extLst>
          </p:cNvPr>
          <p:cNvCxnSpPr/>
          <p:nvPr/>
        </p:nvCxnSpPr>
        <p:spPr>
          <a:xfrm>
            <a:off x="515792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3959A7-FC85-4C2B-BC63-4C8AF81F9077}"/>
              </a:ext>
            </a:extLst>
          </p:cNvPr>
          <p:cNvCxnSpPr/>
          <p:nvPr/>
        </p:nvCxnSpPr>
        <p:spPr>
          <a:xfrm>
            <a:off x="5301818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4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6BF72-A542-4F4F-B6E8-F79848317137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282937"/>
          <a:ext cx="8638797" cy="239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599">
                  <a:extLst>
                    <a:ext uri="{9D8B030D-6E8A-4147-A177-3AD203B41FA5}">
                      <a16:colId xmlns:a16="http://schemas.microsoft.com/office/drawing/2014/main" val="2151519822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3435379347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2895731855"/>
                    </a:ext>
                  </a:extLst>
                </a:gridCol>
              </a:tblGrid>
              <a:tr h="341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54626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571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79729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5727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395AFD-0193-469C-91C2-1E8DD8194BE4}"/>
              </a:ext>
            </a:extLst>
          </p:cNvPr>
          <p:cNvCxnSpPr/>
          <p:nvPr/>
        </p:nvCxnSpPr>
        <p:spPr>
          <a:xfrm>
            <a:off x="515792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3959A7-FC85-4C2B-BC63-4C8AF81F9077}"/>
              </a:ext>
            </a:extLst>
          </p:cNvPr>
          <p:cNvCxnSpPr/>
          <p:nvPr/>
        </p:nvCxnSpPr>
        <p:spPr>
          <a:xfrm>
            <a:off x="5301818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phic 2" descr="Dog">
            <a:extLst>
              <a:ext uri="{FF2B5EF4-FFF2-40B4-BE49-F238E27FC236}">
                <a16:creationId xmlns:a16="http://schemas.microsoft.com/office/drawing/2014/main" id="{B829ABF1-E57E-49AE-BCDA-FF344D845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84197" y="816007"/>
            <a:ext cx="1729665" cy="1729665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8FF0A3-C901-41EA-BE52-0AB07D0AF182}"/>
              </a:ext>
            </a:extLst>
          </p:cNvPr>
          <p:cNvCxnSpPr/>
          <p:nvPr/>
        </p:nvCxnSpPr>
        <p:spPr>
          <a:xfrm>
            <a:off x="5157926" y="4480867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232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6BF72-A542-4F4F-B6E8-F79848317137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282937"/>
          <a:ext cx="8638797" cy="239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599">
                  <a:extLst>
                    <a:ext uri="{9D8B030D-6E8A-4147-A177-3AD203B41FA5}">
                      <a16:colId xmlns:a16="http://schemas.microsoft.com/office/drawing/2014/main" val="2151519822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3435379347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2895731855"/>
                    </a:ext>
                  </a:extLst>
                </a:gridCol>
              </a:tblGrid>
              <a:tr h="341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54626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571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79729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5727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395AFD-0193-469C-91C2-1E8DD8194BE4}"/>
              </a:ext>
            </a:extLst>
          </p:cNvPr>
          <p:cNvCxnSpPr/>
          <p:nvPr/>
        </p:nvCxnSpPr>
        <p:spPr>
          <a:xfrm>
            <a:off x="515792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3959A7-FC85-4C2B-BC63-4C8AF81F9077}"/>
              </a:ext>
            </a:extLst>
          </p:cNvPr>
          <p:cNvCxnSpPr/>
          <p:nvPr/>
        </p:nvCxnSpPr>
        <p:spPr>
          <a:xfrm>
            <a:off x="5301818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8FF0A3-C901-41EA-BE52-0AB07D0AF182}"/>
              </a:ext>
            </a:extLst>
          </p:cNvPr>
          <p:cNvCxnSpPr/>
          <p:nvPr/>
        </p:nvCxnSpPr>
        <p:spPr>
          <a:xfrm>
            <a:off x="5157926" y="4480867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3" descr="Fishbowl">
            <a:extLst>
              <a:ext uri="{FF2B5EF4-FFF2-40B4-BE49-F238E27FC236}">
                <a16:creationId xmlns:a16="http://schemas.microsoft.com/office/drawing/2014/main" id="{E4FD3F67-C150-4E7A-9434-F3210A52C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49300" y="610338"/>
            <a:ext cx="2152835" cy="2152835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9A39AE-61E1-4B94-B091-8A3E56958A28}"/>
              </a:ext>
            </a:extLst>
          </p:cNvPr>
          <p:cNvCxnSpPr/>
          <p:nvPr/>
        </p:nvCxnSpPr>
        <p:spPr>
          <a:xfrm>
            <a:off x="5157926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04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6BF72-A542-4F4F-B6E8-F79848317137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282937"/>
          <a:ext cx="8638797" cy="239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599">
                  <a:extLst>
                    <a:ext uri="{9D8B030D-6E8A-4147-A177-3AD203B41FA5}">
                      <a16:colId xmlns:a16="http://schemas.microsoft.com/office/drawing/2014/main" val="2151519822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3435379347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2895731855"/>
                    </a:ext>
                  </a:extLst>
                </a:gridCol>
              </a:tblGrid>
              <a:tr h="341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54626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571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79729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5727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395AFD-0193-469C-91C2-1E8DD8194BE4}"/>
              </a:ext>
            </a:extLst>
          </p:cNvPr>
          <p:cNvCxnSpPr/>
          <p:nvPr/>
        </p:nvCxnSpPr>
        <p:spPr>
          <a:xfrm>
            <a:off x="515792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3959A7-FC85-4C2B-BC63-4C8AF81F9077}"/>
              </a:ext>
            </a:extLst>
          </p:cNvPr>
          <p:cNvCxnSpPr/>
          <p:nvPr/>
        </p:nvCxnSpPr>
        <p:spPr>
          <a:xfrm>
            <a:off x="5301818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8FF0A3-C901-41EA-BE52-0AB07D0AF182}"/>
              </a:ext>
            </a:extLst>
          </p:cNvPr>
          <p:cNvCxnSpPr/>
          <p:nvPr/>
        </p:nvCxnSpPr>
        <p:spPr>
          <a:xfrm>
            <a:off x="5157926" y="4480867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3" descr="Fishbowl">
            <a:extLst>
              <a:ext uri="{FF2B5EF4-FFF2-40B4-BE49-F238E27FC236}">
                <a16:creationId xmlns:a16="http://schemas.microsoft.com/office/drawing/2014/main" id="{E4FD3F67-C150-4E7A-9434-F3210A52C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49300" y="610338"/>
            <a:ext cx="2152835" cy="2152835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9A39AE-61E1-4B94-B091-8A3E56958A28}"/>
              </a:ext>
            </a:extLst>
          </p:cNvPr>
          <p:cNvCxnSpPr/>
          <p:nvPr/>
        </p:nvCxnSpPr>
        <p:spPr>
          <a:xfrm>
            <a:off x="5157926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2CE1AB-823A-44F1-A750-9D6826822C85}"/>
              </a:ext>
            </a:extLst>
          </p:cNvPr>
          <p:cNvCxnSpPr/>
          <p:nvPr/>
        </p:nvCxnSpPr>
        <p:spPr>
          <a:xfrm>
            <a:off x="5301818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7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D6BF72-A542-4F4F-B6E8-F79848317137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3282937"/>
          <a:ext cx="8638797" cy="239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599">
                  <a:extLst>
                    <a:ext uri="{9D8B030D-6E8A-4147-A177-3AD203B41FA5}">
                      <a16:colId xmlns:a16="http://schemas.microsoft.com/office/drawing/2014/main" val="2151519822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3435379347"/>
                    </a:ext>
                  </a:extLst>
                </a:gridCol>
                <a:gridCol w="2879599">
                  <a:extLst>
                    <a:ext uri="{9D8B030D-6E8A-4147-A177-3AD203B41FA5}">
                      <a16:colId xmlns:a16="http://schemas.microsoft.com/office/drawing/2014/main" val="2895731855"/>
                    </a:ext>
                  </a:extLst>
                </a:gridCol>
              </a:tblGrid>
              <a:tr h="341107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54626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571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Dog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79729"/>
                  </a:ext>
                </a:extLst>
              </a:tr>
              <a:tr h="67670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Fish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57273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395AFD-0193-469C-91C2-1E8DD8194BE4}"/>
              </a:ext>
            </a:extLst>
          </p:cNvPr>
          <p:cNvCxnSpPr/>
          <p:nvPr/>
        </p:nvCxnSpPr>
        <p:spPr>
          <a:xfrm>
            <a:off x="5157926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3959A7-FC85-4C2B-BC63-4C8AF81F9077}"/>
              </a:ext>
            </a:extLst>
          </p:cNvPr>
          <p:cNvCxnSpPr/>
          <p:nvPr/>
        </p:nvCxnSpPr>
        <p:spPr>
          <a:xfrm>
            <a:off x="5301818" y="3764132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8FF0A3-C901-41EA-BE52-0AB07D0AF182}"/>
              </a:ext>
            </a:extLst>
          </p:cNvPr>
          <p:cNvCxnSpPr/>
          <p:nvPr/>
        </p:nvCxnSpPr>
        <p:spPr>
          <a:xfrm>
            <a:off x="5157926" y="4480867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3" descr="Fishbowl">
            <a:extLst>
              <a:ext uri="{FF2B5EF4-FFF2-40B4-BE49-F238E27FC236}">
                <a16:creationId xmlns:a16="http://schemas.microsoft.com/office/drawing/2014/main" id="{E4FD3F67-C150-4E7A-9434-F3210A52C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49300" y="610338"/>
            <a:ext cx="2152835" cy="2152835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9A39AE-61E1-4B94-B091-8A3E56958A28}"/>
              </a:ext>
            </a:extLst>
          </p:cNvPr>
          <p:cNvCxnSpPr/>
          <p:nvPr/>
        </p:nvCxnSpPr>
        <p:spPr>
          <a:xfrm>
            <a:off x="5157926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2CE1AB-823A-44F1-A750-9D6826822C85}"/>
              </a:ext>
            </a:extLst>
          </p:cNvPr>
          <p:cNvCxnSpPr/>
          <p:nvPr/>
        </p:nvCxnSpPr>
        <p:spPr>
          <a:xfrm>
            <a:off x="5301818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D3D167-7418-4A0F-B01F-C5038A346166}"/>
              </a:ext>
            </a:extLst>
          </p:cNvPr>
          <p:cNvCxnSpPr/>
          <p:nvPr/>
        </p:nvCxnSpPr>
        <p:spPr>
          <a:xfrm>
            <a:off x="5427585" y="5139294"/>
            <a:ext cx="0" cy="417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08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32</TotalTime>
  <Words>636</Words>
  <Application>Microsoft Office PowerPoint</Application>
  <PresentationFormat>Widescreen</PresentationFormat>
  <Paragraphs>242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Franklin Gothic Book</vt:lpstr>
      <vt:lpstr>Crop</vt:lpstr>
      <vt:lpstr>Year 2– Statistics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2– Statistics</dc:title>
  <dc:creator>Laura Whitehouse</dc:creator>
  <cp:lastModifiedBy>Laura Whitehouse</cp:lastModifiedBy>
  <cp:revision>4</cp:revision>
  <dcterms:created xsi:type="dcterms:W3CDTF">2020-04-24T09:45:13Z</dcterms:created>
  <dcterms:modified xsi:type="dcterms:W3CDTF">2020-04-24T10:17:14Z</dcterms:modified>
</cp:coreProperties>
</file>