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8" r:id="rId3"/>
    <p:sldId id="267" r:id="rId4"/>
    <p:sldId id="264" r:id="rId5"/>
    <p:sldId id="27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Whitehouse" initials="LW" lastIdx="1" clrIdx="0">
    <p:extLst>
      <p:ext uri="{19B8F6BF-5375-455C-9EA6-DF929625EA0E}">
        <p15:presenceInfo xmlns:p15="http://schemas.microsoft.com/office/powerpoint/2012/main" userId="S-1-5-21-350061025-2395645628-3419119869-1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2– 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6 – Measuring volume in millilitres.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55DEC4-FBD2-4CFF-8B37-E3F25D16D35A}"/>
              </a:ext>
            </a:extLst>
          </p:cNvPr>
          <p:cNvSpPr txBox="1"/>
          <p:nvPr/>
        </p:nvSpPr>
        <p:spPr>
          <a:xfrm>
            <a:off x="1391250" y="196542"/>
            <a:ext cx="1036040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dirty="0"/>
              <a:t>Yesterday, we began looking at standard units for measuring volume.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 standard measure is the same where ever you go in the world. Our unit of measure today is millilitres.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043CF-3DB1-487B-9288-1FC4DACDE57F}"/>
              </a:ext>
            </a:extLst>
          </p:cNvPr>
          <p:cNvSpPr txBox="1"/>
          <p:nvPr/>
        </p:nvSpPr>
        <p:spPr>
          <a:xfrm>
            <a:off x="1252711" y="1564346"/>
            <a:ext cx="458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learnt to read scales yesterday.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C8FC0-D9A2-40A6-A13D-2FF3EB0E0113}"/>
              </a:ext>
            </a:extLst>
          </p:cNvPr>
          <p:cNvSpPr txBox="1"/>
          <p:nvPr/>
        </p:nvSpPr>
        <p:spPr>
          <a:xfrm>
            <a:off x="10145087" y="1564346"/>
            <a:ext cx="121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ml is a short way of writing </a:t>
            </a:r>
          </a:p>
          <a:p>
            <a:r>
              <a:rPr lang="en-GB" dirty="0"/>
              <a:t>millilitres.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D169D-D05C-4FA5-92D4-88A9628ACADC}"/>
              </a:ext>
            </a:extLst>
          </p:cNvPr>
          <p:cNvSpPr txBox="1"/>
          <p:nvPr/>
        </p:nvSpPr>
        <p:spPr>
          <a:xfrm>
            <a:off x="5562201" y="1564346"/>
            <a:ext cx="357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are going to use these skills</a:t>
            </a:r>
          </a:p>
          <a:p>
            <a:r>
              <a:rPr lang="en-GB" dirty="0"/>
              <a:t>again today.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9F38B-E3A3-4C94-84B9-4497924A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446" y="2840498"/>
            <a:ext cx="4771208" cy="3421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DBD0B-751E-4570-AB58-7C9843204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92" y="2840498"/>
            <a:ext cx="4771208" cy="34218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43E71E-C8D2-4C7E-95AD-AA88D35D4F04}"/>
              </a:ext>
            </a:extLst>
          </p:cNvPr>
          <p:cNvSpPr txBox="1"/>
          <p:nvPr/>
        </p:nvSpPr>
        <p:spPr>
          <a:xfrm>
            <a:off x="5562201" y="6338195"/>
            <a:ext cx="552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1000ml in 1 litre.</a:t>
            </a:r>
          </a:p>
        </p:txBody>
      </p:sp>
    </p:spTree>
    <p:extLst>
      <p:ext uri="{BB962C8B-B14F-4D97-AF65-F5344CB8AC3E}">
        <p14:creationId xmlns:p14="http://schemas.microsoft.com/office/powerpoint/2010/main" val="343268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6A6706-A1F9-4600-8A11-A17596AA767D}"/>
              </a:ext>
            </a:extLst>
          </p:cNvPr>
          <p:cNvSpPr txBox="1"/>
          <p:nvPr/>
        </p:nvSpPr>
        <p:spPr>
          <a:xfrm>
            <a:off x="7515207" y="205674"/>
            <a:ext cx="357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much water is in this beaker?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3A897-9F62-4878-ABB3-38E33DEA73CE}"/>
              </a:ext>
            </a:extLst>
          </p:cNvPr>
          <p:cNvSpPr txBox="1"/>
          <p:nvPr/>
        </p:nvSpPr>
        <p:spPr>
          <a:xfrm>
            <a:off x="7515206" y="1740264"/>
            <a:ext cx="357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see that the water is level with the 50 ml</a:t>
            </a:r>
          </a:p>
          <a:p>
            <a:r>
              <a:rPr lang="en-GB" sz="2400" dirty="0"/>
              <a:t>line.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BC96AC-DFA7-4AAC-8B13-42B5E8CBD8F5}"/>
              </a:ext>
            </a:extLst>
          </p:cNvPr>
          <p:cNvCxnSpPr>
            <a:cxnSpLocks/>
          </p:cNvCxnSpPr>
          <p:nvPr/>
        </p:nvCxnSpPr>
        <p:spPr>
          <a:xfrm flipH="1">
            <a:off x="3941388" y="2340429"/>
            <a:ext cx="3573819" cy="12003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EC3912-1013-4AF1-9547-0A637144D870}"/>
              </a:ext>
            </a:extLst>
          </p:cNvPr>
          <p:cNvSpPr txBox="1"/>
          <p:nvPr/>
        </p:nvSpPr>
        <p:spPr>
          <a:xfrm>
            <a:off x="7515206" y="3898285"/>
            <a:ext cx="357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50 millilitres of water in the beaker.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33222E7B-421B-4D69-B17F-0C1F3AFB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1" y="666158"/>
            <a:ext cx="5742575" cy="496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6E71523-9294-4604-8906-56A3880C7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89" y="660019"/>
            <a:ext cx="7879763" cy="45800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3CD805-8284-462D-85B0-A134912805C3}"/>
              </a:ext>
            </a:extLst>
          </p:cNvPr>
          <p:cNvSpPr txBox="1"/>
          <p:nvPr/>
        </p:nvSpPr>
        <p:spPr>
          <a:xfrm>
            <a:off x="8364294" y="854122"/>
            <a:ext cx="357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Reminder – volume is how much is in a container right now.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E46273-8DC6-4EF2-815F-EAC5F50443B0}"/>
              </a:ext>
            </a:extLst>
          </p:cNvPr>
          <p:cNvSpPr txBox="1"/>
          <p:nvPr/>
        </p:nvSpPr>
        <p:spPr>
          <a:xfrm>
            <a:off x="8364294" y="4289940"/>
            <a:ext cx="357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Reminder –Capacity is how much water could </a:t>
            </a:r>
          </a:p>
          <a:p>
            <a:r>
              <a:rPr lang="en-GB" sz="2400" dirty="0"/>
              <a:t>a container hold.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AA4451-F363-4DFA-A9F8-8138146CDC4A}"/>
              </a:ext>
            </a:extLst>
          </p:cNvPr>
          <p:cNvCxnSpPr/>
          <p:nvPr/>
        </p:nvCxnSpPr>
        <p:spPr>
          <a:xfrm flipH="1">
            <a:off x="3690257" y="1534886"/>
            <a:ext cx="4674037" cy="20029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6480CB-5ADB-49BE-B26B-5B9A01961DF8}"/>
              </a:ext>
            </a:extLst>
          </p:cNvPr>
          <p:cNvCxnSpPr>
            <a:cxnSpLocks/>
          </p:cNvCxnSpPr>
          <p:nvPr/>
        </p:nvCxnSpPr>
        <p:spPr>
          <a:xfrm flipH="1" flipV="1">
            <a:off x="3339128" y="2002971"/>
            <a:ext cx="5025166" cy="28310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1DD3A1-DF00-475F-BF1D-7990D6F4F001}"/>
              </a:ext>
            </a:extLst>
          </p:cNvPr>
          <p:cNvSpPr txBox="1"/>
          <p:nvPr/>
        </p:nvSpPr>
        <p:spPr>
          <a:xfrm>
            <a:off x="7652657" y="238397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30ml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A808D-A4E5-4B5B-8C78-5D693D3C5A32}"/>
              </a:ext>
            </a:extLst>
          </p:cNvPr>
          <p:cNvSpPr txBox="1"/>
          <p:nvPr/>
        </p:nvSpPr>
        <p:spPr>
          <a:xfrm>
            <a:off x="7627476" y="334610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60ml</a:t>
            </a:r>
          </a:p>
        </p:txBody>
      </p:sp>
    </p:spTree>
    <p:extLst>
      <p:ext uri="{BB962C8B-B14F-4D97-AF65-F5344CB8AC3E}">
        <p14:creationId xmlns:p14="http://schemas.microsoft.com/office/powerpoint/2010/main" val="14945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DB2F7A-5113-46A9-B8A1-31CC87317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17" y="279019"/>
            <a:ext cx="7879763" cy="45800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5385C8-BC7F-4776-A24D-E86C193E931F}"/>
              </a:ext>
            </a:extLst>
          </p:cNvPr>
          <p:cNvSpPr txBox="1"/>
          <p:nvPr/>
        </p:nvSpPr>
        <p:spPr>
          <a:xfrm>
            <a:off x="7967606" y="917554"/>
            <a:ext cx="357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beaker can hold 60ml.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ECE9A-A548-482E-BA38-70E1A68FED7E}"/>
              </a:ext>
            </a:extLst>
          </p:cNvPr>
          <p:cNvSpPr txBox="1"/>
          <p:nvPr/>
        </p:nvSpPr>
        <p:spPr>
          <a:xfrm>
            <a:off x="7967605" y="1988611"/>
            <a:ext cx="3573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currently has 20 ml in inside. We need to work out the difference.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4BF8E-F6E3-4E11-AC4C-63EF03720437}"/>
              </a:ext>
            </a:extLst>
          </p:cNvPr>
          <p:cNvSpPr txBox="1"/>
          <p:nvPr/>
        </p:nvSpPr>
        <p:spPr>
          <a:xfrm>
            <a:off x="7972406" y="3429000"/>
            <a:ext cx="357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could do this by counting 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75283E-E7FB-418C-BF3A-129EF0501CA0}"/>
              </a:ext>
            </a:extLst>
          </p:cNvPr>
          <p:cNvCxnSpPr/>
          <p:nvPr/>
        </p:nvCxnSpPr>
        <p:spPr>
          <a:xfrm flipH="1" flipV="1">
            <a:off x="5453743" y="2982686"/>
            <a:ext cx="2057400" cy="8618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F8C693-DF6D-4C48-B248-954F717BA6C2}"/>
              </a:ext>
            </a:extLst>
          </p:cNvPr>
          <p:cNvCxnSpPr>
            <a:cxnSpLocks/>
          </p:cNvCxnSpPr>
          <p:nvPr/>
        </p:nvCxnSpPr>
        <p:spPr>
          <a:xfrm flipH="1" flipV="1">
            <a:off x="5453743" y="2497351"/>
            <a:ext cx="2057400" cy="134714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8DF95E-A645-4701-8737-EA1E977FB1EB}"/>
              </a:ext>
            </a:extLst>
          </p:cNvPr>
          <p:cNvCxnSpPr>
            <a:cxnSpLocks/>
          </p:cNvCxnSpPr>
          <p:nvPr/>
        </p:nvCxnSpPr>
        <p:spPr>
          <a:xfrm flipH="1" flipV="1">
            <a:off x="5453743" y="1968148"/>
            <a:ext cx="2057400" cy="187635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0C9BC2-27DC-4C20-9744-B4F6EB549883}"/>
              </a:ext>
            </a:extLst>
          </p:cNvPr>
          <p:cNvCxnSpPr>
            <a:cxnSpLocks/>
          </p:cNvCxnSpPr>
          <p:nvPr/>
        </p:nvCxnSpPr>
        <p:spPr>
          <a:xfrm flipH="1" flipV="1">
            <a:off x="5453743" y="1370938"/>
            <a:ext cx="2057400" cy="247356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4E1A114-8710-4A8F-860E-112A4B93552D}"/>
              </a:ext>
            </a:extLst>
          </p:cNvPr>
          <p:cNvSpPr txBox="1"/>
          <p:nvPr/>
        </p:nvSpPr>
        <p:spPr>
          <a:xfrm>
            <a:off x="7843800" y="4281980"/>
            <a:ext cx="87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F489B7-169F-46CD-B624-734510858BB1}"/>
              </a:ext>
            </a:extLst>
          </p:cNvPr>
          <p:cNvSpPr txBox="1"/>
          <p:nvPr/>
        </p:nvSpPr>
        <p:spPr>
          <a:xfrm>
            <a:off x="8486057" y="4281980"/>
            <a:ext cx="87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05C93-E6A9-4AA4-8069-179433B7AB2A}"/>
              </a:ext>
            </a:extLst>
          </p:cNvPr>
          <p:cNvSpPr txBox="1"/>
          <p:nvPr/>
        </p:nvSpPr>
        <p:spPr>
          <a:xfrm>
            <a:off x="9128314" y="4259997"/>
            <a:ext cx="87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461E07-A905-4B65-9241-D0D3046363AB}"/>
              </a:ext>
            </a:extLst>
          </p:cNvPr>
          <p:cNvSpPr txBox="1"/>
          <p:nvPr/>
        </p:nvSpPr>
        <p:spPr>
          <a:xfrm>
            <a:off x="9785511" y="4259997"/>
            <a:ext cx="87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4E3141-EEE4-4D75-8D64-6B21EB37DB50}"/>
              </a:ext>
            </a:extLst>
          </p:cNvPr>
          <p:cNvSpPr txBox="1"/>
          <p:nvPr/>
        </p:nvSpPr>
        <p:spPr>
          <a:xfrm>
            <a:off x="7089925" y="5237595"/>
            <a:ext cx="415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could also do a take away</a:t>
            </a:r>
          </a:p>
          <a:p>
            <a:r>
              <a:rPr lang="en-GB" sz="2400" dirty="0"/>
              <a:t>60 – 20 = 40</a:t>
            </a:r>
          </a:p>
        </p:txBody>
      </p:sp>
    </p:spTree>
    <p:extLst>
      <p:ext uri="{BB962C8B-B14F-4D97-AF65-F5344CB8AC3E}">
        <p14:creationId xmlns:p14="http://schemas.microsoft.com/office/powerpoint/2010/main" val="23259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1376</TotalTime>
  <Words>184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Year 2– Measures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Jay Lacey</cp:lastModifiedBy>
  <cp:revision>103</cp:revision>
  <dcterms:created xsi:type="dcterms:W3CDTF">2020-03-20T11:22:32Z</dcterms:created>
  <dcterms:modified xsi:type="dcterms:W3CDTF">2020-06-06T15:16:18Z</dcterms:modified>
</cp:coreProperties>
</file>