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6" r:id="rId13"/>
    <p:sldId id="427" r:id="rId14"/>
    <p:sldId id="309" r:id="rId15"/>
    <p:sldId id="305" r:id="rId16"/>
    <p:sldId id="308" r:id="rId17"/>
    <p:sldId id="42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82A96-9573-437B-9B28-1E9309EA5214}" v="2" dt="2020-01-13T17:10:0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Thursday 2</a:t>
            </a:r>
            <a:r>
              <a:rPr lang="en-GB" baseline="30000" dirty="0"/>
              <a:t>nd</a:t>
            </a:r>
            <a:r>
              <a:rPr lang="en-GB" dirty="0"/>
              <a:t> July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82" y="34622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Jaz’s second game, we are</a:t>
            </a:r>
          </a:p>
          <a:p>
            <a:pPr marL="0" indent="0">
              <a:buNone/>
            </a:pPr>
            <a:r>
              <a:rPr lang="en-GB" dirty="0"/>
              <a:t>going to be sorting words into groups</a:t>
            </a:r>
          </a:p>
          <a:p>
            <a:pPr marL="0" indent="0">
              <a:buNone/>
            </a:pPr>
            <a:r>
              <a:rPr lang="en-GB" dirty="0"/>
              <a:t>using their word classes – what type of</a:t>
            </a:r>
          </a:p>
          <a:p>
            <a:pPr marL="0" indent="0">
              <a:buNone/>
            </a:pPr>
            <a:r>
              <a:rPr lang="en-GB" dirty="0"/>
              <a:t>words they are.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E.G are they nouns? Verbs? Adjectives?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7AD6-209E-48C9-9513-49290B78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5" y="3535526"/>
            <a:ext cx="1406591" cy="2876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0F602-F912-4C48-B872-F839F331353D}"/>
              </a:ext>
            </a:extLst>
          </p:cNvPr>
          <p:cNvSpPr txBox="1"/>
          <p:nvPr/>
        </p:nvSpPr>
        <p:spPr>
          <a:xfrm>
            <a:off x="1875453" y="4208106"/>
            <a:ext cx="304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refresh our memory before we have a go at his task.</a:t>
            </a:r>
          </a:p>
        </p:txBody>
      </p:sp>
    </p:spTree>
    <p:extLst>
      <p:ext uri="{BB962C8B-B14F-4D97-AF65-F5344CB8AC3E}">
        <p14:creationId xmlns:p14="http://schemas.microsoft.com/office/powerpoint/2010/main" val="340595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4934A-23B4-4F20-BF57-4FD577219CE2}"/>
              </a:ext>
            </a:extLst>
          </p:cNvPr>
          <p:cNvSpPr txBox="1"/>
          <p:nvPr/>
        </p:nvSpPr>
        <p:spPr>
          <a:xfrm>
            <a:off x="2073897" y="2659559"/>
            <a:ext cx="592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a verb?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47B23-2E01-4F13-9C77-379C6BF02E8E}"/>
              </a:ext>
            </a:extLst>
          </p:cNvPr>
          <p:cNvSpPr txBox="1"/>
          <p:nvPr/>
        </p:nvSpPr>
        <p:spPr>
          <a:xfrm>
            <a:off x="1498862" y="3638746"/>
            <a:ext cx="541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verb is a doing word. It is the name of something you can do.</a:t>
            </a:r>
          </a:p>
          <a:p>
            <a:endParaRPr lang="en-GB" dirty="0"/>
          </a:p>
          <a:p>
            <a:r>
              <a:rPr lang="en-GB" dirty="0"/>
              <a:t>Examples:  run                swim                  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71269-FC8E-4B19-A535-E41019EFF09F}"/>
              </a:ext>
            </a:extLst>
          </p:cNvPr>
          <p:cNvSpPr/>
          <p:nvPr/>
        </p:nvSpPr>
        <p:spPr>
          <a:xfrm>
            <a:off x="912456" y="3616501"/>
            <a:ext cx="64008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4934A-23B4-4F20-BF57-4FD577219CE2}"/>
              </a:ext>
            </a:extLst>
          </p:cNvPr>
          <p:cNvSpPr txBox="1"/>
          <p:nvPr/>
        </p:nvSpPr>
        <p:spPr>
          <a:xfrm>
            <a:off x="2073897" y="2659559"/>
            <a:ext cx="592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a noun?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47B23-2E01-4F13-9C77-379C6BF02E8E}"/>
              </a:ext>
            </a:extLst>
          </p:cNvPr>
          <p:cNvSpPr txBox="1"/>
          <p:nvPr/>
        </p:nvSpPr>
        <p:spPr>
          <a:xfrm>
            <a:off x="1498862" y="3638746"/>
            <a:ext cx="541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noun is the name of a person, a place or an object.</a:t>
            </a:r>
          </a:p>
          <a:p>
            <a:endParaRPr lang="en-GB" dirty="0"/>
          </a:p>
          <a:p>
            <a:r>
              <a:rPr lang="en-GB" dirty="0"/>
              <a:t>Examples:  Ben                table                  London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71269-FC8E-4B19-A535-E41019EFF09F}"/>
              </a:ext>
            </a:extLst>
          </p:cNvPr>
          <p:cNvSpPr/>
          <p:nvPr/>
        </p:nvSpPr>
        <p:spPr>
          <a:xfrm>
            <a:off x="1244338" y="3715690"/>
            <a:ext cx="6400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4934A-23B4-4F20-BF57-4FD577219CE2}"/>
              </a:ext>
            </a:extLst>
          </p:cNvPr>
          <p:cNvSpPr txBox="1"/>
          <p:nvPr/>
        </p:nvSpPr>
        <p:spPr>
          <a:xfrm>
            <a:off x="2073897" y="2659559"/>
            <a:ext cx="592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an adjective?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47B23-2E01-4F13-9C77-379C6BF02E8E}"/>
              </a:ext>
            </a:extLst>
          </p:cNvPr>
          <p:cNvSpPr txBox="1"/>
          <p:nvPr/>
        </p:nvSpPr>
        <p:spPr>
          <a:xfrm>
            <a:off x="1498862" y="3638746"/>
            <a:ext cx="541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adjective is a describing word.</a:t>
            </a:r>
          </a:p>
          <a:p>
            <a:endParaRPr lang="en-GB" dirty="0"/>
          </a:p>
          <a:p>
            <a:r>
              <a:rPr lang="en-GB" dirty="0"/>
              <a:t>Examples: big, shiny, colourful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71269-FC8E-4B19-A535-E41019EFF09F}"/>
              </a:ext>
            </a:extLst>
          </p:cNvPr>
          <p:cNvSpPr/>
          <p:nvPr/>
        </p:nvSpPr>
        <p:spPr>
          <a:xfrm>
            <a:off x="1151164" y="3715690"/>
            <a:ext cx="6400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46C7D-BF6A-435A-B076-845AA0AD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106" y="7692"/>
            <a:ext cx="5311600" cy="6485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F9D8E-B0A9-4930-AE34-B0B4273B07B2}"/>
              </a:ext>
            </a:extLst>
          </p:cNvPr>
          <p:cNvSpPr txBox="1"/>
          <p:nvPr/>
        </p:nvSpPr>
        <p:spPr>
          <a:xfrm>
            <a:off x="550507" y="816482"/>
            <a:ext cx="29425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Jaz’s second game…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Sort these words first.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Then, look back over the story to find 5 more words that you can sort into your table.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49D62E-9455-43CD-815C-E125C6696625}"/>
              </a:ext>
            </a:extLst>
          </p:cNvPr>
          <p:cNvCxnSpPr/>
          <p:nvPr/>
        </p:nvCxnSpPr>
        <p:spPr>
          <a:xfrm>
            <a:off x="2780522" y="2724539"/>
            <a:ext cx="1623527" cy="240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F9AC25-4915-44D5-8CAB-DB396AD1D957}"/>
              </a:ext>
            </a:extLst>
          </p:cNvPr>
          <p:cNvCxnSpPr/>
          <p:nvPr/>
        </p:nvCxnSpPr>
        <p:spPr>
          <a:xfrm flipV="1">
            <a:off x="3004457" y="816482"/>
            <a:ext cx="1045029" cy="3186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1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be thinking about </a:t>
            </a:r>
            <a:br>
              <a:rPr lang="en-GB" dirty="0"/>
            </a:br>
            <a:r>
              <a:rPr lang="en-GB" dirty="0"/>
              <a:t>vocabulary and word classes.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53591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are going to be unpicking words and thinking about what they mean and also what type of words they are.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25C0-D75E-4C5D-AE56-6258193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08" y="440332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 by re-reading our story from yesterday.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DDEEE-F02A-4F38-A757-0317D254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66" y="244069"/>
            <a:ext cx="4413867" cy="39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1944-4EE6-440D-B189-BB9D42AD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ED5D-C07F-4940-86D5-1733B6D6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94E97-BF08-47BA-8686-F9AB3EDD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1" y="152120"/>
            <a:ext cx="7676765" cy="64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874-387D-46BC-9726-CE5BA3EB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B60E-2DD3-4F64-A86C-F72170E93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39D1A-1B5E-4EAF-971B-CA24CEBB0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9" y="420611"/>
            <a:ext cx="8458349" cy="38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6A94-00AF-40E1-8FF3-486505C8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B9DD-C2E7-49A8-BE8F-E7BEFBEBC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49682-0D81-4F0C-8348-34DCC2F6A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8" y="153580"/>
            <a:ext cx="7939748" cy="63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1438-4DED-427F-BAD3-95D795CA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EF85-984E-4D82-9B9C-1FB8630A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B41C7-80E7-4637-957B-5E22F51C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9" y="207280"/>
            <a:ext cx="8227216" cy="479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     Today, Jaz the elf is going to</a:t>
            </a:r>
          </a:p>
          <a:p>
            <a:r>
              <a:rPr lang="en-GB" dirty="0"/>
              <a:t>                be helping us.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He loves playing about</a:t>
            </a:r>
          </a:p>
          <a:p>
            <a:pPr marL="0" indent="0">
              <a:buNone/>
            </a:pPr>
            <a:r>
              <a:rPr lang="en-GB" dirty="0"/>
              <a:t>                with words.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7AD6-209E-48C9-9513-49290B78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8" y="0"/>
            <a:ext cx="16767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6" y="112234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In Jaz’s first game, we are going to think about what</a:t>
            </a:r>
          </a:p>
          <a:p>
            <a:pPr marL="0" indent="0">
              <a:buNone/>
            </a:pPr>
            <a:r>
              <a:rPr lang="en-GB" dirty="0"/>
              <a:t>words mean.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To do this, we need to find the </a:t>
            </a:r>
          </a:p>
          <a:p>
            <a:pPr marL="0" indent="0">
              <a:buNone/>
            </a:pPr>
            <a:r>
              <a:rPr lang="en-GB" dirty="0"/>
              <a:t>word in the text by skimming and scanning</a:t>
            </a:r>
          </a:p>
          <a:p>
            <a:pPr marL="0" indent="0">
              <a:buNone/>
            </a:pPr>
            <a:r>
              <a:rPr lang="en-GB" dirty="0"/>
              <a:t>with our eyes.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we need to read the sentence to help</a:t>
            </a:r>
          </a:p>
          <a:p>
            <a:pPr marL="0" indent="0">
              <a:buNone/>
            </a:pPr>
            <a:r>
              <a:rPr lang="en-GB" dirty="0"/>
              <a:t>us work out the meaning.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Finally, we will make a matching pair on our</a:t>
            </a:r>
          </a:p>
          <a:p>
            <a:pPr marL="0" indent="0">
              <a:buNone/>
            </a:pPr>
            <a:r>
              <a:rPr lang="en-GB" dirty="0"/>
              <a:t>work sheet, like this: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67AD6-209E-48C9-9513-49290B78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8" y="461639"/>
            <a:ext cx="1676736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27C9D-700D-419F-858C-30F49C64B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94" y="4554610"/>
            <a:ext cx="4575725" cy="18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0f0ae0ff-29c4-4766-b250-c1a9bee8d430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86144f90-c7b6-48d0-aae5-f5e9e48cc3df"/>
    <ds:schemaRef ds:uri="http://schemas.microsoft.com/office/infopath/2007/PartnerControls"/>
    <ds:schemaRef ds:uri="http://schemas.microsoft.com/sharepoint/v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300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Thursday 2nd July 2020</vt:lpstr>
      <vt:lpstr>Today we are going to be thinking about  vocabulary and word classes.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16</cp:revision>
  <dcterms:created xsi:type="dcterms:W3CDTF">2018-03-17T10:08:43Z</dcterms:created>
  <dcterms:modified xsi:type="dcterms:W3CDTF">2020-06-20T13:07:32Z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