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8"/>
  </p:notesMasterIdLst>
  <p:sldIdLst>
    <p:sldId id="277" r:id="rId3"/>
    <p:sldId id="287" r:id="rId4"/>
    <p:sldId id="302" r:id="rId5"/>
    <p:sldId id="311" r:id="rId6"/>
    <p:sldId id="280" r:id="rId7"/>
    <p:sldId id="328" r:id="rId8"/>
    <p:sldId id="289" r:id="rId9"/>
    <p:sldId id="329" r:id="rId10"/>
    <p:sldId id="330" r:id="rId11"/>
    <p:sldId id="332" r:id="rId12"/>
    <p:sldId id="333" r:id="rId13"/>
    <p:sldId id="334" r:id="rId14"/>
    <p:sldId id="335" r:id="rId15"/>
    <p:sldId id="336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  <p14:sldId id="302"/>
            <p14:sldId id="311"/>
            <p14:sldId id="280"/>
            <p14:sldId id="328"/>
            <p14:sldId id="289"/>
            <p14:sldId id="329"/>
            <p14:sldId id="330"/>
            <p14:sldId id="332"/>
            <p14:sldId id="333"/>
            <p14:sldId id="334"/>
            <p14:sldId id="335"/>
            <p14:sldId id="336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15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0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Lx7eMBR_cOs&amp;feature=emb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5&amp;v=Lx7eMBR_cOs&amp;feature=emb_log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Wednesday 10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F1F73-FAE5-447C-AD0C-19A5FE5C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A49B0-2071-4944-B132-A1523A1A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772E1-95A4-4CB6-9F42-4465A5FB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D1E0A-8265-42E3-9C29-112908E39BF0}"/>
              </a:ext>
            </a:extLst>
          </p:cNvPr>
          <p:cNvSpPr/>
          <p:nvPr/>
        </p:nvSpPr>
        <p:spPr>
          <a:xfrm>
            <a:off x="645736" y="293366"/>
            <a:ext cx="7544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George emptied the bottles one by one. He added</a:t>
            </a:r>
            <a:endParaRPr lang="en-GB" sz="2800" dirty="0"/>
          </a:p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as tin of curry powder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CW Cursive Writing 12"/>
              </a:rPr>
              <a:t>,</a:t>
            </a:r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 a tin of mustard powder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CW Cursive Writing 12"/>
              </a:rPr>
              <a:t>,</a:t>
            </a:r>
            <a:endParaRPr lang="en-GB" sz="2800" dirty="0">
              <a:highlight>
                <a:srgbClr val="FFFF00"/>
              </a:highlight>
            </a:endParaRPr>
          </a:p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a bottle of horseradish sauce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CW Cursive Writing 12"/>
              </a:rPr>
              <a:t>and </a:t>
            </a:r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some chilli sauce</a:t>
            </a:r>
            <a:r>
              <a:rPr lang="en-GB" dirty="0">
                <a:solidFill>
                  <a:srgbClr val="000000"/>
                </a:solidFill>
                <a:latin typeface="CCW Cursive Writing 12"/>
              </a:rPr>
              <a:t>.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1B4FED-E785-453E-BD38-1B626AC41491}"/>
              </a:ext>
            </a:extLst>
          </p:cNvPr>
          <p:cNvSpPr txBox="1">
            <a:spLocks/>
          </p:cNvSpPr>
          <p:nvPr/>
        </p:nvSpPr>
        <p:spPr>
          <a:xfrm>
            <a:off x="1317172" y="2766218"/>
            <a:ext cx="782682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Before we add on the very last item on the list, we use and to separate the times, not a comma.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F347FE-ACA4-4CEA-AD56-392FB3D79164}"/>
              </a:ext>
            </a:extLst>
          </p:cNvPr>
          <p:cNvCxnSpPr/>
          <p:nvPr/>
        </p:nvCxnSpPr>
        <p:spPr>
          <a:xfrm flipH="1" flipV="1">
            <a:off x="5194169" y="1536569"/>
            <a:ext cx="207390" cy="126319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5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71B0-274E-4CB3-9E66-1FBF471C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274265" cy="1325563"/>
          </a:xfrm>
        </p:spPr>
        <p:txBody>
          <a:bodyPr>
            <a:normAutofit/>
          </a:bodyPr>
          <a:lstStyle/>
          <a:p>
            <a:r>
              <a:rPr lang="en-GB" dirty="0"/>
              <a:t>Spot the commas and the ‘and’ in this sentence.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83A1A-3FF7-490F-92C8-0AA6BF1C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B8C41-8AAE-4972-B472-28DDD671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7F77D-3FCD-4A23-B62B-B2A808B4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A8951-FCF3-42B7-B8B7-B0F7E7702EA0}"/>
              </a:ext>
            </a:extLst>
          </p:cNvPr>
          <p:cNvSpPr/>
          <p:nvPr/>
        </p:nvSpPr>
        <p:spPr>
          <a:xfrm>
            <a:off x="1032234" y="2642019"/>
            <a:ext cx="7544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The medicine looked murky, brown and yucky.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05773-FE7E-4D6B-A5C0-54FD3BCB267B}"/>
              </a:ext>
            </a:extLst>
          </p:cNvPr>
          <p:cNvSpPr txBox="1"/>
          <p:nvPr/>
        </p:nvSpPr>
        <p:spPr>
          <a:xfrm>
            <a:off x="3978110" y="5071621"/>
            <a:ext cx="4788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sentence is using a list of adjectives to describe.</a:t>
            </a:r>
          </a:p>
        </p:txBody>
      </p:sp>
    </p:spTree>
    <p:extLst>
      <p:ext uri="{BB962C8B-B14F-4D97-AF65-F5344CB8AC3E}">
        <p14:creationId xmlns:p14="http://schemas.microsoft.com/office/powerpoint/2010/main" val="327846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C1F06A-6F29-4BE1-9ED3-2B35402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65126"/>
            <a:ext cx="8519362" cy="1325563"/>
          </a:xfrm>
        </p:spPr>
        <p:txBody>
          <a:bodyPr>
            <a:normAutofit/>
          </a:bodyPr>
          <a:lstStyle/>
          <a:p>
            <a:r>
              <a:rPr lang="en-GB" dirty="0"/>
              <a:t>What have I missed? Can you fix my list sentence?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460BC-707C-4D48-B375-A36197C7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F2C90-12A0-484A-A98A-298F067E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EBD7A-4A49-4A88-A09E-F6A12CF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4F590-EE5B-4AF5-9E99-065C7D7F12EB}"/>
              </a:ext>
            </a:extLst>
          </p:cNvPr>
          <p:cNvSpPr/>
          <p:nvPr/>
        </p:nvSpPr>
        <p:spPr>
          <a:xfrm>
            <a:off x="1145721" y="2150447"/>
            <a:ext cx="7544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George went to the bathroom the bedroom the kitchen the shed.</a:t>
            </a:r>
          </a:p>
        </p:txBody>
      </p:sp>
    </p:spTree>
    <p:extLst>
      <p:ext uri="{BB962C8B-B14F-4D97-AF65-F5344CB8AC3E}">
        <p14:creationId xmlns:p14="http://schemas.microsoft.com/office/powerpoint/2010/main" val="120704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74C6-8231-4CA0-B507-A43CCF99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7821779" cy="1325563"/>
          </a:xfrm>
        </p:spPr>
        <p:txBody>
          <a:bodyPr>
            <a:normAutofit/>
          </a:bodyPr>
          <a:lstStyle/>
          <a:p>
            <a:r>
              <a:rPr lang="en-GB" dirty="0"/>
              <a:t>Let’s build a list sentence together.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8EA39-5446-481B-9192-F842557C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B928-5EBF-446E-A8F3-0B110EB4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8CED4-E64D-4690-8361-4D0D79DB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F4751-15AC-4073-96AB-E7B017DBA67B}"/>
              </a:ext>
            </a:extLst>
          </p:cNvPr>
          <p:cNvSpPr/>
          <p:nvPr/>
        </p:nvSpPr>
        <p:spPr>
          <a:xfrm>
            <a:off x="401003" y="1166842"/>
            <a:ext cx="87429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Think of 4 adjectives to describe George.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George is a  _____________     ____________</a:t>
            </a:r>
          </a:p>
          <a:p>
            <a:r>
              <a:rPr lang="en-GB" sz="3600" dirty="0"/>
              <a:t> </a:t>
            </a:r>
          </a:p>
          <a:p>
            <a:r>
              <a:rPr lang="en-GB" sz="3600" dirty="0"/>
              <a:t>        ________________   and </a:t>
            </a:r>
          </a:p>
          <a:p>
            <a:r>
              <a:rPr lang="en-GB" sz="3600" dirty="0"/>
              <a:t> </a:t>
            </a:r>
          </a:p>
          <a:p>
            <a:r>
              <a:rPr lang="en-GB" sz="3600" dirty="0"/>
              <a:t>             ________________ boy.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293685-DF38-4144-8361-A5F215DEBF30}"/>
              </a:ext>
            </a:extLst>
          </p:cNvPr>
          <p:cNvCxnSpPr>
            <a:cxnSpLocks/>
          </p:cNvCxnSpPr>
          <p:nvPr/>
        </p:nvCxnSpPr>
        <p:spPr>
          <a:xfrm flipH="1">
            <a:off x="5932701" y="2207490"/>
            <a:ext cx="100748" cy="1084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486D85-71D3-4C29-8A22-B1743D844FAF}"/>
              </a:ext>
            </a:extLst>
          </p:cNvPr>
          <p:cNvCxnSpPr>
            <a:cxnSpLocks/>
          </p:cNvCxnSpPr>
          <p:nvPr/>
        </p:nvCxnSpPr>
        <p:spPr>
          <a:xfrm>
            <a:off x="6915149" y="2190307"/>
            <a:ext cx="2057400" cy="1015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BF65A8-E6CF-44B5-9844-2CDCECE8F638}"/>
              </a:ext>
            </a:extLst>
          </p:cNvPr>
          <p:cNvSpPr txBox="1"/>
          <p:nvPr/>
        </p:nvSpPr>
        <p:spPr>
          <a:xfrm>
            <a:off x="5288437" y="1784044"/>
            <a:ext cx="45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do we need here?</a:t>
            </a:r>
          </a:p>
        </p:txBody>
      </p:sp>
    </p:spTree>
    <p:extLst>
      <p:ext uri="{BB962C8B-B14F-4D97-AF65-F5344CB8AC3E}">
        <p14:creationId xmlns:p14="http://schemas.microsoft.com/office/powerpoint/2010/main" val="342386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1FFA-86C3-424A-AAF3-16661122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462801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turn….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Challenge 1 – Fix the sentences by adding the </a:t>
            </a:r>
            <a:br>
              <a:rPr lang="en-GB" dirty="0"/>
            </a:br>
            <a:r>
              <a:rPr lang="en-GB" dirty="0"/>
              <a:t>commas into the correct places. Write the sentences back out properly.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Challenge 2 – Write your own list sentences to        </a:t>
            </a:r>
            <a:br>
              <a:rPr lang="en-GB" dirty="0"/>
            </a:br>
            <a:r>
              <a:rPr lang="en-GB" dirty="0"/>
              <a:t>                           match the description. Make sure          </a:t>
            </a:r>
            <a:br>
              <a:rPr lang="en-GB" dirty="0"/>
            </a:br>
            <a:r>
              <a:rPr lang="en-GB" dirty="0"/>
              <a:t>                           you remember your commas and ‘and’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EC076-D0E8-4C10-9FE2-A43096EB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5F1B0-5137-4744-A22C-C2FF268F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47AF0-6BA9-4F8F-B4FF-6D4C6B42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tomorrow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A991F-2F2B-4B4F-B6C8-7303A2A7D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2" y="399573"/>
            <a:ext cx="3961369" cy="53979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ACD59-FDAB-4AFC-B677-C7D812CD27D5}"/>
              </a:ext>
            </a:extLst>
          </p:cNvPr>
          <p:cNvSpPr txBox="1"/>
          <p:nvPr/>
        </p:nvSpPr>
        <p:spPr>
          <a:xfrm>
            <a:off x="4572000" y="499621"/>
            <a:ext cx="4210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George’s Marvellous Medicine is a short </a:t>
            </a:r>
          </a:p>
          <a:p>
            <a:r>
              <a:rPr lang="en-GB" dirty="0"/>
              <a:t>Chapter book. We will be reading or listening to a chapter or 2 every day.</a:t>
            </a:r>
          </a:p>
          <a:p>
            <a:endParaRPr lang="en-GB" dirty="0"/>
          </a:p>
          <a:p>
            <a:r>
              <a:rPr lang="en-GB" dirty="0"/>
              <a:t>I will include the text for you to read but remember that it is okay to share the reading with an adult, or even listen to it and follow along. </a:t>
            </a:r>
          </a:p>
          <a:p>
            <a:endParaRPr lang="en-GB" dirty="0"/>
          </a:p>
          <a:p>
            <a:r>
              <a:rPr lang="en-GB" dirty="0"/>
              <a:t>Our reading sections might look a little longer but if you can read it, push yourself to have a go! You can always listen again after or have a break and listen for a while 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09B-2BB9-4C5F-B55C-6803F62F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First, a small message from Roald Dahl and I…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0454F-B7E6-4DD8-98FE-8B37344C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7105-24D5-487B-978E-B61EFF86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CC82-68EB-443F-96C0-C3F3356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81EE1-3B39-4C76-BE6A-DCD2E7DC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2" y="1081488"/>
            <a:ext cx="4032831" cy="2974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9A971C-8CC0-4ABA-93B6-6C9F85B4EB7E}"/>
              </a:ext>
            </a:extLst>
          </p:cNvPr>
          <p:cNvSpPr txBox="1">
            <a:spLocks/>
          </p:cNvSpPr>
          <p:nvPr/>
        </p:nvSpPr>
        <p:spPr>
          <a:xfrm>
            <a:off x="326993" y="4289196"/>
            <a:ext cx="7886700" cy="220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Remember, this is a story. </a:t>
            </a:r>
          </a:p>
          <a:p>
            <a:r>
              <a:rPr lang="en-GB" dirty="0"/>
              <a:t>We do not make </a:t>
            </a:r>
          </a:p>
          <a:p>
            <a:r>
              <a:rPr lang="en-GB" dirty="0"/>
              <a:t>mixtures from things at home and </a:t>
            </a:r>
          </a:p>
          <a:p>
            <a:r>
              <a:rPr lang="en-GB" dirty="0"/>
              <a:t>drink them…especially some of the things</a:t>
            </a:r>
          </a:p>
          <a:p>
            <a:r>
              <a:rPr lang="en-GB" dirty="0"/>
              <a:t>George uses. They could make us very poorly </a:t>
            </a:r>
          </a:p>
          <a:p>
            <a:r>
              <a:rPr lang="en-GB" dirty="0"/>
              <a:t>and it is not safe.</a:t>
            </a:r>
          </a:p>
        </p:txBody>
      </p:sp>
    </p:spTree>
    <p:extLst>
      <p:ext uri="{BB962C8B-B14F-4D97-AF65-F5344CB8AC3E}">
        <p14:creationId xmlns:p14="http://schemas.microsoft.com/office/powerpoint/2010/main" val="137500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AA9A-6EAA-43E4-BC91-4A79F254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50888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Before we do, let’s remind ourselves.</a:t>
            </a:r>
            <a:br>
              <a:rPr lang="en-GB" dirty="0"/>
            </a:br>
            <a:r>
              <a:rPr lang="en-GB" dirty="0"/>
              <a:t>What is happening at the moment?</a:t>
            </a:r>
            <a:br>
              <a:rPr lang="en-GB" dirty="0"/>
            </a:br>
            <a:r>
              <a:rPr lang="en-GB" dirty="0"/>
              <a:t>Can you remember anything that George</a:t>
            </a:r>
            <a:br>
              <a:rPr lang="en-GB" dirty="0"/>
            </a:br>
            <a:r>
              <a:rPr lang="en-GB" dirty="0"/>
              <a:t>put into his medicine?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46A4-E28B-4E90-962C-7A8F6B5A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6A40-DBE1-48AD-8938-B5D2AACA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60AA-E623-49A2-9E2C-B3909DB3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38BAAE-14A9-44E6-B3E9-B3B39ECEA1AA}"/>
              </a:ext>
            </a:extLst>
          </p:cNvPr>
          <p:cNvSpPr txBox="1">
            <a:spLocks/>
          </p:cNvSpPr>
          <p:nvPr/>
        </p:nvSpPr>
        <p:spPr>
          <a:xfrm>
            <a:off x="342704" y="784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We are going to listen to Chapter 4 today.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B1F6E8-029E-4373-BBB9-B8181E478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21" y="1404031"/>
            <a:ext cx="5016890" cy="28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Animal pills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6505" y="4854804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5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448869"/>
            <a:ext cx="521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https://www.youtube.com/watch?time_continue=5&amp;v=Lx7eMBR_cOs&amp;feature=emb_logo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B3A7-A1C5-46D1-AF8C-95F0E536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471764"/>
            <a:ext cx="8191500" cy="1605156"/>
          </a:xfrm>
        </p:spPr>
        <p:txBody>
          <a:bodyPr>
            <a:noAutofit/>
          </a:bodyPr>
          <a:lstStyle/>
          <a:p>
            <a:r>
              <a:rPr lang="en-GB" sz="3200" dirty="0"/>
              <a:t>We are going to listen to Chapter 4 today using this online video.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You can read along at the same time.</a:t>
            </a:r>
            <a:br>
              <a:rPr lang="en-GB" sz="3200" dirty="0"/>
            </a:br>
            <a:r>
              <a:rPr lang="en-GB" sz="3200" dirty="0"/>
              <a:t>Remember to stop the video at the end of Chapter 4.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132-75D2-41FE-AB58-EDA6F598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EE7C-4EC6-4FF0-9B77-C39BCC91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452D-7458-4435-9263-4C00C1D8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5F6B9-E9EA-420A-8FD7-6090D4CB7B73}"/>
              </a:ext>
            </a:extLst>
          </p:cNvPr>
          <p:cNvSpPr txBox="1"/>
          <p:nvPr/>
        </p:nvSpPr>
        <p:spPr>
          <a:xfrm>
            <a:off x="476250" y="1287098"/>
            <a:ext cx="978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https://www.youtube.com/watch?time_continue=5&amp;v=Lx7eMBR_cOs&amp;feature=emb_logo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1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63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41769" y="5357621"/>
            <a:ext cx="8258175" cy="549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2913" y="1516539"/>
            <a:ext cx="8258175" cy="3877985"/>
          </a:xfrm>
        </p:spPr>
        <p:txBody>
          <a:bodyPr/>
          <a:lstStyle/>
          <a:p>
            <a:r>
              <a:rPr lang="en-US" dirty="0"/>
              <a:t>Today, we are going to practice an important punctuation skill. We are learning to use commas in a list.</a:t>
            </a:r>
          </a:p>
        </p:txBody>
      </p:sp>
    </p:spTree>
    <p:extLst>
      <p:ext uri="{BB962C8B-B14F-4D97-AF65-F5344CB8AC3E}">
        <p14:creationId xmlns:p14="http://schemas.microsoft.com/office/powerpoint/2010/main" val="353996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5A2C6-AD54-4958-88D6-62DC7876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54764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This is a list sentence.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Miss Lacey likes reading, drinking tea, gardening and cooking.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It tells you all the things that I like to do without</a:t>
            </a:r>
            <a:br>
              <a:rPr lang="en-GB" dirty="0"/>
            </a:br>
            <a:r>
              <a:rPr lang="en-GB" dirty="0"/>
              <a:t>       starting a new sentences every time. </a:t>
            </a:r>
            <a:br>
              <a:rPr lang="en-GB" dirty="0"/>
            </a:br>
            <a:r>
              <a:rPr lang="en-GB" dirty="0"/>
              <a:t>                 Like this: </a:t>
            </a:r>
            <a:br>
              <a:rPr lang="en-GB" dirty="0"/>
            </a:br>
            <a:r>
              <a:rPr lang="en-GB" dirty="0"/>
              <a:t>           Miss Lacey likes reading. Miss Lacey</a:t>
            </a:r>
            <a:br>
              <a:rPr lang="en-GB" dirty="0"/>
            </a:br>
            <a:r>
              <a:rPr lang="en-GB" dirty="0"/>
              <a:t>           likes drinking tea. Miss Lacey likes                         </a:t>
            </a:r>
            <a:br>
              <a:rPr lang="en-GB" dirty="0"/>
            </a:br>
            <a:r>
              <a:rPr lang="en-GB" dirty="0"/>
              <a:t>           gardening. Miss Lacey likes cooking.</a:t>
            </a:r>
          </a:p>
        </p:txBody>
      </p:sp>
    </p:spTree>
    <p:extLst>
      <p:ext uri="{BB962C8B-B14F-4D97-AF65-F5344CB8AC3E}">
        <p14:creationId xmlns:p14="http://schemas.microsoft.com/office/powerpoint/2010/main" val="22983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D047-867B-426F-A7B2-DBD2433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5992979" cy="1325563"/>
          </a:xfrm>
        </p:spPr>
        <p:txBody>
          <a:bodyPr>
            <a:normAutofit/>
          </a:bodyPr>
          <a:lstStyle/>
          <a:p>
            <a:r>
              <a:rPr lang="en-GB" dirty="0"/>
              <a:t>This is a list sentence.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F1F73-FAE5-447C-AD0C-19A5FE5C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A49B0-2071-4944-B132-A1523A1A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772E1-95A4-4CB6-9F42-4465A5FB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D1E0A-8265-42E3-9C29-112908E39BF0}"/>
              </a:ext>
            </a:extLst>
          </p:cNvPr>
          <p:cNvSpPr/>
          <p:nvPr/>
        </p:nvSpPr>
        <p:spPr>
          <a:xfrm>
            <a:off x="1079369" y="1613118"/>
            <a:ext cx="7544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George emptied the bottles one by one. He added</a:t>
            </a:r>
            <a:endParaRPr lang="en-GB" sz="2800" dirty="0"/>
          </a:p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as tin of curry powder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CW Cursive Writing 12"/>
              </a:rPr>
              <a:t>,</a:t>
            </a:r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 a tin of mustard powder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CCW Cursive Writing 12"/>
              </a:rPr>
              <a:t>,</a:t>
            </a:r>
            <a:endParaRPr lang="en-GB" sz="2800" dirty="0">
              <a:highlight>
                <a:srgbClr val="FFFF00"/>
              </a:highlight>
            </a:endParaRPr>
          </a:p>
          <a:p>
            <a:r>
              <a:rPr lang="en-GB" sz="2800" dirty="0">
                <a:solidFill>
                  <a:srgbClr val="000000"/>
                </a:solidFill>
                <a:latin typeface="CCW Cursive Writing 12"/>
              </a:rPr>
              <a:t>a bottle of horseradish sauce and some chilli sauce</a:t>
            </a:r>
            <a:r>
              <a:rPr lang="en-GB" dirty="0">
                <a:solidFill>
                  <a:srgbClr val="000000"/>
                </a:solidFill>
                <a:latin typeface="CCW Cursive Writing 12"/>
              </a:rPr>
              <a:t>.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1B4FED-E785-453E-BD38-1B626AC41491}"/>
              </a:ext>
            </a:extLst>
          </p:cNvPr>
          <p:cNvSpPr txBox="1">
            <a:spLocks/>
          </p:cNvSpPr>
          <p:nvPr/>
        </p:nvSpPr>
        <p:spPr>
          <a:xfrm>
            <a:off x="1494513" y="4013314"/>
            <a:ext cx="782682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It tells use some of the things that George put into his medicine.</a:t>
            </a:r>
          </a:p>
          <a:p>
            <a:endParaRPr lang="en-GB" sz="3200" dirty="0"/>
          </a:p>
          <a:p>
            <a:r>
              <a:rPr lang="en-GB" sz="3200" dirty="0"/>
              <a:t>In between each thing is a comma. This separates the </a:t>
            </a:r>
          </a:p>
          <a:p>
            <a:endParaRPr lang="en-GB" sz="3200" dirty="0"/>
          </a:p>
          <a:p>
            <a:r>
              <a:rPr lang="en-GB" sz="3200" dirty="0"/>
              <a:t>Items and tell the reader to take a small breath between each thing.</a:t>
            </a:r>
          </a:p>
        </p:txBody>
      </p:sp>
    </p:spTree>
    <p:extLst>
      <p:ext uri="{BB962C8B-B14F-4D97-AF65-F5344CB8AC3E}">
        <p14:creationId xmlns:p14="http://schemas.microsoft.com/office/powerpoint/2010/main" val="46126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679</Words>
  <Application>Microsoft Office PowerPoint</Application>
  <PresentationFormat>On-screen Show (4:3)</PresentationFormat>
  <Paragraphs>97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CCW Cursive Writing 12</vt:lpstr>
      <vt:lpstr>Wingdings</vt:lpstr>
      <vt:lpstr>Office Theme</vt:lpstr>
      <vt:lpstr>1_Blank</vt:lpstr>
      <vt:lpstr>Wednesday 10th June 2020</vt:lpstr>
      <vt:lpstr>PowerPoint Presentation</vt:lpstr>
      <vt:lpstr>First, a small message from Roald Dahl and I…</vt:lpstr>
      <vt:lpstr>Before we do, let’s remind ourselves. What is happening at the moment? Can you remember anything that George put into his medicine? </vt:lpstr>
      <vt:lpstr>Chapter 4</vt:lpstr>
      <vt:lpstr>We are going to listen to Chapter 4 today using this online video.  You can read along at the same time. Remember to stop the video at the end of Chapter 4.</vt:lpstr>
      <vt:lpstr>Today, we are going to practice an important punctuation skill. We are learning to use commas in a list.</vt:lpstr>
      <vt:lpstr>This is a list sentence.   Miss Lacey likes reading, drinking tea, gardening and cooking.  It tells you all the things that I like to do without        starting a new sentences every time.                   Like this:             Miss Lacey likes reading. Miss Lacey            likes drinking tea. Miss Lacey likes                                     gardening. Miss Lacey likes cooking.</vt:lpstr>
      <vt:lpstr>This is a list sentence.</vt:lpstr>
      <vt:lpstr>PowerPoint Presentation</vt:lpstr>
      <vt:lpstr>Spot the commas and the ‘and’ in this sentence.</vt:lpstr>
      <vt:lpstr>What have I missed? Can you fix my list sentence?</vt:lpstr>
      <vt:lpstr>Let’s build a list sentence together.</vt:lpstr>
      <vt:lpstr>Your turn….  Challenge 1 – Fix the sentences by adding the  commas into the correct places. Write the sentences back out properly.    Challenge 2 – Write your own list sentences to                                    match the description. Make sure                                      you remember your commas and ‘and’ </vt:lpstr>
      <vt:lpstr>See you tomorrow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27</cp:revision>
  <dcterms:created xsi:type="dcterms:W3CDTF">2016-12-22T17:25:20Z</dcterms:created>
  <dcterms:modified xsi:type="dcterms:W3CDTF">2020-06-01T13:51:43Z</dcterms:modified>
  <cp:category>Templates</cp:category>
</cp:coreProperties>
</file>