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hitehouse" initials="LW" lastIdx="1" clrIdx="0">
    <p:extLst>
      <p:ext uri="{19B8F6BF-5375-455C-9EA6-DF929625EA0E}">
        <p15:presenceInfo xmlns:p15="http://schemas.microsoft.com/office/powerpoint/2012/main" userId="S-1-5-21-350061025-2395645628-341911986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2– 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1 – Using the multiplication sign.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F5DC-124C-44D0-A8F5-0974C582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have a puzzle this time….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98CC8-15E8-477B-80D3-5344EA4D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60" y="1642064"/>
            <a:ext cx="8535140" cy="1059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45B2EE-9EBC-406E-A57C-99E62CFCB292}"/>
              </a:ext>
            </a:extLst>
          </p:cNvPr>
          <p:cNvSpPr txBox="1"/>
          <p:nvPr/>
        </p:nvSpPr>
        <p:spPr>
          <a:xfrm>
            <a:off x="1513114" y="2971800"/>
            <a:ext cx="10798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 equals sign is in the middle. </a:t>
            </a:r>
          </a:p>
          <a:p>
            <a:r>
              <a:rPr lang="en-GB" dirty="0"/>
              <a:t>If we use the words ‘is the same as’ instead of equals, my question sounds like this….</a:t>
            </a:r>
          </a:p>
          <a:p>
            <a:r>
              <a:rPr lang="en-GB" dirty="0"/>
              <a:t>Something lots of 2 is the same as….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39D4D-D19C-4015-BCCC-B457AFEAC06E}"/>
              </a:ext>
            </a:extLst>
          </p:cNvPr>
          <p:cNvSpPr txBox="1"/>
          <p:nvPr/>
        </p:nvSpPr>
        <p:spPr>
          <a:xfrm>
            <a:off x="1513114" y="4245429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means I need to balance it out, one side needs to show the same as the other.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EB891-9446-4311-9FD5-A9C84D04E92A}"/>
              </a:ext>
            </a:extLst>
          </p:cNvPr>
          <p:cNvSpPr txBox="1"/>
          <p:nvPr/>
        </p:nvSpPr>
        <p:spPr>
          <a:xfrm>
            <a:off x="1513113" y="5019098"/>
            <a:ext cx="971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going to count how many twos are being added together after the ‘is the same as’ symbol.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B1B20-7E0B-4DE4-9B25-05F206C47246}"/>
              </a:ext>
            </a:extLst>
          </p:cNvPr>
          <p:cNvSpPr txBox="1"/>
          <p:nvPr/>
        </p:nvSpPr>
        <p:spPr>
          <a:xfrm>
            <a:off x="1513113" y="5608101"/>
            <a:ext cx="971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7 twos.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34E36-A423-4875-85CE-3354F149A252}"/>
              </a:ext>
            </a:extLst>
          </p:cNvPr>
          <p:cNvSpPr txBox="1"/>
          <p:nvPr/>
        </p:nvSpPr>
        <p:spPr>
          <a:xfrm>
            <a:off x="1513113" y="5977433"/>
            <a:ext cx="971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7 lots of two.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A8D0D6-18AC-436E-9739-55D2B96744E2}"/>
              </a:ext>
            </a:extLst>
          </p:cNvPr>
          <p:cNvSpPr txBox="1"/>
          <p:nvPr/>
        </p:nvSpPr>
        <p:spPr>
          <a:xfrm>
            <a:off x="1513112" y="6346765"/>
            <a:ext cx="971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x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20D7E-AEA5-40E8-B69F-24B6F80294E5}"/>
              </a:ext>
            </a:extLst>
          </p:cNvPr>
          <p:cNvSpPr txBox="1"/>
          <p:nvPr/>
        </p:nvSpPr>
        <p:spPr>
          <a:xfrm>
            <a:off x="3211284" y="1867072"/>
            <a:ext cx="971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72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30CA-8845-4543-93CD-4B7D42DD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these puzzles using the same idea.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17B91-9344-4328-A050-085A6604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57301"/>
            <a:ext cx="9541098" cy="71464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C6417-2C60-42BF-95AB-9A6FE10B65AA}"/>
              </a:ext>
            </a:extLst>
          </p:cNvPr>
          <p:cNvSpPr/>
          <p:nvPr/>
        </p:nvSpPr>
        <p:spPr>
          <a:xfrm>
            <a:off x="1534886" y="6917871"/>
            <a:ext cx="8479971" cy="1202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92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0B3C-4D7B-47CE-9700-5919D46C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DF971-22F9-4E55-8B81-E74C7C173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5F68-7B78-4C11-BDEF-B6813088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03" y="0"/>
            <a:ext cx="915596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E15811-6F23-4477-A038-896A29D03C03}"/>
              </a:ext>
            </a:extLst>
          </p:cNvPr>
          <p:cNvSpPr/>
          <p:nvPr/>
        </p:nvSpPr>
        <p:spPr>
          <a:xfrm>
            <a:off x="7685314" y="0"/>
            <a:ext cx="2852057" cy="113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2999B-887D-46AE-B122-D1D9C88DB152}"/>
              </a:ext>
            </a:extLst>
          </p:cNvPr>
          <p:cNvSpPr/>
          <p:nvPr/>
        </p:nvSpPr>
        <p:spPr>
          <a:xfrm>
            <a:off x="2090057" y="5502729"/>
            <a:ext cx="7119257" cy="113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8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55FB9-7604-47FA-B205-E1A11E84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45" y="0"/>
            <a:ext cx="91559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0D568B-9947-4EFE-8AE1-0A382111F0D9}"/>
              </a:ext>
            </a:extLst>
          </p:cNvPr>
          <p:cNvSpPr txBox="1"/>
          <p:nvPr/>
        </p:nvSpPr>
        <p:spPr>
          <a:xfrm>
            <a:off x="6641087" y="1767937"/>
            <a:ext cx="3635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 has been helping to put these cans away. There are 14 cans.</a:t>
            </a:r>
          </a:p>
          <a:p>
            <a:r>
              <a:rPr lang="en-GB" sz="2800" dirty="0"/>
              <a:t>Mo is trying to think what addition and multiplication sentences he could make.</a:t>
            </a:r>
          </a:p>
        </p:txBody>
      </p:sp>
    </p:spTree>
    <p:extLst>
      <p:ext uri="{BB962C8B-B14F-4D97-AF65-F5344CB8AC3E}">
        <p14:creationId xmlns:p14="http://schemas.microsoft.com/office/powerpoint/2010/main" val="27246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AA80-D719-4651-8837-A459F368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9749-E52B-4632-BB35-C45790AC6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11CEB-F285-4057-B8A8-42B5BF28B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975656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01A400-9346-48DF-9EE9-4997B1C4E8CE}"/>
              </a:ext>
            </a:extLst>
          </p:cNvPr>
          <p:cNvSpPr/>
          <p:nvPr/>
        </p:nvSpPr>
        <p:spPr>
          <a:xfrm>
            <a:off x="3931226" y="478972"/>
            <a:ext cx="7119257" cy="113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8305C-059F-4192-BFA2-4D9F6774B539}"/>
              </a:ext>
            </a:extLst>
          </p:cNvPr>
          <p:cNvSpPr txBox="1"/>
          <p:nvPr/>
        </p:nvSpPr>
        <p:spPr>
          <a:xfrm>
            <a:off x="2952996" y="478972"/>
            <a:ext cx="81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 rearranged the cans like this to help him work it out</a:t>
            </a:r>
          </a:p>
          <a:p>
            <a:endParaRPr lang="en-GB" sz="2400" dirty="0"/>
          </a:p>
          <a:p>
            <a:r>
              <a:rPr lang="en-GB" sz="2400" dirty="0"/>
              <a:t>Now he can easily make his sentences.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12936C-E8D7-4DDD-9F42-417AB1F81F6B}"/>
              </a:ext>
            </a:extLst>
          </p:cNvPr>
          <p:cNvSpPr/>
          <p:nvPr/>
        </p:nvSpPr>
        <p:spPr>
          <a:xfrm>
            <a:off x="2296885" y="5040085"/>
            <a:ext cx="7598229" cy="1719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CDAD2C-8B86-43D2-94BE-55E5C43A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95" y="1431130"/>
            <a:ext cx="8313209" cy="4923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5824B-48B4-4D2D-A8B0-E581CC025503}"/>
              </a:ext>
            </a:extLst>
          </p:cNvPr>
          <p:cNvSpPr txBox="1"/>
          <p:nvPr/>
        </p:nvSpPr>
        <p:spPr>
          <a:xfrm>
            <a:off x="1704513" y="221942"/>
            <a:ext cx="9188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Eva has been organising some circles.</a:t>
            </a:r>
          </a:p>
          <a:p>
            <a:r>
              <a:rPr lang="en-GB" sz="3200" dirty="0"/>
              <a:t>When you see this image, what do you see?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53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0FF91-758B-4E9B-AD3C-34A87E977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095" y="554853"/>
            <a:ext cx="8933810" cy="540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D1A8D-65EB-41B4-9090-F0293FFE2D55}"/>
              </a:ext>
            </a:extLst>
          </p:cNvPr>
          <p:cNvSpPr txBox="1"/>
          <p:nvPr/>
        </p:nvSpPr>
        <p:spPr>
          <a:xfrm>
            <a:off x="1629095" y="479394"/>
            <a:ext cx="918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 see two things.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7F145-D33E-49F6-9255-85DBFABEF104}"/>
              </a:ext>
            </a:extLst>
          </p:cNvPr>
          <p:cNvSpPr txBox="1"/>
          <p:nvPr/>
        </p:nvSpPr>
        <p:spPr>
          <a:xfrm>
            <a:off x="2834977" y="5029584"/>
            <a:ext cx="282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5      5    </a:t>
            </a:r>
            <a:r>
              <a:rPr lang="en-GB" sz="2000" dirty="0"/>
              <a:t> </a:t>
            </a:r>
            <a:r>
              <a:rPr lang="en-GB" sz="4000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200D6-C2E6-45CE-953C-82921355ED5A}"/>
              </a:ext>
            </a:extLst>
          </p:cNvPr>
          <p:cNvSpPr txBox="1"/>
          <p:nvPr/>
        </p:nvSpPr>
        <p:spPr>
          <a:xfrm>
            <a:off x="3250726" y="4428469"/>
            <a:ext cx="199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addition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07B98-4A68-4908-A3F5-4E98934B3979}"/>
              </a:ext>
            </a:extLst>
          </p:cNvPr>
          <p:cNvSpPr txBox="1"/>
          <p:nvPr/>
        </p:nvSpPr>
        <p:spPr>
          <a:xfrm>
            <a:off x="7207144" y="4456581"/>
            <a:ext cx="363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And a multiplication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B96D8-5173-4100-8B31-F4D0457195F7}"/>
              </a:ext>
            </a:extLst>
          </p:cNvPr>
          <p:cNvSpPr txBox="1"/>
          <p:nvPr/>
        </p:nvSpPr>
        <p:spPr>
          <a:xfrm>
            <a:off x="7461722" y="5055260"/>
            <a:ext cx="282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2      5    </a:t>
            </a:r>
            <a:r>
              <a:rPr lang="en-GB" sz="2000" dirty="0"/>
              <a:t> </a:t>
            </a:r>
            <a:r>
              <a:rPr lang="en-GB" sz="4000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43F76-75B6-4E15-80EE-7F805FEEEF63}"/>
              </a:ext>
            </a:extLst>
          </p:cNvPr>
          <p:cNvSpPr txBox="1"/>
          <p:nvPr/>
        </p:nvSpPr>
        <p:spPr>
          <a:xfrm>
            <a:off x="2608584" y="6032487"/>
            <a:ext cx="328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add 5 equals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31E01-89A6-4B3F-97DA-0BABC8884FA2}"/>
              </a:ext>
            </a:extLst>
          </p:cNvPr>
          <p:cNvSpPr txBox="1"/>
          <p:nvPr/>
        </p:nvSpPr>
        <p:spPr>
          <a:xfrm>
            <a:off x="7207144" y="6041537"/>
            <a:ext cx="328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lots of 5 equals 10</a:t>
            </a:r>
          </a:p>
        </p:txBody>
      </p:sp>
    </p:spTree>
    <p:extLst>
      <p:ext uri="{BB962C8B-B14F-4D97-AF65-F5344CB8AC3E}">
        <p14:creationId xmlns:p14="http://schemas.microsoft.com/office/powerpoint/2010/main" val="14454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240A0-8F95-4A10-B71F-C2ED8F90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56" y="1176697"/>
            <a:ext cx="9426757" cy="5700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0D88D-AD4D-4F8B-A4EE-A6B77077EA8D}"/>
              </a:ext>
            </a:extLst>
          </p:cNvPr>
          <p:cNvSpPr txBox="1"/>
          <p:nvPr/>
        </p:nvSpPr>
        <p:spPr>
          <a:xfrm>
            <a:off x="1515787" y="99479"/>
            <a:ext cx="9188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Eva has moved her circles around.. What can you see now?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79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AD5DC8-AB75-4391-B552-D0830E80C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35" y="-322210"/>
            <a:ext cx="10763445" cy="637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C6BEB-3448-44EA-B4E9-5C9213B77801}"/>
              </a:ext>
            </a:extLst>
          </p:cNvPr>
          <p:cNvSpPr txBox="1"/>
          <p:nvPr/>
        </p:nvSpPr>
        <p:spPr>
          <a:xfrm>
            <a:off x="1322506" y="5054352"/>
            <a:ext cx="646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2      2       2       2      2       10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6896D-136A-43D7-A3BE-87E284331DE8}"/>
              </a:ext>
            </a:extLst>
          </p:cNvPr>
          <p:cNvSpPr txBox="1"/>
          <p:nvPr/>
        </p:nvSpPr>
        <p:spPr>
          <a:xfrm>
            <a:off x="8742789" y="5054352"/>
            <a:ext cx="3656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5       2       10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7CE62-6E60-4024-8E64-6DDEDDBDC78E}"/>
              </a:ext>
            </a:extLst>
          </p:cNvPr>
          <p:cNvSpPr txBox="1"/>
          <p:nvPr/>
        </p:nvSpPr>
        <p:spPr>
          <a:xfrm>
            <a:off x="8597904" y="5921193"/>
            <a:ext cx="328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time.. We have 5 lots of 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16DE1D-B7B6-478B-96E1-DDCDFD1D95B2}"/>
              </a:ext>
            </a:extLst>
          </p:cNvPr>
          <p:cNvSpPr/>
          <p:nvPr/>
        </p:nvSpPr>
        <p:spPr>
          <a:xfrm>
            <a:off x="1225296" y="192024"/>
            <a:ext cx="1837944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71EA3-00A2-4763-AF5A-F92452208DFE}"/>
              </a:ext>
            </a:extLst>
          </p:cNvPr>
          <p:cNvSpPr/>
          <p:nvPr/>
        </p:nvSpPr>
        <p:spPr>
          <a:xfrm>
            <a:off x="3325368" y="192024"/>
            <a:ext cx="1837944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A98980-DB87-4AAE-A2E5-B6AB0C56209F}"/>
              </a:ext>
            </a:extLst>
          </p:cNvPr>
          <p:cNvSpPr/>
          <p:nvPr/>
        </p:nvSpPr>
        <p:spPr>
          <a:xfrm>
            <a:off x="5638800" y="124968"/>
            <a:ext cx="1837944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E634FE-8926-45C4-907F-9D51D0DF226D}"/>
              </a:ext>
            </a:extLst>
          </p:cNvPr>
          <p:cNvSpPr/>
          <p:nvPr/>
        </p:nvSpPr>
        <p:spPr>
          <a:xfrm>
            <a:off x="7952232" y="192024"/>
            <a:ext cx="1837944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A0DDF0-EE36-47B8-AA66-1A2D28E8B234}"/>
              </a:ext>
            </a:extLst>
          </p:cNvPr>
          <p:cNvSpPr/>
          <p:nvPr/>
        </p:nvSpPr>
        <p:spPr>
          <a:xfrm>
            <a:off x="10150797" y="192024"/>
            <a:ext cx="1837944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8AB7A-9360-4E31-AB55-92E4FA78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88" y="-522515"/>
            <a:ext cx="91559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CE5A0-1ECA-41B6-B5AC-A3C7B05E0902}"/>
              </a:ext>
            </a:extLst>
          </p:cNvPr>
          <p:cNvSpPr txBox="1"/>
          <p:nvPr/>
        </p:nvSpPr>
        <p:spPr>
          <a:xfrm>
            <a:off x="9933756" y="522515"/>
            <a:ext cx="22582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Have a look at these</a:t>
            </a:r>
          </a:p>
          <a:p>
            <a:r>
              <a:rPr lang="en-GB" sz="2800" dirty="0"/>
              <a:t>images. What do you see?</a:t>
            </a:r>
          </a:p>
          <a:p>
            <a:endParaRPr lang="en-GB" sz="2800" dirty="0"/>
          </a:p>
          <a:p>
            <a:r>
              <a:rPr lang="en-GB" sz="2800" dirty="0"/>
              <a:t>Try to write the</a:t>
            </a:r>
          </a:p>
          <a:p>
            <a:r>
              <a:rPr lang="en-GB" sz="2800" dirty="0"/>
              <a:t>addition and </a:t>
            </a:r>
          </a:p>
          <a:p>
            <a:r>
              <a:rPr lang="en-GB" sz="2800" dirty="0"/>
              <a:t>multiplication </a:t>
            </a:r>
          </a:p>
          <a:p>
            <a:r>
              <a:rPr lang="en-GB" sz="2800" dirty="0"/>
              <a:t>sentences for each </a:t>
            </a:r>
          </a:p>
          <a:p>
            <a:r>
              <a:rPr lang="en-GB" sz="2800" dirty="0"/>
              <a:t>Image.</a:t>
            </a:r>
          </a:p>
        </p:txBody>
      </p:sp>
    </p:spTree>
    <p:extLst>
      <p:ext uri="{BB962C8B-B14F-4D97-AF65-F5344CB8AC3E}">
        <p14:creationId xmlns:p14="http://schemas.microsoft.com/office/powerpoint/2010/main" val="6091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F9DF2D-2298-4879-9E0F-FED0F411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16" y="0"/>
            <a:ext cx="915596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B607E-40EE-4E1E-A101-1E035AC4553D}"/>
              </a:ext>
            </a:extLst>
          </p:cNvPr>
          <p:cNvSpPr/>
          <p:nvPr/>
        </p:nvSpPr>
        <p:spPr>
          <a:xfrm>
            <a:off x="7358743" y="0"/>
            <a:ext cx="2852057" cy="113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9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53095-EECF-4F2B-A06A-B8D6876C7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16" y="0"/>
            <a:ext cx="915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9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BC722-A0AD-4A45-A1EB-547BA206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16" y="0"/>
            <a:ext cx="915596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0772DC-F3EF-444D-A186-B76FD621F20D}"/>
              </a:ext>
            </a:extLst>
          </p:cNvPr>
          <p:cNvSpPr/>
          <p:nvPr/>
        </p:nvSpPr>
        <p:spPr>
          <a:xfrm>
            <a:off x="7739743" y="0"/>
            <a:ext cx="2852057" cy="113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3528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1551</TotalTime>
  <Words>273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Year 2– Multiplication and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have a puzzle this time….</vt:lpstr>
      <vt:lpstr>Try these puzzles using the same idea.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Jay Lacey</cp:lastModifiedBy>
  <cp:revision>122</cp:revision>
  <dcterms:created xsi:type="dcterms:W3CDTF">2020-03-20T11:22:32Z</dcterms:created>
  <dcterms:modified xsi:type="dcterms:W3CDTF">2020-06-28T09:46:29Z</dcterms:modified>
</cp:coreProperties>
</file>