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9" r:id="rId3"/>
    <p:sldId id="260" r:id="rId4"/>
    <p:sldId id="261" r:id="rId5"/>
    <p:sldId id="263" r:id="rId6"/>
    <p:sldId id="270" r:id="rId7"/>
    <p:sldId id="264" r:id="rId8"/>
    <p:sldId id="271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7" r:id="rId18"/>
    <p:sldId id="268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ABD98-FF4E-4DA4-B841-7DA5F12008DA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0D23-64CF-48C2-88EB-55B29D942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09566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2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44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3713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9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35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43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0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500" dirty="0"/>
              <a:t>Year 2– Multiplication and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6 – grouping.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2E1D-8643-4734-B9F6-C40FCA3F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450ED-7103-49C1-A89D-873C19192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25B5E-4957-4FAB-A9A0-27919628D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0" y="0"/>
            <a:ext cx="851077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42BDA0-2F09-4BCD-AEDA-3BB777DF9ABC}"/>
              </a:ext>
            </a:extLst>
          </p:cNvPr>
          <p:cNvSpPr/>
          <p:nvPr/>
        </p:nvSpPr>
        <p:spPr>
          <a:xfrm>
            <a:off x="7010399" y="145402"/>
            <a:ext cx="1816989" cy="32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6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AB9-11AE-4AAA-8C60-612E51E2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421D-1647-4BB4-8D91-79C2D360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D34FD-3487-4458-892B-C5D80C51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0" y="0"/>
            <a:ext cx="85107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3774DA-7053-468B-9772-33394AC3723B}"/>
              </a:ext>
            </a:extLst>
          </p:cNvPr>
          <p:cNvSpPr txBox="1"/>
          <p:nvPr/>
        </p:nvSpPr>
        <p:spPr>
          <a:xfrm>
            <a:off x="1028700" y="5334000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see that Alex is jumping in 2s today.</a:t>
            </a:r>
          </a:p>
        </p:txBody>
      </p:sp>
    </p:spTree>
    <p:extLst>
      <p:ext uri="{BB962C8B-B14F-4D97-AF65-F5344CB8AC3E}">
        <p14:creationId xmlns:p14="http://schemas.microsoft.com/office/powerpoint/2010/main" val="305458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ED4B-0BAD-48F5-AA4C-A85D5B3A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68FAA-1D3B-45D9-89A1-8BDF129B9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6D447-9CC0-4B6E-A581-B5CAB2EB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0" y="0"/>
            <a:ext cx="851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9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A549-7626-4359-BF6C-705EA57E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77BE-96AA-4354-9525-365DDAB8C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2E9CB-E177-451C-991F-676540B7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5107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198DD-2E11-4926-8A92-C2878DB61C4B}"/>
              </a:ext>
            </a:extLst>
          </p:cNvPr>
          <p:cNvSpPr txBox="1"/>
          <p:nvPr/>
        </p:nvSpPr>
        <p:spPr>
          <a:xfrm>
            <a:off x="1028700" y="5334000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time, Alex is jumping in 5s.</a:t>
            </a:r>
          </a:p>
        </p:txBody>
      </p:sp>
    </p:spTree>
    <p:extLst>
      <p:ext uri="{BB962C8B-B14F-4D97-AF65-F5344CB8AC3E}">
        <p14:creationId xmlns:p14="http://schemas.microsoft.com/office/powerpoint/2010/main" val="93642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CCE0-2136-4689-AD17-FF72AF61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318E-2369-4922-AD66-E42677C3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2F61C-E80F-4B3F-8C2E-DEA568EA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21" y="0"/>
            <a:ext cx="85107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36F79-D9FB-40C4-A2C2-E164D236C424}"/>
              </a:ext>
            </a:extLst>
          </p:cNvPr>
          <p:cNvSpPr txBox="1"/>
          <p:nvPr/>
        </p:nvSpPr>
        <p:spPr>
          <a:xfrm>
            <a:off x="4191000" y="5257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6179B-5F57-47A3-AF2F-23CDB66A9CAA}"/>
              </a:ext>
            </a:extLst>
          </p:cNvPr>
          <p:cNvSpPr txBox="1"/>
          <p:nvPr/>
        </p:nvSpPr>
        <p:spPr>
          <a:xfrm>
            <a:off x="6705600" y="5257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54246-83EA-4A4B-8873-5BAE191CFFCE}"/>
              </a:ext>
            </a:extLst>
          </p:cNvPr>
          <p:cNvSpPr txBox="1"/>
          <p:nvPr/>
        </p:nvSpPr>
        <p:spPr>
          <a:xfrm>
            <a:off x="2057400" y="586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D0BF2-C9D6-47A3-9EA2-6BA5544FEFEC}"/>
              </a:ext>
            </a:extLst>
          </p:cNvPr>
          <p:cNvSpPr txBox="1"/>
          <p:nvPr/>
        </p:nvSpPr>
        <p:spPr>
          <a:xfrm>
            <a:off x="800100" y="586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29713-33B7-41AF-BFE1-6210DC947E32}"/>
              </a:ext>
            </a:extLst>
          </p:cNvPr>
          <p:cNvSpPr txBox="1"/>
          <p:nvPr/>
        </p:nvSpPr>
        <p:spPr>
          <a:xfrm>
            <a:off x="1384524" y="586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8578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88B5-3878-4D2A-996A-7238181CF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1350-B1C0-4FFB-9348-A7B54094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B585-7A90-4C49-A479-02A3AAA4C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41"/>
            <a:ext cx="851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54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DF2C-F75F-4298-A935-C3B90135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A6B9-B7E7-4C63-9B93-D8D00A4E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523AC-0C28-428B-BF2E-8B26C7775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851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0300-48EB-4F6B-9E3E-93DA5605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7200900" cy="1485900"/>
          </a:xfrm>
        </p:spPr>
        <p:txBody>
          <a:bodyPr>
            <a:normAutofit/>
          </a:bodyPr>
          <a:lstStyle/>
          <a:p>
            <a:r>
              <a:rPr lang="en-GB" sz="9600" dirty="0"/>
              <a:t>10 ÷  2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C5891-B256-49A0-9DB9-02B5DC72A78A}"/>
              </a:ext>
            </a:extLst>
          </p:cNvPr>
          <p:cNvSpPr txBox="1"/>
          <p:nvPr/>
        </p:nvSpPr>
        <p:spPr>
          <a:xfrm>
            <a:off x="1371600" y="3276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first number tells me how many objects we have altogether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866B-97D6-408B-BB84-F83C70D3731E}"/>
              </a:ext>
            </a:extLst>
          </p:cNvPr>
          <p:cNvSpPr txBox="1"/>
          <p:nvPr/>
        </p:nvSpPr>
        <p:spPr>
          <a:xfrm>
            <a:off x="6381750" y="3007839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second number tells me how many I need in each group.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201CAB-63A9-43A8-9431-82041F11C0C4}"/>
              </a:ext>
            </a:extLst>
          </p:cNvPr>
          <p:cNvCxnSpPr/>
          <p:nvPr/>
        </p:nvCxnSpPr>
        <p:spPr>
          <a:xfrm flipV="1">
            <a:off x="2438400" y="1981200"/>
            <a:ext cx="762000" cy="128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725E4F-71BE-4988-8AEF-313D4BEA5670}"/>
              </a:ext>
            </a:extLst>
          </p:cNvPr>
          <p:cNvCxnSpPr>
            <a:cxnSpLocks/>
          </p:cNvCxnSpPr>
          <p:nvPr/>
        </p:nvCxnSpPr>
        <p:spPr>
          <a:xfrm flipH="1" flipV="1">
            <a:off x="5791200" y="1905000"/>
            <a:ext cx="12192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924E34-E2F4-4A27-AC5E-ED41BAC46FA9}"/>
              </a:ext>
            </a:extLst>
          </p:cNvPr>
          <p:cNvSpPr txBox="1"/>
          <p:nvPr/>
        </p:nvSpPr>
        <p:spPr>
          <a:xfrm>
            <a:off x="4038600" y="45720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we are grouping, this symbol (divide) means grouped into.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EC15FB-5B2D-443C-AA33-B171BFA99944}"/>
              </a:ext>
            </a:extLst>
          </p:cNvPr>
          <p:cNvCxnSpPr/>
          <p:nvPr/>
        </p:nvCxnSpPr>
        <p:spPr>
          <a:xfrm flipH="1" flipV="1">
            <a:off x="4419600" y="1905000"/>
            <a:ext cx="1524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12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0300-48EB-4F6B-9E3E-93DA5605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85800"/>
            <a:ext cx="7200900" cy="1485900"/>
          </a:xfrm>
        </p:spPr>
        <p:txBody>
          <a:bodyPr>
            <a:normAutofit/>
          </a:bodyPr>
          <a:lstStyle/>
          <a:p>
            <a:r>
              <a:rPr lang="en-GB" sz="9600" dirty="0"/>
              <a:t>10 ÷  2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C5891-B256-49A0-9DB9-02B5DC72A78A}"/>
              </a:ext>
            </a:extLst>
          </p:cNvPr>
          <p:cNvSpPr txBox="1"/>
          <p:nvPr/>
        </p:nvSpPr>
        <p:spPr>
          <a:xfrm>
            <a:off x="1600200" y="240510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objects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5866B-97D6-408B-BB84-F83C70D3731E}"/>
              </a:ext>
            </a:extLst>
          </p:cNvPr>
          <p:cNvSpPr txBox="1"/>
          <p:nvPr/>
        </p:nvSpPr>
        <p:spPr>
          <a:xfrm>
            <a:off x="62484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2s         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24E34-E2F4-4A27-AC5E-ED41BAC46FA9}"/>
              </a:ext>
            </a:extLst>
          </p:cNvPr>
          <p:cNvSpPr txBox="1"/>
          <p:nvPr/>
        </p:nvSpPr>
        <p:spPr>
          <a:xfrm>
            <a:off x="3905250" y="240510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grouped into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D9DEA4-D0EF-4242-A64C-8146A82BC16B}"/>
              </a:ext>
            </a:extLst>
          </p:cNvPr>
          <p:cNvSpPr/>
          <p:nvPr/>
        </p:nvSpPr>
        <p:spPr>
          <a:xfrm>
            <a:off x="1066800" y="51520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AE8D63-EDF7-49AF-8593-77A10A8D5EF5}"/>
              </a:ext>
            </a:extLst>
          </p:cNvPr>
          <p:cNvSpPr/>
          <p:nvPr/>
        </p:nvSpPr>
        <p:spPr>
          <a:xfrm>
            <a:off x="1059024" y="45191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C10F7-D216-484B-9526-3FECC071B1B0}"/>
              </a:ext>
            </a:extLst>
          </p:cNvPr>
          <p:cNvSpPr txBox="1"/>
          <p:nvPr/>
        </p:nvSpPr>
        <p:spPr>
          <a:xfrm>
            <a:off x="7696200" y="2286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groups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FCCFFB-9C84-4CD6-A45A-B762AC97BC35}"/>
              </a:ext>
            </a:extLst>
          </p:cNvPr>
          <p:cNvSpPr txBox="1"/>
          <p:nvPr/>
        </p:nvSpPr>
        <p:spPr>
          <a:xfrm>
            <a:off x="7235890" y="62109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F9F115-3130-432B-A5E7-AE65A4AE58DD}"/>
              </a:ext>
            </a:extLst>
          </p:cNvPr>
          <p:cNvSpPr/>
          <p:nvPr/>
        </p:nvSpPr>
        <p:spPr>
          <a:xfrm>
            <a:off x="2400300" y="51520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65C933-B91D-45CF-ABE6-A600089B495D}"/>
              </a:ext>
            </a:extLst>
          </p:cNvPr>
          <p:cNvSpPr/>
          <p:nvPr/>
        </p:nvSpPr>
        <p:spPr>
          <a:xfrm>
            <a:off x="2400300" y="45191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826443-FA3C-4225-9A23-D15C5BFA9D8E}"/>
              </a:ext>
            </a:extLst>
          </p:cNvPr>
          <p:cNvSpPr/>
          <p:nvPr/>
        </p:nvSpPr>
        <p:spPr>
          <a:xfrm>
            <a:off x="3886200" y="51520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43FE60-4399-4657-BD5A-4D37BF00537F}"/>
              </a:ext>
            </a:extLst>
          </p:cNvPr>
          <p:cNvSpPr/>
          <p:nvPr/>
        </p:nvSpPr>
        <p:spPr>
          <a:xfrm>
            <a:off x="3886200" y="45191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91942-C18E-4455-8EB1-BA41FE71EE49}"/>
              </a:ext>
            </a:extLst>
          </p:cNvPr>
          <p:cNvSpPr/>
          <p:nvPr/>
        </p:nvSpPr>
        <p:spPr>
          <a:xfrm>
            <a:off x="5429250" y="51520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9F01D8-13F5-42E3-A881-0CA87F8AC1A8}"/>
              </a:ext>
            </a:extLst>
          </p:cNvPr>
          <p:cNvSpPr/>
          <p:nvPr/>
        </p:nvSpPr>
        <p:spPr>
          <a:xfrm>
            <a:off x="5404757" y="45191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D2B07-841D-45EA-8AC0-7604EA7A4C55}"/>
              </a:ext>
            </a:extLst>
          </p:cNvPr>
          <p:cNvSpPr/>
          <p:nvPr/>
        </p:nvSpPr>
        <p:spPr>
          <a:xfrm>
            <a:off x="6956749" y="51520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69D42F-1763-481A-B8EA-F6B17445A672}"/>
              </a:ext>
            </a:extLst>
          </p:cNvPr>
          <p:cNvSpPr/>
          <p:nvPr/>
        </p:nvSpPr>
        <p:spPr>
          <a:xfrm>
            <a:off x="6907763" y="45191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A676AD-1667-47B7-80B6-B0686A13E5DE}"/>
              </a:ext>
            </a:extLst>
          </p:cNvPr>
          <p:cNvSpPr/>
          <p:nvPr/>
        </p:nvSpPr>
        <p:spPr>
          <a:xfrm>
            <a:off x="849086" y="4085253"/>
            <a:ext cx="1143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501AAA-DD5D-4544-96BA-837583A684D3}"/>
              </a:ext>
            </a:extLst>
          </p:cNvPr>
          <p:cNvSpPr/>
          <p:nvPr/>
        </p:nvSpPr>
        <p:spPr>
          <a:xfrm>
            <a:off x="2075672" y="4151219"/>
            <a:ext cx="1143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834326-9C67-4B82-A8B2-5F80E96A6516}"/>
              </a:ext>
            </a:extLst>
          </p:cNvPr>
          <p:cNvSpPr/>
          <p:nvPr/>
        </p:nvSpPr>
        <p:spPr>
          <a:xfrm>
            <a:off x="3543300" y="4114800"/>
            <a:ext cx="1143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94E56C-8A2F-4691-800C-0D2E45B73598}"/>
              </a:ext>
            </a:extLst>
          </p:cNvPr>
          <p:cNvSpPr/>
          <p:nvPr/>
        </p:nvSpPr>
        <p:spPr>
          <a:xfrm>
            <a:off x="5105400" y="4114800"/>
            <a:ext cx="1143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3E0704-8382-42C0-87E9-B665FB5D2B16}"/>
              </a:ext>
            </a:extLst>
          </p:cNvPr>
          <p:cNvSpPr/>
          <p:nvPr/>
        </p:nvSpPr>
        <p:spPr>
          <a:xfrm>
            <a:off x="6573028" y="4151219"/>
            <a:ext cx="1143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8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0651-7D39-48BB-A2A8-397DAA5C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336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n-GB" dirty="0"/>
              <a:t>Yesterday, we learnt to divide by sharing.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Today, we are going to learn a new way to divide using grouping, putting things into groups.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76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139A6C9-313D-4005-8380-765E80DC54B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14857" y="1407639"/>
            <a:ext cx="2660909" cy="4602156"/>
          </a:xfrm>
        </p:spPr>
        <p:txBody>
          <a:bodyPr/>
          <a:lstStyle/>
          <a:p>
            <a:pPr>
              <a:buFontTx/>
              <a:buNone/>
            </a:pPr>
            <a:endParaRPr lang="en-GB" altLang="en-US" sz="2800" dirty="0"/>
          </a:p>
          <a:p>
            <a:pPr>
              <a:buFontTx/>
              <a:buNone/>
            </a:pPr>
            <a:r>
              <a:rPr lang="en-GB" altLang="en-US" sz="2800" dirty="0"/>
              <a:t>   How many </a:t>
            </a:r>
            <a:r>
              <a:rPr lang="en-GB" altLang="en-US" sz="2800" dirty="0">
                <a:solidFill>
                  <a:srgbClr val="CC0000"/>
                </a:solidFill>
              </a:rPr>
              <a:t>bunches</a:t>
            </a:r>
            <a:r>
              <a:rPr lang="en-GB" altLang="en-US" sz="2800" dirty="0"/>
              <a:t> can I make with 3 daffodils in each?</a:t>
            </a:r>
          </a:p>
          <a:p>
            <a:pPr>
              <a:buFontTx/>
              <a:buNone/>
            </a:pPr>
            <a:endParaRPr lang="en-GB" altLang="en-US" sz="2800" dirty="0"/>
          </a:p>
          <a:p>
            <a:pPr>
              <a:buFontTx/>
              <a:buNone/>
            </a:pPr>
            <a:endParaRPr lang="en-GB" altLang="en-US" sz="2800" dirty="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8FC0C90-B829-43C5-B852-C16F1FA2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03F705C8-7CA7-495E-88CD-2A15B4E3E75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038600" y="685800"/>
            <a:ext cx="5105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DFC4C60C-F298-4C3F-AE75-1628FFFD0554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1371600"/>
            <a:ext cx="981075" cy="1371600"/>
            <a:chOff x="2663" y="4740"/>
            <a:chExt cx="5477" cy="5892"/>
          </a:xfrm>
        </p:grpSpPr>
        <p:grpSp>
          <p:nvGrpSpPr>
            <p:cNvPr id="11272" name="Group 8">
              <a:extLst>
                <a:ext uri="{FF2B5EF4-FFF2-40B4-BE49-F238E27FC236}">
                  <a16:creationId xmlns:a16="http://schemas.microsoft.com/office/drawing/2014/main" id="{F7DC9448-612C-4E71-9E71-AF1F2ACA2468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273" name="Group 9">
                <a:extLst>
                  <a:ext uri="{FF2B5EF4-FFF2-40B4-BE49-F238E27FC236}">
                    <a16:creationId xmlns:a16="http://schemas.microsoft.com/office/drawing/2014/main" id="{F6D4FB67-2DB7-4353-8721-8FF9E5BE73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274" name="Freeform 10">
                  <a:extLst>
                    <a:ext uri="{FF2B5EF4-FFF2-40B4-BE49-F238E27FC236}">
                      <a16:creationId xmlns:a16="http://schemas.microsoft.com/office/drawing/2014/main" id="{C1599703-C23A-400C-86DA-527B688B64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5" name="Freeform 11">
                  <a:extLst>
                    <a:ext uri="{FF2B5EF4-FFF2-40B4-BE49-F238E27FC236}">
                      <a16:creationId xmlns:a16="http://schemas.microsoft.com/office/drawing/2014/main" id="{1C24AA1F-D3EA-4F6E-813E-EE8CA9FE6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276" name="Group 12">
                <a:extLst>
                  <a:ext uri="{FF2B5EF4-FFF2-40B4-BE49-F238E27FC236}">
                    <a16:creationId xmlns:a16="http://schemas.microsoft.com/office/drawing/2014/main" id="{36D6FFB8-1DBD-4E46-A765-B8B649BB62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277" name="Freeform 13">
                  <a:extLst>
                    <a:ext uri="{FF2B5EF4-FFF2-40B4-BE49-F238E27FC236}">
                      <a16:creationId xmlns:a16="http://schemas.microsoft.com/office/drawing/2014/main" id="{6BCEE6E7-F683-4C06-B9B0-ABCBDB00E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8" name="Freeform 14">
                  <a:extLst>
                    <a:ext uri="{FF2B5EF4-FFF2-40B4-BE49-F238E27FC236}">
                      <a16:creationId xmlns:a16="http://schemas.microsoft.com/office/drawing/2014/main" id="{5ED35AC6-C6DE-4DD2-B59C-8DD825DAA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279" name="Group 15">
              <a:extLst>
                <a:ext uri="{FF2B5EF4-FFF2-40B4-BE49-F238E27FC236}">
                  <a16:creationId xmlns:a16="http://schemas.microsoft.com/office/drawing/2014/main" id="{241B6DC9-43F8-4BDE-9E4C-2BE0873574DC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280" name="Group 16">
                <a:extLst>
                  <a:ext uri="{FF2B5EF4-FFF2-40B4-BE49-F238E27FC236}">
                    <a16:creationId xmlns:a16="http://schemas.microsoft.com/office/drawing/2014/main" id="{CE0D287F-028B-4C3C-A9D1-4D5362F8A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281" name="Freeform 17">
                  <a:extLst>
                    <a:ext uri="{FF2B5EF4-FFF2-40B4-BE49-F238E27FC236}">
                      <a16:creationId xmlns:a16="http://schemas.microsoft.com/office/drawing/2014/main" id="{5736491E-AEB5-4EE8-937F-52821DC0D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2" name="Freeform 18">
                  <a:extLst>
                    <a:ext uri="{FF2B5EF4-FFF2-40B4-BE49-F238E27FC236}">
                      <a16:creationId xmlns:a16="http://schemas.microsoft.com/office/drawing/2014/main" id="{F4649436-B498-4B3A-99C6-07A6B64FE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283" name="Group 19">
                <a:extLst>
                  <a:ext uri="{FF2B5EF4-FFF2-40B4-BE49-F238E27FC236}">
                    <a16:creationId xmlns:a16="http://schemas.microsoft.com/office/drawing/2014/main" id="{AD78BE5F-DFED-4C4E-BC42-964D55D325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284" name="Freeform 20">
                  <a:extLst>
                    <a:ext uri="{FF2B5EF4-FFF2-40B4-BE49-F238E27FC236}">
                      <a16:creationId xmlns:a16="http://schemas.microsoft.com/office/drawing/2014/main" id="{B5D2A91A-5920-482E-B826-C119163EA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5" name="Freeform 21">
                  <a:extLst>
                    <a:ext uri="{FF2B5EF4-FFF2-40B4-BE49-F238E27FC236}">
                      <a16:creationId xmlns:a16="http://schemas.microsoft.com/office/drawing/2014/main" id="{F97401A4-88EC-40F7-8B31-46581F6B6D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286" name="Group 22">
              <a:extLst>
                <a:ext uri="{FF2B5EF4-FFF2-40B4-BE49-F238E27FC236}">
                  <a16:creationId xmlns:a16="http://schemas.microsoft.com/office/drawing/2014/main" id="{D5B176EA-2BFC-4E69-A983-9FA114EC6985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287" name="Group 23">
                <a:extLst>
                  <a:ext uri="{FF2B5EF4-FFF2-40B4-BE49-F238E27FC236}">
                    <a16:creationId xmlns:a16="http://schemas.microsoft.com/office/drawing/2014/main" id="{46BBB970-A6D1-4E12-A373-1B0EDD7B05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288" name="Freeform 24">
                  <a:extLst>
                    <a:ext uri="{FF2B5EF4-FFF2-40B4-BE49-F238E27FC236}">
                      <a16:creationId xmlns:a16="http://schemas.microsoft.com/office/drawing/2014/main" id="{8F5667EA-1903-4750-B0C5-E6077B811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Freeform 25">
                  <a:extLst>
                    <a:ext uri="{FF2B5EF4-FFF2-40B4-BE49-F238E27FC236}">
                      <a16:creationId xmlns:a16="http://schemas.microsoft.com/office/drawing/2014/main" id="{A8797B84-8636-4B2D-A45F-38A70EC95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290" name="Group 26">
                <a:extLst>
                  <a:ext uri="{FF2B5EF4-FFF2-40B4-BE49-F238E27FC236}">
                    <a16:creationId xmlns:a16="http://schemas.microsoft.com/office/drawing/2014/main" id="{DB9BC20E-29BC-4B17-A35C-F8C4FB9AC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291" name="Freeform 27">
                  <a:extLst>
                    <a:ext uri="{FF2B5EF4-FFF2-40B4-BE49-F238E27FC236}">
                      <a16:creationId xmlns:a16="http://schemas.microsoft.com/office/drawing/2014/main" id="{6E2FEE7E-C372-4B45-8FF8-70AB2A782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92" name="Freeform 28">
                  <a:extLst>
                    <a:ext uri="{FF2B5EF4-FFF2-40B4-BE49-F238E27FC236}">
                      <a16:creationId xmlns:a16="http://schemas.microsoft.com/office/drawing/2014/main" id="{422E0CAC-9530-4B0D-AAF3-209C486A0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293" name="Group 29">
              <a:extLst>
                <a:ext uri="{FF2B5EF4-FFF2-40B4-BE49-F238E27FC236}">
                  <a16:creationId xmlns:a16="http://schemas.microsoft.com/office/drawing/2014/main" id="{0B76B909-128A-4B2C-9A1E-BC5F3982D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294" name="Freeform 30">
                <a:extLst>
                  <a:ext uri="{FF2B5EF4-FFF2-40B4-BE49-F238E27FC236}">
                    <a16:creationId xmlns:a16="http://schemas.microsoft.com/office/drawing/2014/main" id="{F28AC50C-DFDE-41D7-97D6-23B56CBAC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5" name="Freeform 31">
                <a:extLst>
                  <a:ext uri="{FF2B5EF4-FFF2-40B4-BE49-F238E27FC236}">
                    <a16:creationId xmlns:a16="http://schemas.microsoft.com/office/drawing/2014/main" id="{25BF9120-B445-4EF8-9940-76092D4DC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296" name="Group 32">
            <a:extLst>
              <a:ext uri="{FF2B5EF4-FFF2-40B4-BE49-F238E27FC236}">
                <a16:creationId xmlns:a16="http://schemas.microsoft.com/office/drawing/2014/main" id="{7A53B68F-F7DE-4A40-BADD-C4E7481D8C0D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1371600"/>
            <a:ext cx="981075" cy="1371600"/>
            <a:chOff x="2663" y="4740"/>
            <a:chExt cx="5477" cy="5892"/>
          </a:xfrm>
        </p:grpSpPr>
        <p:grpSp>
          <p:nvGrpSpPr>
            <p:cNvPr id="11297" name="Group 33">
              <a:extLst>
                <a:ext uri="{FF2B5EF4-FFF2-40B4-BE49-F238E27FC236}">
                  <a16:creationId xmlns:a16="http://schemas.microsoft.com/office/drawing/2014/main" id="{0867F75A-5A87-41EC-ABC4-36078D3D455E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298" name="Group 34">
                <a:extLst>
                  <a:ext uri="{FF2B5EF4-FFF2-40B4-BE49-F238E27FC236}">
                    <a16:creationId xmlns:a16="http://schemas.microsoft.com/office/drawing/2014/main" id="{43262F08-583A-448E-BBF8-CAEDACEF9D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299" name="Freeform 35">
                  <a:extLst>
                    <a:ext uri="{FF2B5EF4-FFF2-40B4-BE49-F238E27FC236}">
                      <a16:creationId xmlns:a16="http://schemas.microsoft.com/office/drawing/2014/main" id="{A1E050D3-9255-417B-B8BC-07D92A7E4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00" name="Freeform 36">
                  <a:extLst>
                    <a:ext uri="{FF2B5EF4-FFF2-40B4-BE49-F238E27FC236}">
                      <a16:creationId xmlns:a16="http://schemas.microsoft.com/office/drawing/2014/main" id="{A5752B94-8EBC-4BAD-814A-C0A0CCC7E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01" name="Group 37">
                <a:extLst>
                  <a:ext uri="{FF2B5EF4-FFF2-40B4-BE49-F238E27FC236}">
                    <a16:creationId xmlns:a16="http://schemas.microsoft.com/office/drawing/2014/main" id="{17938BE9-B346-43AA-B410-CEF0911CD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02" name="Freeform 38">
                  <a:extLst>
                    <a:ext uri="{FF2B5EF4-FFF2-40B4-BE49-F238E27FC236}">
                      <a16:creationId xmlns:a16="http://schemas.microsoft.com/office/drawing/2014/main" id="{40B8A797-F254-4C1D-9954-88CE1C67EE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03" name="Freeform 39">
                  <a:extLst>
                    <a:ext uri="{FF2B5EF4-FFF2-40B4-BE49-F238E27FC236}">
                      <a16:creationId xmlns:a16="http://schemas.microsoft.com/office/drawing/2014/main" id="{030CD5C5-C561-48E1-9004-20F91BFCF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04" name="Group 40">
              <a:extLst>
                <a:ext uri="{FF2B5EF4-FFF2-40B4-BE49-F238E27FC236}">
                  <a16:creationId xmlns:a16="http://schemas.microsoft.com/office/drawing/2014/main" id="{08FF9C3B-00BB-4A8D-A19A-F6E250550E79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305" name="Group 41">
                <a:extLst>
                  <a:ext uri="{FF2B5EF4-FFF2-40B4-BE49-F238E27FC236}">
                    <a16:creationId xmlns:a16="http://schemas.microsoft.com/office/drawing/2014/main" id="{585F947C-9A52-45AA-8BD9-EBCFEDDECC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06" name="Freeform 42">
                  <a:extLst>
                    <a:ext uri="{FF2B5EF4-FFF2-40B4-BE49-F238E27FC236}">
                      <a16:creationId xmlns:a16="http://schemas.microsoft.com/office/drawing/2014/main" id="{459607EA-8369-4340-9478-04D693CD3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07" name="Freeform 43">
                  <a:extLst>
                    <a:ext uri="{FF2B5EF4-FFF2-40B4-BE49-F238E27FC236}">
                      <a16:creationId xmlns:a16="http://schemas.microsoft.com/office/drawing/2014/main" id="{F44665F7-9D38-4074-B123-30A0D6012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08" name="Group 44">
                <a:extLst>
                  <a:ext uri="{FF2B5EF4-FFF2-40B4-BE49-F238E27FC236}">
                    <a16:creationId xmlns:a16="http://schemas.microsoft.com/office/drawing/2014/main" id="{83728053-E7FB-495F-BB0B-CF4B2DC22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09" name="Freeform 45">
                  <a:extLst>
                    <a:ext uri="{FF2B5EF4-FFF2-40B4-BE49-F238E27FC236}">
                      <a16:creationId xmlns:a16="http://schemas.microsoft.com/office/drawing/2014/main" id="{713005D8-8A57-4ADF-9CC2-A440C2007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10" name="Freeform 46">
                  <a:extLst>
                    <a:ext uri="{FF2B5EF4-FFF2-40B4-BE49-F238E27FC236}">
                      <a16:creationId xmlns:a16="http://schemas.microsoft.com/office/drawing/2014/main" id="{D40ECE55-032F-4EC1-BFF3-B8A444441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11" name="Group 47">
              <a:extLst>
                <a:ext uri="{FF2B5EF4-FFF2-40B4-BE49-F238E27FC236}">
                  <a16:creationId xmlns:a16="http://schemas.microsoft.com/office/drawing/2014/main" id="{B8E82108-7855-47F0-B3E3-7EB1F0213AE9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312" name="Group 48">
                <a:extLst>
                  <a:ext uri="{FF2B5EF4-FFF2-40B4-BE49-F238E27FC236}">
                    <a16:creationId xmlns:a16="http://schemas.microsoft.com/office/drawing/2014/main" id="{5A3AF14C-D9FA-4D3C-9A5E-2CE9E05C5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13" name="Freeform 49">
                  <a:extLst>
                    <a:ext uri="{FF2B5EF4-FFF2-40B4-BE49-F238E27FC236}">
                      <a16:creationId xmlns:a16="http://schemas.microsoft.com/office/drawing/2014/main" id="{721794FC-A771-4F7F-960C-B55700DA0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14" name="Freeform 50">
                  <a:extLst>
                    <a:ext uri="{FF2B5EF4-FFF2-40B4-BE49-F238E27FC236}">
                      <a16:creationId xmlns:a16="http://schemas.microsoft.com/office/drawing/2014/main" id="{A06DECF3-7020-46D2-940E-417682AFB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15" name="Group 51">
                <a:extLst>
                  <a:ext uri="{FF2B5EF4-FFF2-40B4-BE49-F238E27FC236}">
                    <a16:creationId xmlns:a16="http://schemas.microsoft.com/office/drawing/2014/main" id="{236B0C77-C1B9-4B18-A23F-CDBB5A1F0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16" name="Freeform 52">
                  <a:extLst>
                    <a:ext uri="{FF2B5EF4-FFF2-40B4-BE49-F238E27FC236}">
                      <a16:creationId xmlns:a16="http://schemas.microsoft.com/office/drawing/2014/main" id="{C8B74BF1-9C19-4743-9BB8-098698D04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17" name="Freeform 53">
                  <a:extLst>
                    <a:ext uri="{FF2B5EF4-FFF2-40B4-BE49-F238E27FC236}">
                      <a16:creationId xmlns:a16="http://schemas.microsoft.com/office/drawing/2014/main" id="{F7D3D992-7830-4E46-9F8D-44CC8DBFC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18" name="Group 54">
              <a:extLst>
                <a:ext uri="{FF2B5EF4-FFF2-40B4-BE49-F238E27FC236}">
                  <a16:creationId xmlns:a16="http://schemas.microsoft.com/office/drawing/2014/main" id="{E9A4A5A8-052F-4905-B2D3-F2E8AE9D5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319" name="Freeform 55">
                <a:extLst>
                  <a:ext uri="{FF2B5EF4-FFF2-40B4-BE49-F238E27FC236}">
                    <a16:creationId xmlns:a16="http://schemas.microsoft.com/office/drawing/2014/main" id="{F50A88F1-4171-46DD-829D-3A0DE7DD3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0" name="Freeform 56">
                <a:extLst>
                  <a:ext uri="{FF2B5EF4-FFF2-40B4-BE49-F238E27FC236}">
                    <a16:creationId xmlns:a16="http://schemas.microsoft.com/office/drawing/2014/main" id="{D11581EF-A77B-43BE-AA56-D55CA9761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321" name="Group 57">
            <a:extLst>
              <a:ext uri="{FF2B5EF4-FFF2-40B4-BE49-F238E27FC236}">
                <a16:creationId xmlns:a16="http://schemas.microsoft.com/office/drawing/2014/main" id="{DBF1F6CB-4710-40E9-A359-BBA98DD7D94C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514600"/>
            <a:ext cx="981075" cy="1371600"/>
            <a:chOff x="2663" y="4740"/>
            <a:chExt cx="5477" cy="5892"/>
          </a:xfrm>
        </p:grpSpPr>
        <p:grpSp>
          <p:nvGrpSpPr>
            <p:cNvPr id="11322" name="Group 58">
              <a:extLst>
                <a:ext uri="{FF2B5EF4-FFF2-40B4-BE49-F238E27FC236}">
                  <a16:creationId xmlns:a16="http://schemas.microsoft.com/office/drawing/2014/main" id="{12D14BD0-AC5F-404E-A98F-17AA17119CEA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323" name="Group 59">
                <a:extLst>
                  <a:ext uri="{FF2B5EF4-FFF2-40B4-BE49-F238E27FC236}">
                    <a16:creationId xmlns:a16="http://schemas.microsoft.com/office/drawing/2014/main" id="{3A1510D0-A970-42F1-9D16-81673443D2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24" name="Freeform 60">
                  <a:extLst>
                    <a:ext uri="{FF2B5EF4-FFF2-40B4-BE49-F238E27FC236}">
                      <a16:creationId xmlns:a16="http://schemas.microsoft.com/office/drawing/2014/main" id="{5BB5682A-0746-4062-8641-3501EF5BB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5" name="Freeform 61">
                  <a:extLst>
                    <a:ext uri="{FF2B5EF4-FFF2-40B4-BE49-F238E27FC236}">
                      <a16:creationId xmlns:a16="http://schemas.microsoft.com/office/drawing/2014/main" id="{6462CB58-FC68-4596-A535-E631CF8F3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26" name="Group 62">
                <a:extLst>
                  <a:ext uri="{FF2B5EF4-FFF2-40B4-BE49-F238E27FC236}">
                    <a16:creationId xmlns:a16="http://schemas.microsoft.com/office/drawing/2014/main" id="{C0F280FC-E479-40B2-93B9-3641FDED4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27" name="Freeform 63">
                  <a:extLst>
                    <a:ext uri="{FF2B5EF4-FFF2-40B4-BE49-F238E27FC236}">
                      <a16:creationId xmlns:a16="http://schemas.microsoft.com/office/drawing/2014/main" id="{661BF791-F5CC-4236-AFB4-CFEDA5449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28" name="Freeform 64">
                  <a:extLst>
                    <a:ext uri="{FF2B5EF4-FFF2-40B4-BE49-F238E27FC236}">
                      <a16:creationId xmlns:a16="http://schemas.microsoft.com/office/drawing/2014/main" id="{1B2AA44B-2817-45D1-8DF8-0F5FC6520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29" name="Group 65">
              <a:extLst>
                <a:ext uri="{FF2B5EF4-FFF2-40B4-BE49-F238E27FC236}">
                  <a16:creationId xmlns:a16="http://schemas.microsoft.com/office/drawing/2014/main" id="{5113D488-A705-42EC-AF72-43EE9E9EC453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330" name="Group 66">
                <a:extLst>
                  <a:ext uri="{FF2B5EF4-FFF2-40B4-BE49-F238E27FC236}">
                    <a16:creationId xmlns:a16="http://schemas.microsoft.com/office/drawing/2014/main" id="{2231AFDE-2750-498B-8D19-D1F7A39E8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31" name="Freeform 67">
                  <a:extLst>
                    <a:ext uri="{FF2B5EF4-FFF2-40B4-BE49-F238E27FC236}">
                      <a16:creationId xmlns:a16="http://schemas.microsoft.com/office/drawing/2014/main" id="{C329469A-43F1-429B-B6C4-BEA7ED026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32" name="Freeform 68">
                  <a:extLst>
                    <a:ext uri="{FF2B5EF4-FFF2-40B4-BE49-F238E27FC236}">
                      <a16:creationId xmlns:a16="http://schemas.microsoft.com/office/drawing/2014/main" id="{E5AC7623-D339-4B81-9A41-85D3DB654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33" name="Group 69">
                <a:extLst>
                  <a:ext uri="{FF2B5EF4-FFF2-40B4-BE49-F238E27FC236}">
                    <a16:creationId xmlns:a16="http://schemas.microsoft.com/office/drawing/2014/main" id="{09BCC47D-35BB-41E6-A5B3-48472F4923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34" name="Freeform 70">
                  <a:extLst>
                    <a:ext uri="{FF2B5EF4-FFF2-40B4-BE49-F238E27FC236}">
                      <a16:creationId xmlns:a16="http://schemas.microsoft.com/office/drawing/2014/main" id="{23DE6800-E357-4EA9-A9EC-BBB74C521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35" name="Freeform 71">
                  <a:extLst>
                    <a:ext uri="{FF2B5EF4-FFF2-40B4-BE49-F238E27FC236}">
                      <a16:creationId xmlns:a16="http://schemas.microsoft.com/office/drawing/2014/main" id="{A25F6792-C438-4D24-8FF5-9F5D46DBC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36" name="Group 72">
              <a:extLst>
                <a:ext uri="{FF2B5EF4-FFF2-40B4-BE49-F238E27FC236}">
                  <a16:creationId xmlns:a16="http://schemas.microsoft.com/office/drawing/2014/main" id="{2841E303-6A67-4304-8FB6-B73346B43E95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337" name="Group 73">
                <a:extLst>
                  <a:ext uri="{FF2B5EF4-FFF2-40B4-BE49-F238E27FC236}">
                    <a16:creationId xmlns:a16="http://schemas.microsoft.com/office/drawing/2014/main" id="{96DBFC2C-4E0C-4693-95F8-F454FF8B9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38" name="Freeform 74">
                  <a:extLst>
                    <a:ext uri="{FF2B5EF4-FFF2-40B4-BE49-F238E27FC236}">
                      <a16:creationId xmlns:a16="http://schemas.microsoft.com/office/drawing/2014/main" id="{9F6E07B1-685B-44DB-BCF5-71A4E137E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39" name="Freeform 75">
                  <a:extLst>
                    <a:ext uri="{FF2B5EF4-FFF2-40B4-BE49-F238E27FC236}">
                      <a16:creationId xmlns:a16="http://schemas.microsoft.com/office/drawing/2014/main" id="{2432E5A8-7108-483F-A122-7D422FB4E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40" name="Group 76">
                <a:extLst>
                  <a:ext uri="{FF2B5EF4-FFF2-40B4-BE49-F238E27FC236}">
                    <a16:creationId xmlns:a16="http://schemas.microsoft.com/office/drawing/2014/main" id="{66007D97-24C9-4DEE-8AA2-820EAD89AC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41" name="Freeform 77">
                  <a:extLst>
                    <a:ext uri="{FF2B5EF4-FFF2-40B4-BE49-F238E27FC236}">
                      <a16:creationId xmlns:a16="http://schemas.microsoft.com/office/drawing/2014/main" id="{508AADB0-CD67-4611-9547-E79187BC0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42" name="Freeform 78">
                  <a:extLst>
                    <a:ext uri="{FF2B5EF4-FFF2-40B4-BE49-F238E27FC236}">
                      <a16:creationId xmlns:a16="http://schemas.microsoft.com/office/drawing/2014/main" id="{D7378C3A-5C69-4FF6-B32E-9ADDD6DAD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43" name="Group 79">
              <a:extLst>
                <a:ext uri="{FF2B5EF4-FFF2-40B4-BE49-F238E27FC236}">
                  <a16:creationId xmlns:a16="http://schemas.microsoft.com/office/drawing/2014/main" id="{B4DA46A4-CC68-4AEC-B757-26AE351F6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344" name="Freeform 80">
                <a:extLst>
                  <a:ext uri="{FF2B5EF4-FFF2-40B4-BE49-F238E27FC236}">
                    <a16:creationId xmlns:a16="http://schemas.microsoft.com/office/drawing/2014/main" id="{5D892E12-BCF3-40FA-BC58-5973E0C89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5" name="Freeform 81">
                <a:extLst>
                  <a:ext uri="{FF2B5EF4-FFF2-40B4-BE49-F238E27FC236}">
                    <a16:creationId xmlns:a16="http://schemas.microsoft.com/office/drawing/2014/main" id="{C3685AB1-A567-4A06-84A4-E45524844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346" name="Group 82">
            <a:extLst>
              <a:ext uri="{FF2B5EF4-FFF2-40B4-BE49-F238E27FC236}">
                <a16:creationId xmlns:a16="http://schemas.microsoft.com/office/drawing/2014/main" id="{D731401C-E0C6-446C-BF29-8355675BFA64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4114800"/>
            <a:ext cx="981075" cy="1371600"/>
            <a:chOff x="2663" y="4740"/>
            <a:chExt cx="5477" cy="5892"/>
          </a:xfrm>
        </p:grpSpPr>
        <p:grpSp>
          <p:nvGrpSpPr>
            <p:cNvPr id="11347" name="Group 83">
              <a:extLst>
                <a:ext uri="{FF2B5EF4-FFF2-40B4-BE49-F238E27FC236}">
                  <a16:creationId xmlns:a16="http://schemas.microsoft.com/office/drawing/2014/main" id="{D4248E3A-0295-4E02-AF1C-ED08B71FF194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348" name="Group 84">
                <a:extLst>
                  <a:ext uri="{FF2B5EF4-FFF2-40B4-BE49-F238E27FC236}">
                    <a16:creationId xmlns:a16="http://schemas.microsoft.com/office/drawing/2014/main" id="{6C8CC09C-2E9F-421F-A78B-32A9603AF9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49" name="Freeform 85">
                  <a:extLst>
                    <a:ext uri="{FF2B5EF4-FFF2-40B4-BE49-F238E27FC236}">
                      <a16:creationId xmlns:a16="http://schemas.microsoft.com/office/drawing/2014/main" id="{E6A389C9-6364-4C13-9234-7C0B2550E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50" name="Freeform 86">
                  <a:extLst>
                    <a:ext uri="{FF2B5EF4-FFF2-40B4-BE49-F238E27FC236}">
                      <a16:creationId xmlns:a16="http://schemas.microsoft.com/office/drawing/2014/main" id="{2A4DA841-375C-491A-BDEB-3A32193A9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51" name="Group 87">
                <a:extLst>
                  <a:ext uri="{FF2B5EF4-FFF2-40B4-BE49-F238E27FC236}">
                    <a16:creationId xmlns:a16="http://schemas.microsoft.com/office/drawing/2014/main" id="{F4BD4655-AE7A-48F1-ACDB-294EC1A88B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52" name="Freeform 88">
                  <a:extLst>
                    <a:ext uri="{FF2B5EF4-FFF2-40B4-BE49-F238E27FC236}">
                      <a16:creationId xmlns:a16="http://schemas.microsoft.com/office/drawing/2014/main" id="{040EE6DB-62FA-4C33-86E6-92592A5ED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53" name="Freeform 89">
                  <a:extLst>
                    <a:ext uri="{FF2B5EF4-FFF2-40B4-BE49-F238E27FC236}">
                      <a16:creationId xmlns:a16="http://schemas.microsoft.com/office/drawing/2014/main" id="{C073D73C-E5FA-4EB6-9B80-2FF071CCC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54" name="Group 90">
              <a:extLst>
                <a:ext uri="{FF2B5EF4-FFF2-40B4-BE49-F238E27FC236}">
                  <a16:creationId xmlns:a16="http://schemas.microsoft.com/office/drawing/2014/main" id="{A97F29EC-B20D-4AD0-B625-A0DEC41795B8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355" name="Group 91">
                <a:extLst>
                  <a:ext uri="{FF2B5EF4-FFF2-40B4-BE49-F238E27FC236}">
                    <a16:creationId xmlns:a16="http://schemas.microsoft.com/office/drawing/2014/main" id="{83924E0E-A832-4098-96D6-ADA816EA4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56" name="Freeform 92">
                  <a:extLst>
                    <a:ext uri="{FF2B5EF4-FFF2-40B4-BE49-F238E27FC236}">
                      <a16:creationId xmlns:a16="http://schemas.microsoft.com/office/drawing/2014/main" id="{6D449FCA-A0DE-4F52-9932-39AB7EFB1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57" name="Freeform 93">
                  <a:extLst>
                    <a:ext uri="{FF2B5EF4-FFF2-40B4-BE49-F238E27FC236}">
                      <a16:creationId xmlns:a16="http://schemas.microsoft.com/office/drawing/2014/main" id="{FF83068A-BFF1-462B-B84B-A6A1375D2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58" name="Group 94">
                <a:extLst>
                  <a:ext uri="{FF2B5EF4-FFF2-40B4-BE49-F238E27FC236}">
                    <a16:creationId xmlns:a16="http://schemas.microsoft.com/office/drawing/2014/main" id="{540547BE-CC89-4027-B6B9-1B26FB6AE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59" name="Freeform 95">
                  <a:extLst>
                    <a:ext uri="{FF2B5EF4-FFF2-40B4-BE49-F238E27FC236}">
                      <a16:creationId xmlns:a16="http://schemas.microsoft.com/office/drawing/2014/main" id="{A561A569-ECF2-49D9-ACE2-4B7CE10CC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0" name="Freeform 96">
                  <a:extLst>
                    <a:ext uri="{FF2B5EF4-FFF2-40B4-BE49-F238E27FC236}">
                      <a16:creationId xmlns:a16="http://schemas.microsoft.com/office/drawing/2014/main" id="{84D6BBC3-960A-45F2-A7F2-67F024EA2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61" name="Group 97">
              <a:extLst>
                <a:ext uri="{FF2B5EF4-FFF2-40B4-BE49-F238E27FC236}">
                  <a16:creationId xmlns:a16="http://schemas.microsoft.com/office/drawing/2014/main" id="{C4246EB1-B7F1-46A3-BBBD-D33EAD6ADC51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362" name="Group 98">
                <a:extLst>
                  <a:ext uri="{FF2B5EF4-FFF2-40B4-BE49-F238E27FC236}">
                    <a16:creationId xmlns:a16="http://schemas.microsoft.com/office/drawing/2014/main" id="{F4CD9824-ACBC-4083-B80B-53F48230D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63" name="Freeform 99">
                  <a:extLst>
                    <a:ext uri="{FF2B5EF4-FFF2-40B4-BE49-F238E27FC236}">
                      <a16:creationId xmlns:a16="http://schemas.microsoft.com/office/drawing/2014/main" id="{9DAA7FB2-DEDF-4F83-BF50-7F86B2D67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4" name="Freeform 100">
                  <a:extLst>
                    <a:ext uri="{FF2B5EF4-FFF2-40B4-BE49-F238E27FC236}">
                      <a16:creationId xmlns:a16="http://schemas.microsoft.com/office/drawing/2014/main" id="{6B6E4B2C-061D-414A-8E6D-EDF05C9C2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65" name="Group 101">
                <a:extLst>
                  <a:ext uri="{FF2B5EF4-FFF2-40B4-BE49-F238E27FC236}">
                    <a16:creationId xmlns:a16="http://schemas.microsoft.com/office/drawing/2014/main" id="{2F7D08B9-5B4C-4F16-8A64-8D80DF202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66" name="Freeform 102">
                  <a:extLst>
                    <a:ext uri="{FF2B5EF4-FFF2-40B4-BE49-F238E27FC236}">
                      <a16:creationId xmlns:a16="http://schemas.microsoft.com/office/drawing/2014/main" id="{CE050B2D-9567-4D58-8787-1ED48389B9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67" name="Freeform 103">
                  <a:extLst>
                    <a:ext uri="{FF2B5EF4-FFF2-40B4-BE49-F238E27FC236}">
                      <a16:creationId xmlns:a16="http://schemas.microsoft.com/office/drawing/2014/main" id="{77D2C2DE-9464-4F60-8EDF-090775805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68" name="Group 104">
              <a:extLst>
                <a:ext uri="{FF2B5EF4-FFF2-40B4-BE49-F238E27FC236}">
                  <a16:creationId xmlns:a16="http://schemas.microsoft.com/office/drawing/2014/main" id="{3624C40F-D7EA-490B-98D6-75C0EB6A1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369" name="Freeform 105">
                <a:extLst>
                  <a:ext uri="{FF2B5EF4-FFF2-40B4-BE49-F238E27FC236}">
                    <a16:creationId xmlns:a16="http://schemas.microsoft.com/office/drawing/2014/main" id="{D452AF94-8241-41F8-8EB3-FFA3D5710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0" name="Freeform 106">
                <a:extLst>
                  <a:ext uri="{FF2B5EF4-FFF2-40B4-BE49-F238E27FC236}">
                    <a16:creationId xmlns:a16="http://schemas.microsoft.com/office/drawing/2014/main" id="{65A035D4-F4DE-4EE7-BCFA-7D9B34934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371" name="Group 107">
            <a:extLst>
              <a:ext uri="{FF2B5EF4-FFF2-40B4-BE49-F238E27FC236}">
                <a16:creationId xmlns:a16="http://schemas.microsoft.com/office/drawing/2014/main" id="{9632A4BE-71BB-44DB-8847-C42824A78904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1371600"/>
            <a:ext cx="982663" cy="1371600"/>
            <a:chOff x="2663" y="4740"/>
            <a:chExt cx="5477" cy="5892"/>
          </a:xfrm>
        </p:grpSpPr>
        <p:grpSp>
          <p:nvGrpSpPr>
            <p:cNvPr id="11372" name="Group 108">
              <a:extLst>
                <a:ext uri="{FF2B5EF4-FFF2-40B4-BE49-F238E27FC236}">
                  <a16:creationId xmlns:a16="http://schemas.microsoft.com/office/drawing/2014/main" id="{4EEFEA20-4622-4656-959A-1890CA46672A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373" name="Group 109">
                <a:extLst>
                  <a:ext uri="{FF2B5EF4-FFF2-40B4-BE49-F238E27FC236}">
                    <a16:creationId xmlns:a16="http://schemas.microsoft.com/office/drawing/2014/main" id="{72B4D4F3-4C61-4556-845E-B43015DD0C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74" name="Freeform 110">
                  <a:extLst>
                    <a:ext uri="{FF2B5EF4-FFF2-40B4-BE49-F238E27FC236}">
                      <a16:creationId xmlns:a16="http://schemas.microsoft.com/office/drawing/2014/main" id="{8B894452-26DC-42E7-A034-BC4273517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5" name="Freeform 111">
                  <a:extLst>
                    <a:ext uri="{FF2B5EF4-FFF2-40B4-BE49-F238E27FC236}">
                      <a16:creationId xmlns:a16="http://schemas.microsoft.com/office/drawing/2014/main" id="{F380EB97-B487-4460-8CE2-34758B0B5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76" name="Group 112">
                <a:extLst>
                  <a:ext uri="{FF2B5EF4-FFF2-40B4-BE49-F238E27FC236}">
                    <a16:creationId xmlns:a16="http://schemas.microsoft.com/office/drawing/2014/main" id="{DC59F65F-EC3B-4F42-ADE0-FB478651D0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77" name="Freeform 113">
                  <a:extLst>
                    <a:ext uri="{FF2B5EF4-FFF2-40B4-BE49-F238E27FC236}">
                      <a16:creationId xmlns:a16="http://schemas.microsoft.com/office/drawing/2014/main" id="{172C8EDD-CD7F-4427-9445-2C3548787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78" name="Freeform 114">
                  <a:extLst>
                    <a:ext uri="{FF2B5EF4-FFF2-40B4-BE49-F238E27FC236}">
                      <a16:creationId xmlns:a16="http://schemas.microsoft.com/office/drawing/2014/main" id="{D798E5D4-0E3F-48AF-97F5-65EC02B23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79" name="Group 115">
              <a:extLst>
                <a:ext uri="{FF2B5EF4-FFF2-40B4-BE49-F238E27FC236}">
                  <a16:creationId xmlns:a16="http://schemas.microsoft.com/office/drawing/2014/main" id="{281D09E7-3F7A-4E16-A5E8-9479A4B6E419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380" name="Group 116">
                <a:extLst>
                  <a:ext uri="{FF2B5EF4-FFF2-40B4-BE49-F238E27FC236}">
                    <a16:creationId xmlns:a16="http://schemas.microsoft.com/office/drawing/2014/main" id="{810B718E-6A48-441E-AB91-74B51F78E1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81" name="Freeform 117">
                  <a:extLst>
                    <a:ext uri="{FF2B5EF4-FFF2-40B4-BE49-F238E27FC236}">
                      <a16:creationId xmlns:a16="http://schemas.microsoft.com/office/drawing/2014/main" id="{71F9E006-6B26-411A-8031-8AE1499F1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82" name="Freeform 118">
                  <a:extLst>
                    <a:ext uri="{FF2B5EF4-FFF2-40B4-BE49-F238E27FC236}">
                      <a16:creationId xmlns:a16="http://schemas.microsoft.com/office/drawing/2014/main" id="{16A7339D-7C5F-400B-93E5-E222A25FE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83" name="Group 119">
                <a:extLst>
                  <a:ext uri="{FF2B5EF4-FFF2-40B4-BE49-F238E27FC236}">
                    <a16:creationId xmlns:a16="http://schemas.microsoft.com/office/drawing/2014/main" id="{81945083-7717-4587-AF64-74275051A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84" name="Freeform 120">
                  <a:extLst>
                    <a:ext uri="{FF2B5EF4-FFF2-40B4-BE49-F238E27FC236}">
                      <a16:creationId xmlns:a16="http://schemas.microsoft.com/office/drawing/2014/main" id="{25A01841-7A4F-4712-86D3-95B1EFD94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85" name="Freeform 121">
                  <a:extLst>
                    <a:ext uri="{FF2B5EF4-FFF2-40B4-BE49-F238E27FC236}">
                      <a16:creationId xmlns:a16="http://schemas.microsoft.com/office/drawing/2014/main" id="{B9632E4B-DAE4-4120-91F0-E2322F8F8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86" name="Group 122">
              <a:extLst>
                <a:ext uri="{FF2B5EF4-FFF2-40B4-BE49-F238E27FC236}">
                  <a16:creationId xmlns:a16="http://schemas.microsoft.com/office/drawing/2014/main" id="{C77AC4E7-65DD-4C47-A25C-5154419FE40F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387" name="Group 123">
                <a:extLst>
                  <a:ext uri="{FF2B5EF4-FFF2-40B4-BE49-F238E27FC236}">
                    <a16:creationId xmlns:a16="http://schemas.microsoft.com/office/drawing/2014/main" id="{4E05AE1B-838D-46E0-BCD5-E085D3536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88" name="Freeform 124">
                  <a:extLst>
                    <a:ext uri="{FF2B5EF4-FFF2-40B4-BE49-F238E27FC236}">
                      <a16:creationId xmlns:a16="http://schemas.microsoft.com/office/drawing/2014/main" id="{74B679A5-12E9-4DE1-8F3C-524911FB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89" name="Freeform 125">
                  <a:extLst>
                    <a:ext uri="{FF2B5EF4-FFF2-40B4-BE49-F238E27FC236}">
                      <a16:creationId xmlns:a16="http://schemas.microsoft.com/office/drawing/2014/main" id="{2F12406F-DB54-401F-BD4D-9C7B627E8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390" name="Group 126">
                <a:extLst>
                  <a:ext uri="{FF2B5EF4-FFF2-40B4-BE49-F238E27FC236}">
                    <a16:creationId xmlns:a16="http://schemas.microsoft.com/office/drawing/2014/main" id="{303EEB8E-A130-4C0F-864C-E8BA54F2A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391" name="Freeform 127">
                  <a:extLst>
                    <a:ext uri="{FF2B5EF4-FFF2-40B4-BE49-F238E27FC236}">
                      <a16:creationId xmlns:a16="http://schemas.microsoft.com/office/drawing/2014/main" id="{2A2F88FA-3ED1-43FE-BB82-AF122A399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92" name="Freeform 128">
                  <a:extLst>
                    <a:ext uri="{FF2B5EF4-FFF2-40B4-BE49-F238E27FC236}">
                      <a16:creationId xmlns:a16="http://schemas.microsoft.com/office/drawing/2014/main" id="{49AA268C-A8C3-4578-8EAB-60AE70AEA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393" name="Group 129">
              <a:extLst>
                <a:ext uri="{FF2B5EF4-FFF2-40B4-BE49-F238E27FC236}">
                  <a16:creationId xmlns:a16="http://schemas.microsoft.com/office/drawing/2014/main" id="{E3D67368-5F8B-4348-98E4-ED18A835C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394" name="Freeform 130">
                <a:extLst>
                  <a:ext uri="{FF2B5EF4-FFF2-40B4-BE49-F238E27FC236}">
                    <a16:creationId xmlns:a16="http://schemas.microsoft.com/office/drawing/2014/main" id="{25CEF647-7A78-4F65-929E-64EB40723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5" name="Freeform 131">
                <a:extLst>
                  <a:ext uri="{FF2B5EF4-FFF2-40B4-BE49-F238E27FC236}">
                    <a16:creationId xmlns:a16="http://schemas.microsoft.com/office/drawing/2014/main" id="{54224E8F-E5CB-471A-AF57-A5684B09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396" name="Group 132">
            <a:extLst>
              <a:ext uri="{FF2B5EF4-FFF2-40B4-BE49-F238E27FC236}">
                <a16:creationId xmlns:a16="http://schemas.microsoft.com/office/drawing/2014/main" id="{B7AC150D-4140-42E4-B09A-53A1A40C6147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1371600"/>
            <a:ext cx="981075" cy="1371600"/>
            <a:chOff x="2663" y="4740"/>
            <a:chExt cx="5477" cy="5892"/>
          </a:xfrm>
        </p:grpSpPr>
        <p:grpSp>
          <p:nvGrpSpPr>
            <p:cNvPr id="11397" name="Group 133">
              <a:extLst>
                <a:ext uri="{FF2B5EF4-FFF2-40B4-BE49-F238E27FC236}">
                  <a16:creationId xmlns:a16="http://schemas.microsoft.com/office/drawing/2014/main" id="{CB5CCB59-08B7-49AC-898C-2BF005B8F2C6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398" name="Group 134">
                <a:extLst>
                  <a:ext uri="{FF2B5EF4-FFF2-40B4-BE49-F238E27FC236}">
                    <a16:creationId xmlns:a16="http://schemas.microsoft.com/office/drawing/2014/main" id="{C6C85D97-5806-4D6B-B75F-DD8936C5F9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399" name="Freeform 135">
                  <a:extLst>
                    <a:ext uri="{FF2B5EF4-FFF2-40B4-BE49-F238E27FC236}">
                      <a16:creationId xmlns:a16="http://schemas.microsoft.com/office/drawing/2014/main" id="{0FACF721-7655-46BC-BACA-88843F629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00" name="Freeform 136">
                  <a:extLst>
                    <a:ext uri="{FF2B5EF4-FFF2-40B4-BE49-F238E27FC236}">
                      <a16:creationId xmlns:a16="http://schemas.microsoft.com/office/drawing/2014/main" id="{BEA8D960-E72F-49E2-8EA9-3DED82332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01" name="Group 137">
                <a:extLst>
                  <a:ext uri="{FF2B5EF4-FFF2-40B4-BE49-F238E27FC236}">
                    <a16:creationId xmlns:a16="http://schemas.microsoft.com/office/drawing/2014/main" id="{2BA152FC-48F5-46BD-B0D6-235211BBD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02" name="Freeform 138">
                  <a:extLst>
                    <a:ext uri="{FF2B5EF4-FFF2-40B4-BE49-F238E27FC236}">
                      <a16:creationId xmlns:a16="http://schemas.microsoft.com/office/drawing/2014/main" id="{61638601-F036-47A1-9F5B-392AA90D7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03" name="Freeform 139">
                  <a:extLst>
                    <a:ext uri="{FF2B5EF4-FFF2-40B4-BE49-F238E27FC236}">
                      <a16:creationId xmlns:a16="http://schemas.microsoft.com/office/drawing/2014/main" id="{033FF486-381D-4600-8AF9-F19824E7C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04" name="Group 140">
              <a:extLst>
                <a:ext uri="{FF2B5EF4-FFF2-40B4-BE49-F238E27FC236}">
                  <a16:creationId xmlns:a16="http://schemas.microsoft.com/office/drawing/2014/main" id="{A2118EE3-7778-4758-BD82-F6E27955676E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405" name="Group 141">
                <a:extLst>
                  <a:ext uri="{FF2B5EF4-FFF2-40B4-BE49-F238E27FC236}">
                    <a16:creationId xmlns:a16="http://schemas.microsoft.com/office/drawing/2014/main" id="{44D34E49-EFCA-4A99-B06C-206FD6F7AA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06" name="Freeform 142">
                  <a:extLst>
                    <a:ext uri="{FF2B5EF4-FFF2-40B4-BE49-F238E27FC236}">
                      <a16:creationId xmlns:a16="http://schemas.microsoft.com/office/drawing/2014/main" id="{F7B1A555-DC9C-400E-93B6-1D30477C9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07" name="Freeform 143">
                  <a:extLst>
                    <a:ext uri="{FF2B5EF4-FFF2-40B4-BE49-F238E27FC236}">
                      <a16:creationId xmlns:a16="http://schemas.microsoft.com/office/drawing/2014/main" id="{74892E29-45AB-41BE-8AAB-2C72E0A36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08" name="Group 144">
                <a:extLst>
                  <a:ext uri="{FF2B5EF4-FFF2-40B4-BE49-F238E27FC236}">
                    <a16:creationId xmlns:a16="http://schemas.microsoft.com/office/drawing/2014/main" id="{1C63E900-C641-47F3-AF21-B250A65495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09" name="Freeform 145">
                  <a:extLst>
                    <a:ext uri="{FF2B5EF4-FFF2-40B4-BE49-F238E27FC236}">
                      <a16:creationId xmlns:a16="http://schemas.microsoft.com/office/drawing/2014/main" id="{527B6ACE-94AE-4B23-BC8E-FC2332B30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10" name="Freeform 146">
                  <a:extLst>
                    <a:ext uri="{FF2B5EF4-FFF2-40B4-BE49-F238E27FC236}">
                      <a16:creationId xmlns:a16="http://schemas.microsoft.com/office/drawing/2014/main" id="{BA8FA308-3291-40B8-87D2-E300E1E9F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11" name="Group 147">
              <a:extLst>
                <a:ext uri="{FF2B5EF4-FFF2-40B4-BE49-F238E27FC236}">
                  <a16:creationId xmlns:a16="http://schemas.microsoft.com/office/drawing/2014/main" id="{25CCD939-B2ED-49C4-8C16-9B0A2A53D137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412" name="Group 148">
                <a:extLst>
                  <a:ext uri="{FF2B5EF4-FFF2-40B4-BE49-F238E27FC236}">
                    <a16:creationId xmlns:a16="http://schemas.microsoft.com/office/drawing/2014/main" id="{3E4CF2B8-DE1D-40DF-898A-6B641F6155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13" name="Freeform 149">
                  <a:extLst>
                    <a:ext uri="{FF2B5EF4-FFF2-40B4-BE49-F238E27FC236}">
                      <a16:creationId xmlns:a16="http://schemas.microsoft.com/office/drawing/2014/main" id="{57025D06-2075-46EC-8158-1BCE416EC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14" name="Freeform 150">
                  <a:extLst>
                    <a:ext uri="{FF2B5EF4-FFF2-40B4-BE49-F238E27FC236}">
                      <a16:creationId xmlns:a16="http://schemas.microsoft.com/office/drawing/2014/main" id="{26F27C61-2125-4EC5-AE10-BBB82EE8D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15" name="Group 151">
                <a:extLst>
                  <a:ext uri="{FF2B5EF4-FFF2-40B4-BE49-F238E27FC236}">
                    <a16:creationId xmlns:a16="http://schemas.microsoft.com/office/drawing/2014/main" id="{D12C0869-3C29-4A98-B06A-02C3D25789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16" name="Freeform 152">
                  <a:extLst>
                    <a:ext uri="{FF2B5EF4-FFF2-40B4-BE49-F238E27FC236}">
                      <a16:creationId xmlns:a16="http://schemas.microsoft.com/office/drawing/2014/main" id="{DFCDBB09-C020-40AD-B298-3558C7117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17" name="Freeform 153">
                  <a:extLst>
                    <a:ext uri="{FF2B5EF4-FFF2-40B4-BE49-F238E27FC236}">
                      <a16:creationId xmlns:a16="http://schemas.microsoft.com/office/drawing/2014/main" id="{466A8A9A-CB7C-4AFE-AE1F-5A473DE0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18" name="Group 154">
              <a:extLst>
                <a:ext uri="{FF2B5EF4-FFF2-40B4-BE49-F238E27FC236}">
                  <a16:creationId xmlns:a16="http://schemas.microsoft.com/office/drawing/2014/main" id="{3BBF17A0-3B3C-40EA-9EDF-791F840D5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419" name="Freeform 155">
                <a:extLst>
                  <a:ext uri="{FF2B5EF4-FFF2-40B4-BE49-F238E27FC236}">
                    <a16:creationId xmlns:a16="http://schemas.microsoft.com/office/drawing/2014/main" id="{D799FCF7-F37C-4966-93C5-0343C150F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0" name="Freeform 156">
                <a:extLst>
                  <a:ext uri="{FF2B5EF4-FFF2-40B4-BE49-F238E27FC236}">
                    <a16:creationId xmlns:a16="http://schemas.microsoft.com/office/drawing/2014/main" id="{380291A9-6073-4BA2-8614-DAE5CD7D2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421" name="Group 157">
            <a:extLst>
              <a:ext uri="{FF2B5EF4-FFF2-40B4-BE49-F238E27FC236}">
                <a16:creationId xmlns:a16="http://schemas.microsoft.com/office/drawing/2014/main" id="{E2327945-EC49-4E66-BD16-D5A7BAE83E1F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628900"/>
            <a:ext cx="982663" cy="1371600"/>
            <a:chOff x="2663" y="4740"/>
            <a:chExt cx="5477" cy="5892"/>
          </a:xfrm>
        </p:grpSpPr>
        <p:grpSp>
          <p:nvGrpSpPr>
            <p:cNvPr id="11422" name="Group 158">
              <a:extLst>
                <a:ext uri="{FF2B5EF4-FFF2-40B4-BE49-F238E27FC236}">
                  <a16:creationId xmlns:a16="http://schemas.microsoft.com/office/drawing/2014/main" id="{E3F68C60-F7CB-4E6E-A316-AA9C5E428173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423" name="Group 159">
                <a:extLst>
                  <a:ext uri="{FF2B5EF4-FFF2-40B4-BE49-F238E27FC236}">
                    <a16:creationId xmlns:a16="http://schemas.microsoft.com/office/drawing/2014/main" id="{0693A0D8-D50C-4D60-9C34-051913AE2F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24" name="Freeform 160">
                  <a:extLst>
                    <a:ext uri="{FF2B5EF4-FFF2-40B4-BE49-F238E27FC236}">
                      <a16:creationId xmlns:a16="http://schemas.microsoft.com/office/drawing/2014/main" id="{D974D34E-E456-4DD5-972F-3CDEBE29F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25" name="Freeform 161">
                  <a:extLst>
                    <a:ext uri="{FF2B5EF4-FFF2-40B4-BE49-F238E27FC236}">
                      <a16:creationId xmlns:a16="http://schemas.microsoft.com/office/drawing/2014/main" id="{830A2776-514E-4289-8397-8D43E1CEE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26" name="Group 162">
                <a:extLst>
                  <a:ext uri="{FF2B5EF4-FFF2-40B4-BE49-F238E27FC236}">
                    <a16:creationId xmlns:a16="http://schemas.microsoft.com/office/drawing/2014/main" id="{159D086C-E3F6-4D47-A2AA-FDBCC3603D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27" name="Freeform 163">
                  <a:extLst>
                    <a:ext uri="{FF2B5EF4-FFF2-40B4-BE49-F238E27FC236}">
                      <a16:creationId xmlns:a16="http://schemas.microsoft.com/office/drawing/2014/main" id="{FEC20203-0DE6-49D8-AD59-39D1FBE06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28" name="Freeform 164">
                  <a:extLst>
                    <a:ext uri="{FF2B5EF4-FFF2-40B4-BE49-F238E27FC236}">
                      <a16:creationId xmlns:a16="http://schemas.microsoft.com/office/drawing/2014/main" id="{FAE5BB8F-49CC-41B4-876C-FD8CF0CFF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29" name="Group 165">
              <a:extLst>
                <a:ext uri="{FF2B5EF4-FFF2-40B4-BE49-F238E27FC236}">
                  <a16:creationId xmlns:a16="http://schemas.microsoft.com/office/drawing/2014/main" id="{CA7EBF65-DB5F-4E5E-A24F-DF1239E5F6E4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430" name="Group 166">
                <a:extLst>
                  <a:ext uri="{FF2B5EF4-FFF2-40B4-BE49-F238E27FC236}">
                    <a16:creationId xmlns:a16="http://schemas.microsoft.com/office/drawing/2014/main" id="{A8C49E10-975E-48D5-BBE2-0B0A42F8F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31" name="Freeform 167">
                  <a:extLst>
                    <a:ext uri="{FF2B5EF4-FFF2-40B4-BE49-F238E27FC236}">
                      <a16:creationId xmlns:a16="http://schemas.microsoft.com/office/drawing/2014/main" id="{167CAB6D-12F9-4941-96B2-3704C3C6C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32" name="Freeform 168">
                  <a:extLst>
                    <a:ext uri="{FF2B5EF4-FFF2-40B4-BE49-F238E27FC236}">
                      <a16:creationId xmlns:a16="http://schemas.microsoft.com/office/drawing/2014/main" id="{75CBA8C3-CB8D-4D42-92AA-EECC16667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33" name="Group 169">
                <a:extLst>
                  <a:ext uri="{FF2B5EF4-FFF2-40B4-BE49-F238E27FC236}">
                    <a16:creationId xmlns:a16="http://schemas.microsoft.com/office/drawing/2014/main" id="{BE0AC8DF-8EFD-440E-AC95-B28C52F7E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34" name="Freeform 170">
                  <a:extLst>
                    <a:ext uri="{FF2B5EF4-FFF2-40B4-BE49-F238E27FC236}">
                      <a16:creationId xmlns:a16="http://schemas.microsoft.com/office/drawing/2014/main" id="{FDE98589-4C56-4F1D-941C-B1B1631C2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35" name="Freeform 171">
                  <a:extLst>
                    <a:ext uri="{FF2B5EF4-FFF2-40B4-BE49-F238E27FC236}">
                      <a16:creationId xmlns:a16="http://schemas.microsoft.com/office/drawing/2014/main" id="{434E5572-CE08-4EEB-BDF4-94C36C1D5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36" name="Group 172">
              <a:extLst>
                <a:ext uri="{FF2B5EF4-FFF2-40B4-BE49-F238E27FC236}">
                  <a16:creationId xmlns:a16="http://schemas.microsoft.com/office/drawing/2014/main" id="{9E3FE560-A3C5-4965-A388-D14F8DFB6FE5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437" name="Group 173">
                <a:extLst>
                  <a:ext uri="{FF2B5EF4-FFF2-40B4-BE49-F238E27FC236}">
                    <a16:creationId xmlns:a16="http://schemas.microsoft.com/office/drawing/2014/main" id="{0B641165-F43B-47B5-BBE3-B5FA18A44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38" name="Freeform 174">
                  <a:extLst>
                    <a:ext uri="{FF2B5EF4-FFF2-40B4-BE49-F238E27FC236}">
                      <a16:creationId xmlns:a16="http://schemas.microsoft.com/office/drawing/2014/main" id="{1D11B020-312D-45FA-AA95-B058D71EE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39" name="Freeform 175">
                  <a:extLst>
                    <a:ext uri="{FF2B5EF4-FFF2-40B4-BE49-F238E27FC236}">
                      <a16:creationId xmlns:a16="http://schemas.microsoft.com/office/drawing/2014/main" id="{5AF927AF-D131-458F-AB08-9495B454C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40" name="Group 176">
                <a:extLst>
                  <a:ext uri="{FF2B5EF4-FFF2-40B4-BE49-F238E27FC236}">
                    <a16:creationId xmlns:a16="http://schemas.microsoft.com/office/drawing/2014/main" id="{094E22D6-11A4-4A03-9201-8A50775E98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41" name="Freeform 177">
                  <a:extLst>
                    <a:ext uri="{FF2B5EF4-FFF2-40B4-BE49-F238E27FC236}">
                      <a16:creationId xmlns:a16="http://schemas.microsoft.com/office/drawing/2014/main" id="{EEF537D9-7936-4763-8A43-8CA473E82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42" name="Freeform 178">
                  <a:extLst>
                    <a:ext uri="{FF2B5EF4-FFF2-40B4-BE49-F238E27FC236}">
                      <a16:creationId xmlns:a16="http://schemas.microsoft.com/office/drawing/2014/main" id="{58944B65-4BAC-46BD-8778-73CE71017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43" name="Group 179">
              <a:extLst>
                <a:ext uri="{FF2B5EF4-FFF2-40B4-BE49-F238E27FC236}">
                  <a16:creationId xmlns:a16="http://schemas.microsoft.com/office/drawing/2014/main" id="{831B5262-3C2E-4342-9AC5-DEE9E6EA2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444" name="Freeform 180">
                <a:extLst>
                  <a:ext uri="{FF2B5EF4-FFF2-40B4-BE49-F238E27FC236}">
                    <a16:creationId xmlns:a16="http://schemas.microsoft.com/office/drawing/2014/main" id="{69775A35-F7A5-4DF0-BDDC-B4B88CF9A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5" name="Freeform 181">
                <a:extLst>
                  <a:ext uri="{FF2B5EF4-FFF2-40B4-BE49-F238E27FC236}">
                    <a16:creationId xmlns:a16="http://schemas.microsoft.com/office/drawing/2014/main" id="{DB9E5F64-9CCF-47E6-ABD1-7667B640D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446" name="Group 182">
            <a:extLst>
              <a:ext uri="{FF2B5EF4-FFF2-40B4-BE49-F238E27FC236}">
                <a16:creationId xmlns:a16="http://schemas.microsoft.com/office/drawing/2014/main" id="{BB638B4C-9EE8-41DF-BAB0-A704247E3E8A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2628900"/>
            <a:ext cx="981075" cy="1371600"/>
            <a:chOff x="2663" y="4740"/>
            <a:chExt cx="5477" cy="5892"/>
          </a:xfrm>
        </p:grpSpPr>
        <p:grpSp>
          <p:nvGrpSpPr>
            <p:cNvPr id="11447" name="Group 183">
              <a:extLst>
                <a:ext uri="{FF2B5EF4-FFF2-40B4-BE49-F238E27FC236}">
                  <a16:creationId xmlns:a16="http://schemas.microsoft.com/office/drawing/2014/main" id="{EFEE8956-6365-494B-B637-461BBE2DA37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448" name="Group 184">
                <a:extLst>
                  <a:ext uri="{FF2B5EF4-FFF2-40B4-BE49-F238E27FC236}">
                    <a16:creationId xmlns:a16="http://schemas.microsoft.com/office/drawing/2014/main" id="{337DC322-6306-4F0B-8328-F698C12455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49" name="Freeform 185">
                  <a:extLst>
                    <a:ext uri="{FF2B5EF4-FFF2-40B4-BE49-F238E27FC236}">
                      <a16:creationId xmlns:a16="http://schemas.microsoft.com/office/drawing/2014/main" id="{DF7B1DD1-7073-4678-BF64-081DD1FE9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50" name="Freeform 186">
                  <a:extLst>
                    <a:ext uri="{FF2B5EF4-FFF2-40B4-BE49-F238E27FC236}">
                      <a16:creationId xmlns:a16="http://schemas.microsoft.com/office/drawing/2014/main" id="{ECBAFE4E-942F-409A-8CAE-DD29719C9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51" name="Group 187">
                <a:extLst>
                  <a:ext uri="{FF2B5EF4-FFF2-40B4-BE49-F238E27FC236}">
                    <a16:creationId xmlns:a16="http://schemas.microsoft.com/office/drawing/2014/main" id="{EBF458AF-87E0-464F-BA2B-AF7056431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52" name="Freeform 188">
                  <a:extLst>
                    <a:ext uri="{FF2B5EF4-FFF2-40B4-BE49-F238E27FC236}">
                      <a16:creationId xmlns:a16="http://schemas.microsoft.com/office/drawing/2014/main" id="{F64E7203-7531-47C6-8B0E-502BBBF8D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53" name="Freeform 189">
                  <a:extLst>
                    <a:ext uri="{FF2B5EF4-FFF2-40B4-BE49-F238E27FC236}">
                      <a16:creationId xmlns:a16="http://schemas.microsoft.com/office/drawing/2014/main" id="{1DFD38CA-87A5-4BA4-8D9A-796AD6DFC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54" name="Group 190">
              <a:extLst>
                <a:ext uri="{FF2B5EF4-FFF2-40B4-BE49-F238E27FC236}">
                  <a16:creationId xmlns:a16="http://schemas.microsoft.com/office/drawing/2014/main" id="{F648BA30-7F09-45A4-ACB2-9196A9F99E34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455" name="Group 191">
                <a:extLst>
                  <a:ext uri="{FF2B5EF4-FFF2-40B4-BE49-F238E27FC236}">
                    <a16:creationId xmlns:a16="http://schemas.microsoft.com/office/drawing/2014/main" id="{7F39AEE8-3793-47B2-9F6D-4D6EC0302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56" name="Freeform 192">
                  <a:extLst>
                    <a:ext uri="{FF2B5EF4-FFF2-40B4-BE49-F238E27FC236}">
                      <a16:creationId xmlns:a16="http://schemas.microsoft.com/office/drawing/2014/main" id="{00A760BF-FD34-4EB1-B699-1AA870668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57" name="Freeform 193">
                  <a:extLst>
                    <a:ext uri="{FF2B5EF4-FFF2-40B4-BE49-F238E27FC236}">
                      <a16:creationId xmlns:a16="http://schemas.microsoft.com/office/drawing/2014/main" id="{E411A0A2-C6F4-4A34-ABE6-B230118DF4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58" name="Group 194">
                <a:extLst>
                  <a:ext uri="{FF2B5EF4-FFF2-40B4-BE49-F238E27FC236}">
                    <a16:creationId xmlns:a16="http://schemas.microsoft.com/office/drawing/2014/main" id="{4FD0B6E2-E870-4FA8-A8B3-DA4DFDB0C6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59" name="Freeform 195">
                  <a:extLst>
                    <a:ext uri="{FF2B5EF4-FFF2-40B4-BE49-F238E27FC236}">
                      <a16:creationId xmlns:a16="http://schemas.microsoft.com/office/drawing/2014/main" id="{C4EDA4D1-768B-4A4B-B8D5-A877A1015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60" name="Freeform 196">
                  <a:extLst>
                    <a:ext uri="{FF2B5EF4-FFF2-40B4-BE49-F238E27FC236}">
                      <a16:creationId xmlns:a16="http://schemas.microsoft.com/office/drawing/2014/main" id="{9F85C474-98FE-4E42-AAD1-7600DAF6C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61" name="Group 197">
              <a:extLst>
                <a:ext uri="{FF2B5EF4-FFF2-40B4-BE49-F238E27FC236}">
                  <a16:creationId xmlns:a16="http://schemas.microsoft.com/office/drawing/2014/main" id="{AA9C1016-E77C-4475-8E06-5403B5D10970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462" name="Group 198">
                <a:extLst>
                  <a:ext uri="{FF2B5EF4-FFF2-40B4-BE49-F238E27FC236}">
                    <a16:creationId xmlns:a16="http://schemas.microsoft.com/office/drawing/2014/main" id="{15922778-987F-423B-826C-B9B4A7BC19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63" name="Freeform 199">
                  <a:extLst>
                    <a:ext uri="{FF2B5EF4-FFF2-40B4-BE49-F238E27FC236}">
                      <a16:creationId xmlns:a16="http://schemas.microsoft.com/office/drawing/2014/main" id="{87422292-5698-4100-BCED-7DC0F34B2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64" name="Freeform 200">
                  <a:extLst>
                    <a:ext uri="{FF2B5EF4-FFF2-40B4-BE49-F238E27FC236}">
                      <a16:creationId xmlns:a16="http://schemas.microsoft.com/office/drawing/2014/main" id="{DA414F1A-0535-4956-94C9-E8D8E5D91D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65" name="Group 201">
                <a:extLst>
                  <a:ext uri="{FF2B5EF4-FFF2-40B4-BE49-F238E27FC236}">
                    <a16:creationId xmlns:a16="http://schemas.microsoft.com/office/drawing/2014/main" id="{4843A6F6-6720-4C6F-AB01-C222A72603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66" name="Freeform 202">
                  <a:extLst>
                    <a:ext uri="{FF2B5EF4-FFF2-40B4-BE49-F238E27FC236}">
                      <a16:creationId xmlns:a16="http://schemas.microsoft.com/office/drawing/2014/main" id="{A62B4C53-E820-4FA3-B7D2-A0E31E3B9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67" name="Freeform 203">
                  <a:extLst>
                    <a:ext uri="{FF2B5EF4-FFF2-40B4-BE49-F238E27FC236}">
                      <a16:creationId xmlns:a16="http://schemas.microsoft.com/office/drawing/2014/main" id="{930CB833-9127-4ADD-9955-4564823BC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68" name="Group 204">
              <a:extLst>
                <a:ext uri="{FF2B5EF4-FFF2-40B4-BE49-F238E27FC236}">
                  <a16:creationId xmlns:a16="http://schemas.microsoft.com/office/drawing/2014/main" id="{D6E58A48-6C6D-425F-A37A-6A99261BE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469" name="Freeform 205">
                <a:extLst>
                  <a:ext uri="{FF2B5EF4-FFF2-40B4-BE49-F238E27FC236}">
                    <a16:creationId xmlns:a16="http://schemas.microsoft.com/office/drawing/2014/main" id="{DB425505-8A5C-4570-A813-296F09491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0" name="Freeform 206">
                <a:extLst>
                  <a:ext uri="{FF2B5EF4-FFF2-40B4-BE49-F238E27FC236}">
                    <a16:creationId xmlns:a16="http://schemas.microsoft.com/office/drawing/2014/main" id="{6B7DAA32-5EDA-47AF-9CAE-FC039C47B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471" name="Group 207">
            <a:extLst>
              <a:ext uri="{FF2B5EF4-FFF2-40B4-BE49-F238E27FC236}">
                <a16:creationId xmlns:a16="http://schemas.microsoft.com/office/drawing/2014/main" id="{1B5A0A17-CFDB-4D5A-ACA8-0E01CE34D452}"/>
              </a:ext>
            </a:extLst>
          </p:cNvPr>
          <p:cNvGrpSpPr>
            <a:grpSpLocks/>
          </p:cNvGrpSpPr>
          <p:nvPr/>
        </p:nvGrpSpPr>
        <p:grpSpPr bwMode="auto">
          <a:xfrm>
            <a:off x="6492875" y="4000500"/>
            <a:ext cx="982663" cy="1371600"/>
            <a:chOff x="2663" y="4740"/>
            <a:chExt cx="5477" cy="5892"/>
          </a:xfrm>
        </p:grpSpPr>
        <p:grpSp>
          <p:nvGrpSpPr>
            <p:cNvPr id="11472" name="Group 208">
              <a:extLst>
                <a:ext uri="{FF2B5EF4-FFF2-40B4-BE49-F238E27FC236}">
                  <a16:creationId xmlns:a16="http://schemas.microsoft.com/office/drawing/2014/main" id="{37E056C7-B302-45D4-8A5C-730817F4539F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473" name="Group 209">
                <a:extLst>
                  <a:ext uri="{FF2B5EF4-FFF2-40B4-BE49-F238E27FC236}">
                    <a16:creationId xmlns:a16="http://schemas.microsoft.com/office/drawing/2014/main" id="{6983BF4C-6177-408E-AEF4-FA2FC9B4F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74" name="Freeform 210">
                  <a:extLst>
                    <a:ext uri="{FF2B5EF4-FFF2-40B4-BE49-F238E27FC236}">
                      <a16:creationId xmlns:a16="http://schemas.microsoft.com/office/drawing/2014/main" id="{5FE21889-3300-4589-A849-5A8136CF9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5" name="Freeform 211">
                  <a:extLst>
                    <a:ext uri="{FF2B5EF4-FFF2-40B4-BE49-F238E27FC236}">
                      <a16:creationId xmlns:a16="http://schemas.microsoft.com/office/drawing/2014/main" id="{D397670C-4F42-4FF6-8EB2-B2F190200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76" name="Group 212">
                <a:extLst>
                  <a:ext uri="{FF2B5EF4-FFF2-40B4-BE49-F238E27FC236}">
                    <a16:creationId xmlns:a16="http://schemas.microsoft.com/office/drawing/2014/main" id="{95C5D1CA-FBC4-4EBA-8C1D-1204018D57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77" name="Freeform 213">
                  <a:extLst>
                    <a:ext uri="{FF2B5EF4-FFF2-40B4-BE49-F238E27FC236}">
                      <a16:creationId xmlns:a16="http://schemas.microsoft.com/office/drawing/2014/main" id="{249BB479-C405-4AB1-B29E-24C73767D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78" name="Freeform 214">
                  <a:extLst>
                    <a:ext uri="{FF2B5EF4-FFF2-40B4-BE49-F238E27FC236}">
                      <a16:creationId xmlns:a16="http://schemas.microsoft.com/office/drawing/2014/main" id="{D67A6C14-E673-4E17-805B-8EDD8CA97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79" name="Group 215">
              <a:extLst>
                <a:ext uri="{FF2B5EF4-FFF2-40B4-BE49-F238E27FC236}">
                  <a16:creationId xmlns:a16="http://schemas.microsoft.com/office/drawing/2014/main" id="{66ABC5DE-9161-4860-9E45-4779CDB53CC1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480" name="Group 216">
                <a:extLst>
                  <a:ext uri="{FF2B5EF4-FFF2-40B4-BE49-F238E27FC236}">
                    <a16:creationId xmlns:a16="http://schemas.microsoft.com/office/drawing/2014/main" id="{8754773E-CD2F-4839-8FE8-ED98D7CA65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81" name="Freeform 217">
                  <a:extLst>
                    <a:ext uri="{FF2B5EF4-FFF2-40B4-BE49-F238E27FC236}">
                      <a16:creationId xmlns:a16="http://schemas.microsoft.com/office/drawing/2014/main" id="{19BECBCE-C933-4781-9FBA-E142D3818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82" name="Freeform 218">
                  <a:extLst>
                    <a:ext uri="{FF2B5EF4-FFF2-40B4-BE49-F238E27FC236}">
                      <a16:creationId xmlns:a16="http://schemas.microsoft.com/office/drawing/2014/main" id="{83A35BD8-60F9-4E99-A8D2-F83226D5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83" name="Group 219">
                <a:extLst>
                  <a:ext uri="{FF2B5EF4-FFF2-40B4-BE49-F238E27FC236}">
                    <a16:creationId xmlns:a16="http://schemas.microsoft.com/office/drawing/2014/main" id="{71010C8E-0876-42E0-A26B-A953901DC1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84" name="Freeform 220">
                  <a:extLst>
                    <a:ext uri="{FF2B5EF4-FFF2-40B4-BE49-F238E27FC236}">
                      <a16:creationId xmlns:a16="http://schemas.microsoft.com/office/drawing/2014/main" id="{FEB48796-D84D-40BC-AE3A-E13E58973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85" name="Freeform 221">
                  <a:extLst>
                    <a:ext uri="{FF2B5EF4-FFF2-40B4-BE49-F238E27FC236}">
                      <a16:creationId xmlns:a16="http://schemas.microsoft.com/office/drawing/2014/main" id="{E0AD3F2F-775F-4B3A-A460-6F2730A28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86" name="Group 222">
              <a:extLst>
                <a:ext uri="{FF2B5EF4-FFF2-40B4-BE49-F238E27FC236}">
                  <a16:creationId xmlns:a16="http://schemas.microsoft.com/office/drawing/2014/main" id="{688A5E56-29B4-4B69-8C19-31F65587DC4E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487" name="Group 223">
                <a:extLst>
                  <a:ext uri="{FF2B5EF4-FFF2-40B4-BE49-F238E27FC236}">
                    <a16:creationId xmlns:a16="http://schemas.microsoft.com/office/drawing/2014/main" id="{CF5EFB81-E04F-4935-A1DC-0427D68AA7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88" name="Freeform 224">
                  <a:extLst>
                    <a:ext uri="{FF2B5EF4-FFF2-40B4-BE49-F238E27FC236}">
                      <a16:creationId xmlns:a16="http://schemas.microsoft.com/office/drawing/2014/main" id="{8E009ADB-04E7-4A3F-96FE-6401B7575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89" name="Freeform 225">
                  <a:extLst>
                    <a:ext uri="{FF2B5EF4-FFF2-40B4-BE49-F238E27FC236}">
                      <a16:creationId xmlns:a16="http://schemas.microsoft.com/office/drawing/2014/main" id="{1930040E-97C5-4822-A1DD-826EFAA8C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490" name="Group 226">
                <a:extLst>
                  <a:ext uri="{FF2B5EF4-FFF2-40B4-BE49-F238E27FC236}">
                    <a16:creationId xmlns:a16="http://schemas.microsoft.com/office/drawing/2014/main" id="{5BB05D74-D309-48AD-82AE-E27A3727CE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491" name="Freeform 227">
                  <a:extLst>
                    <a:ext uri="{FF2B5EF4-FFF2-40B4-BE49-F238E27FC236}">
                      <a16:creationId xmlns:a16="http://schemas.microsoft.com/office/drawing/2014/main" id="{F083223C-01CF-44EE-BBD2-6DDC235BB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92" name="Freeform 228">
                  <a:extLst>
                    <a:ext uri="{FF2B5EF4-FFF2-40B4-BE49-F238E27FC236}">
                      <a16:creationId xmlns:a16="http://schemas.microsoft.com/office/drawing/2014/main" id="{952BD057-01B3-4C88-9E92-90D2F41B2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493" name="Group 229">
              <a:extLst>
                <a:ext uri="{FF2B5EF4-FFF2-40B4-BE49-F238E27FC236}">
                  <a16:creationId xmlns:a16="http://schemas.microsoft.com/office/drawing/2014/main" id="{19690162-7F8E-49CD-B6A1-289D53629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494" name="Freeform 230">
                <a:extLst>
                  <a:ext uri="{FF2B5EF4-FFF2-40B4-BE49-F238E27FC236}">
                    <a16:creationId xmlns:a16="http://schemas.microsoft.com/office/drawing/2014/main" id="{7D3FBBA9-4BFA-44BE-A903-0CB229E72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5" name="Freeform 231">
                <a:extLst>
                  <a:ext uri="{FF2B5EF4-FFF2-40B4-BE49-F238E27FC236}">
                    <a16:creationId xmlns:a16="http://schemas.microsoft.com/office/drawing/2014/main" id="{81526FE1-3AF0-4C3B-A446-E584F5D81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496" name="Group 232">
            <a:extLst>
              <a:ext uri="{FF2B5EF4-FFF2-40B4-BE49-F238E27FC236}">
                <a16:creationId xmlns:a16="http://schemas.microsoft.com/office/drawing/2014/main" id="{EBD37CB6-601C-4771-ADF2-FB40B946F5F2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4114800"/>
            <a:ext cx="981075" cy="1371600"/>
            <a:chOff x="2663" y="4740"/>
            <a:chExt cx="5477" cy="5892"/>
          </a:xfrm>
        </p:grpSpPr>
        <p:grpSp>
          <p:nvGrpSpPr>
            <p:cNvPr id="11497" name="Group 233">
              <a:extLst>
                <a:ext uri="{FF2B5EF4-FFF2-40B4-BE49-F238E27FC236}">
                  <a16:creationId xmlns:a16="http://schemas.microsoft.com/office/drawing/2014/main" id="{44A633D9-A32F-4920-87F5-41B63DEC80B8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498" name="Group 234">
                <a:extLst>
                  <a:ext uri="{FF2B5EF4-FFF2-40B4-BE49-F238E27FC236}">
                    <a16:creationId xmlns:a16="http://schemas.microsoft.com/office/drawing/2014/main" id="{7740EA21-942E-476F-A95F-2CED9F6D3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499" name="Freeform 235">
                  <a:extLst>
                    <a:ext uri="{FF2B5EF4-FFF2-40B4-BE49-F238E27FC236}">
                      <a16:creationId xmlns:a16="http://schemas.microsoft.com/office/drawing/2014/main" id="{F729352D-2439-42BA-BD82-8BF3902A7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00" name="Freeform 236">
                  <a:extLst>
                    <a:ext uri="{FF2B5EF4-FFF2-40B4-BE49-F238E27FC236}">
                      <a16:creationId xmlns:a16="http://schemas.microsoft.com/office/drawing/2014/main" id="{10B84811-5C77-4A75-8D51-6FE5E7B3A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01" name="Group 237">
                <a:extLst>
                  <a:ext uri="{FF2B5EF4-FFF2-40B4-BE49-F238E27FC236}">
                    <a16:creationId xmlns:a16="http://schemas.microsoft.com/office/drawing/2014/main" id="{2BFB6362-228B-48DC-81A0-F1F24A66E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02" name="Freeform 238">
                  <a:extLst>
                    <a:ext uri="{FF2B5EF4-FFF2-40B4-BE49-F238E27FC236}">
                      <a16:creationId xmlns:a16="http://schemas.microsoft.com/office/drawing/2014/main" id="{82F30636-1B3C-470B-B296-FA3F3F3E2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03" name="Freeform 239">
                  <a:extLst>
                    <a:ext uri="{FF2B5EF4-FFF2-40B4-BE49-F238E27FC236}">
                      <a16:creationId xmlns:a16="http://schemas.microsoft.com/office/drawing/2014/main" id="{4FF1C701-6400-48EF-B22A-5C36FF5DC9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04" name="Group 240">
              <a:extLst>
                <a:ext uri="{FF2B5EF4-FFF2-40B4-BE49-F238E27FC236}">
                  <a16:creationId xmlns:a16="http://schemas.microsoft.com/office/drawing/2014/main" id="{DBFD34BC-81E6-480F-B1A5-F2F997455EBA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505" name="Group 241">
                <a:extLst>
                  <a:ext uri="{FF2B5EF4-FFF2-40B4-BE49-F238E27FC236}">
                    <a16:creationId xmlns:a16="http://schemas.microsoft.com/office/drawing/2014/main" id="{DFFECC3E-A39D-433D-A0F7-084F50B82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06" name="Freeform 242">
                  <a:extLst>
                    <a:ext uri="{FF2B5EF4-FFF2-40B4-BE49-F238E27FC236}">
                      <a16:creationId xmlns:a16="http://schemas.microsoft.com/office/drawing/2014/main" id="{FFE53D4E-9CBB-424C-A0A9-EEC85576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07" name="Freeform 243">
                  <a:extLst>
                    <a:ext uri="{FF2B5EF4-FFF2-40B4-BE49-F238E27FC236}">
                      <a16:creationId xmlns:a16="http://schemas.microsoft.com/office/drawing/2014/main" id="{BDD790C5-34B4-486A-AA15-86C255C8A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08" name="Group 244">
                <a:extLst>
                  <a:ext uri="{FF2B5EF4-FFF2-40B4-BE49-F238E27FC236}">
                    <a16:creationId xmlns:a16="http://schemas.microsoft.com/office/drawing/2014/main" id="{4C2955B1-8A91-4F16-BBF1-8DABD8E170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09" name="Freeform 245">
                  <a:extLst>
                    <a:ext uri="{FF2B5EF4-FFF2-40B4-BE49-F238E27FC236}">
                      <a16:creationId xmlns:a16="http://schemas.microsoft.com/office/drawing/2014/main" id="{9C9B3E24-DC4B-4CEB-947A-758132CDB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10" name="Freeform 246">
                  <a:extLst>
                    <a:ext uri="{FF2B5EF4-FFF2-40B4-BE49-F238E27FC236}">
                      <a16:creationId xmlns:a16="http://schemas.microsoft.com/office/drawing/2014/main" id="{BCF656BC-D99B-4D84-A102-7EA963208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11" name="Group 247">
              <a:extLst>
                <a:ext uri="{FF2B5EF4-FFF2-40B4-BE49-F238E27FC236}">
                  <a16:creationId xmlns:a16="http://schemas.microsoft.com/office/drawing/2014/main" id="{F7C09973-8A91-46FC-A986-249940056629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512" name="Group 248">
                <a:extLst>
                  <a:ext uri="{FF2B5EF4-FFF2-40B4-BE49-F238E27FC236}">
                    <a16:creationId xmlns:a16="http://schemas.microsoft.com/office/drawing/2014/main" id="{40D5C199-635C-485B-9D0A-A86D5F18A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13" name="Freeform 249">
                  <a:extLst>
                    <a:ext uri="{FF2B5EF4-FFF2-40B4-BE49-F238E27FC236}">
                      <a16:creationId xmlns:a16="http://schemas.microsoft.com/office/drawing/2014/main" id="{9D978944-2F06-4486-98B5-AAEA04BAD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14" name="Freeform 250">
                  <a:extLst>
                    <a:ext uri="{FF2B5EF4-FFF2-40B4-BE49-F238E27FC236}">
                      <a16:creationId xmlns:a16="http://schemas.microsoft.com/office/drawing/2014/main" id="{9C6641CD-4531-40D2-8095-EDDD64E5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15" name="Group 251">
                <a:extLst>
                  <a:ext uri="{FF2B5EF4-FFF2-40B4-BE49-F238E27FC236}">
                    <a16:creationId xmlns:a16="http://schemas.microsoft.com/office/drawing/2014/main" id="{55990396-2650-441F-8A27-6F64B31982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16" name="Freeform 252">
                  <a:extLst>
                    <a:ext uri="{FF2B5EF4-FFF2-40B4-BE49-F238E27FC236}">
                      <a16:creationId xmlns:a16="http://schemas.microsoft.com/office/drawing/2014/main" id="{42644646-FD5F-4AC6-88B6-FF6EC21F4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17" name="Freeform 253">
                  <a:extLst>
                    <a:ext uri="{FF2B5EF4-FFF2-40B4-BE49-F238E27FC236}">
                      <a16:creationId xmlns:a16="http://schemas.microsoft.com/office/drawing/2014/main" id="{94F4982C-4BC8-4A98-B235-8FBDAE17A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18" name="Group 254">
              <a:extLst>
                <a:ext uri="{FF2B5EF4-FFF2-40B4-BE49-F238E27FC236}">
                  <a16:creationId xmlns:a16="http://schemas.microsoft.com/office/drawing/2014/main" id="{CAF9958E-F25A-4197-812E-56A997F88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519" name="Freeform 255">
                <a:extLst>
                  <a:ext uri="{FF2B5EF4-FFF2-40B4-BE49-F238E27FC236}">
                    <a16:creationId xmlns:a16="http://schemas.microsoft.com/office/drawing/2014/main" id="{56DEFEEF-784E-4D20-9D87-EA3D155E3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0" name="Freeform 256">
                <a:extLst>
                  <a:ext uri="{FF2B5EF4-FFF2-40B4-BE49-F238E27FC236}">
                    <a16:creationId xmlns:a16="http://schemas.microsoft.com/office/drawing/2014/main" id="{1086B869-0A97-4A16-A51D-85D217AE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521" name="Group 257">
            <a:extLst>
              <a:ext uri="{FF2B5EF4-FFF2-40B4-BE49-F238E27FC236}">
                <a16:creationId xmlns:a16="http://schemas.microsoft.com/office/drawing/2014/main" id="{CE54A798-D299-4BA5-8FDA-787A568BF71C}"/>
              </a:ext>
            </a:extLst>
          </p:cNvPr>
          <p:cNvGrpSpPr>
            <a:grpSpLocks/>
          </p:cNvGrpSpPr>
          <p:nvPr/>
        </p:nvGrpSpPr>
        <p:grpSpPr bwMode="auto">
          <a:xfrm>
            <a:off x="5348288" y="2781300"/>
            <a:ext cx="981075" cy="1371600"/>
            <a:chOff x="2663" y="4740"/>
            <a:chExt cx="5477" cy="5892"/>
          </a:xfrm>
        </p:grpSpPr>
        <p:grpSp>
          <p:nvGrpSpPr>
            <p:cNvPr id="11522" name="Group 258">
              <a:extLst>
                <a:ext uri="{FF2B5EF4-FFF2-40B4-BE49-F238E27FC236}">
                  <a16:creationId xmlns:a16="http://schemas.microsoft.com/office/drawing/2014/main" id="{2D0EB612-52DF-4743-8E7B-C7FEC18CF0DD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523" name="Group 259">
                <a:extLst>
                  <a:ext uri="{FF2B5EF4-FFF2-40B4-BE49-F238E27FC236}">
                    <a16:creationId xmlns:a16="http://schemas.microsoft.com/office/drawing/2014/main" id="{2AB269BA-A7DD-41AB-B813-F9384F843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24" name="Freeform 260">
                  <a:extLst>
                    <a:ext uri="{FF2B5EF4-FFF2-40B4-BE49-F238E27FC236}">
                      <a16:creationId xmlns:a16="http://schemas.microsoft.com/office/drawing/2014/main" id="{19009F37-1F3A-42CC-98DF-8D19AE94E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25" name="Freeform 261">
                  <a:extLst>
                    <a:ext uri="{FF2B5EF4-FFF2-40B4-BE49-F238E27FC236}">
                      <a16:creationId xmlns:a16="http://schemas.microsoft.com/office/drawing/2014/main" id="{A259A011-7445-45ED-A3A6-B817C5C76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26" name="Group 262">
                <a:extLst>
                  <a:ext uri="{FF2B5EF4-FFF2-40B4-BE49-F238E27FC236}">
                    <a16:creationId xmlns:a16="http://schemas.microsoft.com/office/drawing/2014/main" id="{81BDB62E-E1E5-4855-910A-902BABAE31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27" name="Freeform 263">
                  <a:extLst>
                    <a:ext uri="{FF2B5EF4-FFF2-40B4-BE49-F238E27FC236}">
                      <a16:creationId xmlns:a16="http://schemas.microsoft.com/office/drawing/2014/main" id="{3539C1CB-A262-479B-8B1A-06AE7B8F8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28" name="Freeform 264">
                  <a:extLst>
                    <a:ext uri="{FF2B5EF4-FFF2-40B4-BE49-F238E27FC236}">
                      <a16:creationId xmlns:a16="http://schemas.microsoft.com/office/drawing/2014/main" id="{1613F372-B644-4874-B896-BA060144A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29" name="Group 265">
              <a:extLst>
                <a:ext uri="{FF2B5EF4-FFF2-40B4-BE49-F238E27FC236}">
                  <a16:creationId xmlns:a16="http://schemas.microsoft.com/office/drawing/2014/main" id="{3F0BF07D-97C6-4C9C-97C2-B83068A18B22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530" name="Group 266">
                <a:extLst>
                  <a:ext uri="{FF2B5EF4-FFF2-40B4-BE49-F238E27FC236}">
                    <a16:creationId xmlns:a16="http://schemas.microsoft.com/office/drawing/2014/main" id="{549146D3-E00D-4C83-9F1B-59F87215F2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31" name="Freeform 267">
                  <a:extLst>
                    <a:ext uri="{FF2B5EF4-FFF2-40B4-BE49-F238E27FC236}">
                      <a16:creationId xmlns:a16="http://schemas.microsoft.com/office/drawing/2014/main" id="{3784F112-9120-4C53-A63C-E61B17F1B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32" name="Freeform 268">
                  <a:extLst>
                    <a:ext uri="{FF2B5EF4-FFF2-40B4-BE49-F238E27FC236}">
                      <a16:creationId xmlns:a16="http://schemas.microsoft.com/office/drawing/2014/main" id="{57B39C79-363E-4579-BD04-197A8BD6E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33" name="Group 269">
                <a:extLst>
                  <a:ext uri="{FF2B5EF4-FFF2-40B4-BE49-F238E27FC236}">
                    <a16:creationId xmlns:a16="http://schemas.microsoft.com/office/drawing/2014/main" id="{7E1B7CF4-9563-4D5E-B2E9-05549A0C00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34" name="Freeform 270">
                  <a:extLst>
                    <a:ext uri="{FF2B5EF4-FFF2-40B4-BE49-F238E27FC236}">
                      <a16:creationId xmlns:a16="http://schemas.microsoft.com/office/drawing/2014/main" id="{CFD63451-38FD-47FA-BD36-CB4D4430C7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35" name="Freeform 271">
                  <a:extLst>
                    <a:ext uri="{FF2B5EF4-FFF2-40B4-BE49-F238E27FC236}">
                      <a16:creationId xmlns:a16="http://schemas.microsoft.com/office/drawing/2014/main" id="{31A92CDC-EDB5-4863-B4B2-8EA464F78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36" name="Group 272">
              <a:extLst>
                <a:ext uri="{FF2B5EF4-FFF2-40B4-BE49-F238E27FC236}">
                  <a16:creationId xmlns:a16="http://schemas.microsoft.com/office/drawing/2014/main" id="{FF2752F0-4CDC-42A2-B146-721F6645CCFA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537" name="Group 273">
                <a:extLst>
                  <a:ext uri="{FF2B5EF4-FFF2-40B4-BE49-F238E27FC236}">
                    <a16:creationId xmlns:a16="http://schemas.microsoft.com/office/drawing/2014/main" id="{C0600897-0932-409F-BE93-563DB4372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38" name="Freeform 274">
                  <a:extLst>
                    <a:ext uri="{FF2B5EF4-FFF2-40B4-BE49-F238E27FC236}">
                      <a16:creationId xmlns:a16="http://schemas.microsoft.com/office/drawing/2014/main" id="{174CB157-3CCE-45FD-A454-AD0EC329A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39" name="Freeform 275">
                  <a:extLst>
                    <a:ext uri="{FF2B5EF4-FFF2-40B4-BE49-F238E27FC236}">
                      <a16:creationId xmlns:a16="http://schemas.microsoft.com/office/drawing/2014/main" id="{9A3BAF08-D461-441D-AA37-432733C9D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40" name="Group 276">
                <a:extLst>
                  <a:ext uri="{FF2B5EF4-FFF2-40B4-BE49-F238E27FC236}">
                    <a16:creationId xmlns:a16="http://schemas.microsoft.com/office/drawing/2014/main" id="{3701323B-B34A-40DD-A29C-FF83BB67CA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41" name="Freeform 277">
                  <a:extLst>
                    <a:ext uri="{FF2B5EF4-FFF2-40B4-BE49-F238E27FC236}">
                      <a16:creationId xmlns:a16="http://schemas.microsoft.com/office/drawing/2014/main" id="{2A59C76E-D807-458D-81E4-2D00DF65C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42" name="Freeform 278">
                  <a:extLst>
                    <a:ext uri="{FF2B5EF4-FFF2-40B4-BE49-F238E27FC236}">
                      <a16:creationId xmlns:a16="http://schemas.microsoft.com/office/drawing/2014/main" id="{F0D4FECF-C36F-4749-AFFE-0EF242976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43" name="Group 279">
              <a:extLst>
                <a:ext uri="{FF2B5EF4-FFF2-40B4-BE49-F238E27FC236}">
                  <a16:creationId xmlns:a16="http://schemas.microsoft.com/office/drawing/2014/main" id="{82D07191-3DB9-4B68-971E-D8B03B9A3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544" name="Freeform 280">
                <a:extLst>
                  <a:ext uri="{FF2B5EF4-FFF2-40B4-BE49-F238E27FC236}">
                    <a16:creationId xmlns:a16="http://schemas.microsoft.com/office/drawing/2014/main" id="{527CAAF6-1180-43BD-BF1A-BFA3755C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5" name="Freeform 281">
                <a:extLst>
                  <a:ext uri="{FF2B5EF4-FFF2-40B4-BE49-F238E27FC236}">
                    <a16:creationId xmlns:a16="http://schemas.microsoft.com/office/drawing/2014/main" id="{A2F40780-3816-45BC-813C-6A663F3B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546" name="Group 282">
            <a:extLst>
              <a:ext uri="{FF2B5EF4-FFF2-40B4-BE49-F238E27FC236}">
                <a16:creationId xmlns:a16="http://schemas.microsoft.com/office/drawing/2014/main" id="{6E6C0EC4-3C27-45C9-AFE7-9F5A9B3DA00F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4038600"/>
            <a:ext cx="982662" cy="1371600"/>
            <a:chOff x="2663" y="4740"/>
            <a:chExt cx="5477" cy="5892"/>
          </a:xfrm>
        </p:grpSpPr>
        <p:grpSp>
          <p:nvGrpSpPr>
            <p:cNvPr id="11547" name="Group 283">
              <a:extLst>
                <a:ext uri="{FF2B5EF4-FFF2-40B4-BE49-F238E27FC236}">
                  <a16:creationId xmlns:a16="http://schemas.microsoft.com/office/drawing/2014/main" id="{36CBE735-7369-4280-A788-2C153D92C368}"/>
                </a:ext>
              </a:extLst>
            </p:cNvPr>
            <p:cNvGrpSpPr>
              <a:grpSpLocks/>
            </p:cNvGrpSpPr>
            <p:nvPr/>
          </p:nvGrpSpPr>
          <p:grpSpPr bwMode="auto">
            <a:xfrm rot="2362146">
              <a:off x="5011" y="6020"/>
              <a:ext cx="3129" cy="3012"/>
              <a:chOff x="3759" y="4900"/>
              <a:chExt cx="3129" cy="3012"/>
            </a:xfrm>
          </p:grpSpPr>
          <p:grpSp>
            <p:nvGrpSpPr>
              <p:cNvPr id="11548" name="Group 284">
                <a:extLst>
                  <a:ext uri="{FF2B5EF4-FFF2-40B4-BE49-F238E27FC236}">
                    <a16:creationId xmlns:a16="http://schemas.microsoft.com/office/drawing/2014/main" id="{BF1F4205-638B-4F73-80C1-42DB16B71F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49" name="Freeform 285">
                  <a:extLst>
                    <a:ext uri="{FF2B5EF4-FFF2-40B4-BE49-F238E27FC236}">
                      <a16:creationId xmlns:a16="http://schemas.microsoft.com/office/drawing/2014/main" id="{4F36DE86-7071-41C6-93B3-D609D3D05A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50" name="Freeform 286">
                  <a:extLst>
                    <a:ext uri="{FF2B5EF4-FFF2-40B4-BE49-F238E27FC236}">
                      <a16:creationId xmlns:a16="http://schemas.microsoft.com/office/drawing/2014/main" id="{09979361-4B62-4B9A-92BC-DE76589B7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51" name="Group 287">
                <a:extLst>
                  <a:ext uri="{FF2B5EF4-FFF2-40B4-BE49-F238E27FC236}">
                    <a16:creationId xmlns:a16="http://schemas.microsoft.com/office/drawing/2014/main" id="{62A1203B-7E61-4705-9B6D-879BF19894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52" name="Freeform 288">
                  <a:extLst>
                    <a:ext uri="{FF2B5EF4-FFF2-40B4-BE49-F238E27FC236}">
                      <a16:creationId xmlns:a16="http://schemas.microsoft.com/office/drawing/2014/main" id="{15ABDCF4-3B71-4271-BABC-C7D0E3D1C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53" name="Freeform 289">
                  <a:extLst>
                    <a:ext uri="{FF2B5EF4-FFF2-40B4-BE49-F238E27FC236}">
                      <a16:creationId xmlns:a16="http://schemas.microsoft.com/office/drawing/2014/main" id="{C1CB2F73-C579-433A-8F26-E457EB973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54" name="Group 290">
              <a:extLst>
                <a:ext uri="{FF2B5EF4-FFF2-40B4-BE49-F238E27FC236}">
                  <a16:creationId xmlns:a16="http://schemas.microsoft.com/office/drawing/2014/main" id="{F89388B4-DC83-400D-90AF-AD0BBF196535}"/>
                </a:ext>
              </a:extLst>
            </p:cNvPr>
            <p:cNvGrpSpPr>
              <a:grpSpLocks/>
            </p:cNvGrpSpPr>
            <p:nvPr/>
          </p:nvGrpSpPr>
          <p:grpSpPr bwMode="auto">
            <a:xfrm rot="9841682">
              <a:off x="2663" y="7620"/>
              <a:ext cx="3285" cy="3012"/>
              <a:chOff x="3759" y="4900"/>
              <a:chExt cx="3129" cy="3012"/>
            </a:xfrm>
          </p:grpSpPr>
          <p:grpSp>
            <p:nvGrpSpPr>
              <p:cNvPr id="11555" name="Group 291">
                <a:extLst>
                  <a:ext uri="{FF2B5EF4-FFF2-40B4-BE49-F238E27FC236}">
                    <a16:creationId xmlns:a16="http://schemas.microsoft.com/office/drawing/2014/main" id="{B530335A-A909-4D32-928A-8BFA34549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56" name="Freeform 292">
                  <a:extLst>
                    <a:ext uri="{FF2B5EF4-FFF2-40B4-BE49-F238E27FC236}">
                      <a16:creationId xmlns:a16="http://schemas.microsoft.com/office/drawing/2014/main" id="{50063306-DEF0-42AB-91B1-76CE08E08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57" name="Freeform 293">
                  <a:extLst>
                    <a:ext uri="{FF2B5EF4-FFF2-40B4-BE49-F238E27FC236}">
                      <a16:creationId xmlns:a16="http://schemas.microsoft.com/office/drawing/2014/main" id="{9C4EC978-8702-4596-A590-6F05F744F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58" name="Group 294">
                <a:extLst>
                  <a:ext uri="{FF2B5EF4-FFF2-40B4-BE49-F238E27FC236}">
                    <a16:creationId xmlns:a16="http://schemas.microsoft.com/office/drawing/2014/main" id="{F4B6365F-5633-4060-B765-B5207A824F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59" name="Freeform 295">
                  <a:extLst>
                    <a:ext uri="{FF2B5EF4-FFF2-40B4-BE49-F238E27FC236}">
                      <a16:creationId xmlns:a16="http://schemas.microsoft.com/office/drawing/2014/main" id="{7BBE3F6D-98C0-4E7B-B941-BF1FA93E0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60" name="Freeform 296">
                  <a:extLst>
                    <a:ext uri="{FF2B5EF4-FFF2-40B4-BE49-F238E27FC236}">
                      <a16:creationId xmlns:a16="http://schemas.microsoft.com/office/drawing/2014/main" id="{3B9F4C69-3071-468C-88F8-6A2F23128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61" name="Group 297">
              <a:extLst>
                <a:ext uri="{FF2B5EF4-FFF2-40B4-BE49-F238E27FC236}">
                  <a16:creationId xmlns:a16="http://schemas.microsoft.com/office/drawing/2014/main" id="{1CFAAC14-7BF6-43A6-8612-A5B99E343571}"/>
                </a:ext>
              </a:extLst>
            </p:cNvPr>
            <p:cNvGrpSpPr>
              <a:grpSpLocks/>
            </p:cNvGrpSpPr>
            <p:nvPr/>
          </p:nvGrpSpPr>
          <p:grpSpPr bwMode="auto">
            <a:xfrm rot="17264227">
              <a:off x="2694" y="4866"/>
              <a:ext cx="3198" cy="2946"/>
              <a:chOff x="3759" y="4900"/>
              <a:chExt cx="3129" cy="3012"/>
            </a:xfrm>
          </p:grpSpPr>
          <p:grpSp>
            <p:nvGrpSpPr>
              <p:cNvPr id="11562" name="Group 298">
                <a:extLst>
                  <a:ext uri="{FF2B5EF4-FFF2-40B4-BE49-F238E27FC236}">
                    <a16:creationId xmlns:a16="http://schemas.microsoft.com/office/drawing/2014/main" id="{D34FFFAF-5510-4815-B3BB-9F6B8E1C4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9" y="4900"/>
                <a:ext cx="1694" cy="2880"/>
                <a:chOff x="3759" y="4900"/>
                <a:chExt cx="1694" cy="2880"/>
              </a:xfrm>
            </p:grpSpPr>
            <p:sp>
              <p:nvSpPr>
                <p:cNvPr id="11563" name="Freeform 299">
                  <a:extLst>
                    <a:ext uri="{FF2B5EF4-FFF2-40B4-BE49-F238E27FC236}">
                      <a16:creationId xmlns:a16="http://schemas.microsoft.com/office/drawing/2014/main" id="{99C53F17-B6F4-4A80-A54A-1DB13F030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64" name="Freeform 300">
                  <a:extLst>
                    <a:ext uri="{FF2B5EF4-FFF2-40B4-BE49-F238E27FC236}">
                      <a16:creationId xmlns:a16="http://schemas.microsoft.com/office/drawing/2014/main" id="{085D4C37-4AE1-4452-B415-FB9233B76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565" name="Group 301">
                <a:extLst>
                  <a:ext uri="{FF2B5EF4-FFF2-40B4-BE49-F238E27FC236}">
                    <a16:creationId xmlns:a16="http://schemas.microsoft.com/office/drawing/2014/main" id="{3202C46C-5EE8-45A6-9E45-BCCEED30C4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896700">
                <a:off x="4614" y="5638"/>
                <a:ext cx="1732" cy="2816"/>
                <a:chOff x="3759" y="4900"/>
                <a:chExt cx="1694" cy="2880"/>
              </a:xfrm>
            </p:grpSpPr>
            <p:sp>
              <p:nvSpPr>
                <p:cNvPr id="11566" name="Freeform 302">
                  <a:extLst>
                    <a:ext uri="{FF2B5EF4-FFF2-40B4-BE49-F238E27FC236}">
                      <a16:creationId xmlns:a16="http://schemas.microsoft.com/office/drawing/2014/main" id="{A521214D-EE39-463A-865B-6A94C662A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59" y="4900"/>
                  <a:ext cx="1226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67" name="Freeform 303">
                  <a:extLst>
                    <a:ext uri="{FF2B5EF4-FFF2-40B4-BE49-F238E27FC236}">
                      <a16:creationId xmlns:a16="http://schemas.microsoft.com/office/drawing/2014/main" id="{DA742893-6AFB-4DB6-B287-755C25502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4983">
                  <a:off x="4228" y="5060"/>
                  <a:ext cx="1225" cy="2720"/>
                </a:xfrm>
                <a:custGeom>
                  <a:avLst/>
                  <a:gdLst>
                    <a:gd name="T0" fmla="*/ 0 w 1410"/>
                    <a:gd name="T1" fmla="*/ 0 h 3060"/>
                    <a:gd name="T2" fmla="*/ 1260 w 1410"/>
                    <a:gd name="T3" fmla="*/ 1260 h 3060"/>
                    <a:gd name="T4" fmla="*/ 900 w 1410"/>
                    <a:gd name="T5" fmla="*/ 2700 h 3060"/>
                    <a:gd name="T6" fmla="*/ 900 w 1410"/>
                    <a:gd name="T7" fmla="*/ 3060 h 3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0" h="3060">
                      <a:moveTo>
                        <a:pt x="0" y="0"/>
                      </a:moveTo>
                      <a:cubicBezTo>
                        <a:pt x="555" y="405"/>
                        <a:pt x="1110" y="810"/>
                        <a:pt x="1260" y="1260"/>
                      </a:cubicBezTo>
                      <a:cubicBezTo>
                        <a:pt x="1410" y="1710"/>
                        <a:pt x="960" y="2400"/>
                        <a:pt x="900" y="2700"/>
                      </a:cubicBezTo>
                      <a:cubicBezTo>
                        <a:pt x="840" y="3000"/>
                        <a:pt x="870" y="3030"/>
                        <a:pt x="900" y="3060"/>
                      </a:cubicBez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568" name="Group 304">
              <a:extLst>
                <a:ext uri="{FF2B5EF4-FFF2-40B4-BE49-F238E27FC236}">
                  <a16:creationId xmlns:a16="http://schemas.microsoft.com/office/drawing/2014/main" id="{12EC7232-414E-4030-AD2D-570D9B894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5" y="6820"/>
              <a:ext cx="1498" cy="1661"/>
              <a:chOff x="7515" y="6020"/>
              <a:chExt cx="1498" cy="1661"/>
            </a:xfrm>
          </p:grpSpPr>
          <p:sp>
            <p:nvSpPr>
              <p:cNvPr id="11569" name="Freeform 305">
                <a:extLst>
                  <a:ext uri="{FF2B5EF4-FFF2-40B4-BE49-F238E27FC236}">
                    <a16:creationId xmlns:a16="http://schemas.microsoft.com/office/drawing/2014/main" id="{C646AC9A-8C99-48E7-9A4C-CC28C7242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5" y="6020"/>
                <a:ext cx="1498" cy="1661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0" name="Freeform 306">
                <a:extLst>
                  <a:ext uri="{FF2B5EF4-FFF2-40B4-BE49-F238E27FC236}">
                    <a16:creationId xmlns:a16="http://schemas.microsoft.com/office/drawing/2014/main" id="{F5BE368C-B420-4416-AEEB-D7FB91606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2" y="6180"/>
                <a:ext cx="1163" cy="1387"/>
              </a:xfrm>
              <a:custGeom>
                <a:avLst/>
                <a:gdLst>
                  <a:gd name="T0" fmla="*/ 1098 w 1723"/>
                  <a:gd name="T1" fmla="*/ 220 h 1869"/>
                  <a:gd name="T2" fmla="*/ 1518 w 1723"/>
                  <a:gd name="T3" fmla="*/ 280 h 1869"/>
                  <a:gd name="T4" fmla="*/ 1538 w 1723"/>
                  <a:gd name="T5" fmla="*/ 500 h 1869"/>
                  <a:gd name="T6" fmla="*/ 1638 w 1723"/>
                  <a:gd name="T7" fmla="*/ 620 h 1869"/>
                  <a:gd name="T8" fmla="*/ 1678 w 1723"/>
                  <a:gd name="T9" fmla="*/ 680 h 1869"/>
                  <a:gd name="T10" fmla="*/ 1718 w 1723"/>
                  <a:gd name="T11" fmla="*/ 800 h 1869"/>
                  <a:gd name="T12" fmla="*/ 1598 w 1723"/>
                  <a:gd name="T13" fmla="*/ 1140 h 1869"/>
                  <a:gd name="T14" fmla="*/ 1538 w 1723"/>
                  <a:gd name="T15" fmla="*/ 1180 h 1869"/>
                  <a:gd name="T16" fmla="*/ 1418 w 1723"/>
                  <a:gd name="T17" fmla="*/ 1220 h 1869"/>
                  <a:gd name="T18" fmla="*/ 1358 w 1723"/>
                  <a:gd name="T19" fmla="*/ 1700 h 1869"/>
                  <a:gd name="T20" fmla="*/ 1058 w 1723"/>
                  <a:gd name="T21" fmla="*/ 1820 h 1869"/>
                  <a:gd name="T22" fmla="*/ 978 w 1723"/>
                  <a:gd name="T23" fmla="*/ 1840 h 1869"/>
                  <a:gd name="T24" fmla="*/ 898 w 1723"/>
                  <a:gd name="T25" fmla="*/ 1860 h 1869"/>
                  <a:gd name="T26" fmla="*/ 778 w 1723"/>
                  <a:gd name="T27" fmla="*/ 1840 h 1869"/>
                  <a:gd name="T28" fmla="*/ 758 w 1723"/>
                  <a:gd name="T29" fmla="*/ 1720 h 1869"/>
                  <a:gd name="T30" fmla="*/ 738 w 1723"/>
                  <a:gd name="T31" fmla="*/ 1660 h 1869"/>
                  <a:gd name="T32" fmla="*/ 238 w 1723"/>
                  <a:gd name="T33" fmla="*/ 1580 h 1869"/>
                  <a:gd name="T34" fmla="*/ 218 w 1723"/>
                  <a:gd name="T35" fmla="*/ 1520 h 1869"/>
                  <a:gd name="T36" fmla="*/ 238 w 1723"/>
                  <a:gd name="T37" fmla="*/ 1440 h 1869"/>
                  <a:gd name="T38" fmla="*/ 58 w 1723"/>
                  <a:gd name="T39" fmla="*/ 1280 h 1869"/>
                  <a:gd name="T40" fmla="*/ 58 w 1723"/>
                  <a:gd name="T41" fmla="*/ 800 h 1869"/>
                  <a:gd name="T42" fmla="*/ 38 w 1723"/>
                  <a:gd name="T43" fmla="*/ 420 h 1869"/>
                  <a:gd name="T44" fmla="*/ 498 w 1723"/>
                  <a:gd name="T45" fmla="*/ 260 h 1869"/>
                  <a:gd name="T46" fmla="*/ 518 w 1723"/>
                  <a:gd name="T47" fmla="*/ 80 h 1869"/>
                  <a:gd name="T48" fmla="*/ 538 w 1723"/>
                  <a:gd name="T49" fmla="*/ 20 h 1869"/>
                  <a:gd name="T50" fmla="*/ 598 w 1723"/>
                  <a:gd name="T51" fmla="*/ 0 h 1869"/>
                  <a:gd name="T52" fmla="*/ 938 w 1723"/>
                  <a:gd name="T53" fmla="*/ 20 h 1869"/>
                  <a:gd name="T54" fmla="*/ 998 w 1723"/>
                  <a:gd name="T55" fmla="*/ 40 h 1869"/>
                  <a:gd name="T56" fmla="*/ 1078 w 1723"/>
                  <a:gd name="T57" fmla="*/ 220 h 1869"/>
                  <a:gd name="T58" fmla="*/ 1138 w 1723"/>
                  <a:gd name="T59" fmla="*/ 240 h 1869"/>
                  <a:gd name="T60" fmla="*/ 1098 w 1723"/>
                  <a:gd name="T61" fmla="*/ 220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23" h="1869">
                    <a:moveTo>
                      <a:pt x="1098" y="220"/>
                    </a:moveTo>
                    <a:cubicBezTo>
                      <a:pt x="1296" y="234"/>
                      <a:pt x="1357" y="240"/>
                      <a:pt x="1518" y="280"/>
                    </a:cubicBezTo>
                    <a:cubicBezTo>
                      <a:pt x="1607" y="414"/>
                      <a:pt x="1517" y="250"/>
                      <a:pt x="1538" y="500"/>
                    </a:cubicBezTo>
                    <a:cubicBezTo>
                      <a:pt x="1544" y="572"/>
                      <a:pt x="1589" y="588"/>
                      <a:pt x="1638" y="620"/>
                    </a:cubicBezTo>
                    <a:cubicBezTo>
                      <a:pt x="1651" y="640"/>
                      <a:pt x="1668" y="658"/>
                      <a:pt x="1678" y="680"/>
                    </a:cubicBezTo>
                    <a:cubicBezTo>
                      <a:pt x="1695" y="719"/>
                      <a:pt x="1718" y="800"/>
                      <a:pt x="1718" y="800"/>
                    </a:cubicBezTo>
                    <a:cubicBezTo>
                      <a:pt x="1702" y="976"/>
                      <a:pt x="1723" y="1036"/>
                      <a:pt x="1598" y="1140"/>
                    </a:cubicBezTo>
                    <a:cubicBezTo>
                      <a:pt x="1580" y="1155"/>
                      <a:pt x="1560" y="1170"/>
                      <a:pt x="1538" y="1180"/>
                    </a:cubicBezTo>
                    <a:cubicBezTo>
                      <a:pt x="1499" y="1197"/>
                      <a:pt x="1418" y="1220"/>
                      <a:pt x="1418" y="1220"/>
                    </a:cubicBezTo>
                    <a:cubicBezTo>
                      <a:pt x="1367" y="1372"/>
                      <a:pt x="1440" y="1597"/>
                      <a:pt x="1358" y="1700"/>
                    </a:cubicBezTo>
                    <a:cubicBezTo>
                      <a:pt x="1297" y="1777"/>
                      <a:pt x="1137" y="1800"/>
                      <a:pt x="1058" y="1820"/>
                    </a:cubicBezTo>
                    <a:cubicBezTo>
                      <a:pt x="1031" y="1827"/>
                      <a:pt x="1005" y="1833"/>
                      <a:pt x="978" y="1840"/>
                    </a:cubicBezTo>
                    <a:cubicBezTo>
                      <a:pt x="951" y="1847"/>
                      <a:pt x="898" y="1860"/>
                      <a:pt x="898" y="1860"/>
                    </a:cubicBezTo>
                    <a:cubicBezTo>
                      <a:pt x="858" y="1853"/>
                      <a:pt x="807" y="1869"/>
                      <a:pt x="778" y="1840"/>
                    </a:cubicBezTo>
                    <a:cubicBezTo>
                      <a:pt x="749" y="1811"/>
                      <a:pt x="767" y="1760"/>
                      <a:pt x="758" y="1720"/>
                    </a:cubicBezTo>
                    <a:cubicBezTo>
                      <a:pt x="753" y="1699"/>
                      <a:pt x="745" y="1680"/>
                      <a:pt x="738" y="1660"/>
                    </a:cubicBezTo>
                    <a:cubicBezTo>
                      <a:pt x="572" y="1715"/>
                      <a:pt x="381" y="1675"/>
                      <a:pt x="238" y="1580"/>
                    </a:cubicBezTo>
                    <a:cubicBezTo>
                      <a:pt x="231" y="1560"/>
                      <a:pt x="218" y="1541"/>
                      <a:pt x="218" y="1520"/>
                    </a:cubicBezTo>
                    <a:cubicBezTo>
                      <a:pt x="218" y="1493"/>
                      <a:pt x="250" y="1465"/>
                      <a:pt x="238" y="1440"/>
                    </a:cubicBezTo>
                    <a:cubicBezTo>
                      <a:pt x="204" y="1372"/>
                      <a:pt x="121" y="1322"/>
                      <a:pt x="58" y="1280"/>
                    </a:cubicBezTo>
                    <a:cubicBezTo>
                      <a:pt x="4" y="1117"/>
                      <a:pt x="0" y="975"/>
                      <a:pt x="58" y="800"/>
                    </a:cubicBezTo>
                    <a:cubicBezTo>
                      <a:pt x="51" y="673"/>
                      <a:pt x="33" y="547"/>
                      <a:pt x="38" y="420"/>
                    </a:cubicBezTo>
                    <a:cubicBezTo>
                      <a:pt x="46" y="225"/>
                      <a:pt x="401" y="266"/>
                      <a:pt x="498" y="260"/>
                    </a:cubicBezTo>
                    <a:cubicBezTo>
                      <a:pt x="505" y="200"/>
                      <a:pt x="508" y="140"/>
                      <a:pt x="518" y="80"/>
                    </a:cubicBezTo>
                    <a:cubicBezTo>
                      <a:pt x="521" y="59"/>
                      <a:pt x="523" y="35"/>
                      <a:pt x="538" y="20"/>
                    </a:cubicBezTo>
                    <a:cubicBezTo>
                      <a:pt x="553" y="5"/>
                      <a:pt x="578" y="7"/>
                      <a:pt x="598" y="0"/>
                    </a:cubicBezTo>
                    <a:cubicBezTo>
                      <a:pt x="711" y="7"/>
                      <a:pt x="825" y="9"/>
                      <a:pt x="938" y="20"/>
                    </a:cubicBezTo>
                    <a:cubicBezTo>
                      <a:pt x="959" y="22"/>
                      <a:pt x="983" y="25"/>
                      <a:pt x="998" y="40"/>
                    </a:cubicBezTo>
                    <a:cubicBezTo>
                      <a:pt x="1020" y="62"/>
                      <a:pt x="1056" y="198"/>
                      <a:pt x="1078" y="220"/>
                    </a:cubicBezTo>
                    <a:cubicBezTo>
                      <a:pt x="1093" y="235"/>
                      <a:pt x="1117" y="240"/>
                      <a:pt x="1138" y="240"/>
                    </a:cubicBezTo>
                    <a:cubicBezTo>
                      <a:pt x="1153" y="240"/>
                      <a:pt x="1111" y="227"/>
                      <a:pt x="1098" y="2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ED23FD87-2A67-49BC-B8F1-758C75605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pSp>
        <p:nvGrpSpPr>
          <p:cNvPr id="12594" name="Group 306">
            <a:extLst>
              <a:ext uri="{FF2B5EF4-FFF2-40B4-BE49-F238E27FC236}">
                <a16:creationId xmlns:a16="http://schemas.microsoft.com/office/drawing/2014/main" id="{4DF2A64A-813F-4690-A5C2-C48A77B1C76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2200275" cy="2362200"/>
            <a:chOff x="624" y="624"/>
            <a:chExt cx="1386" cy="1488"/>
          </a:xfrm>
        </p:grpSpPr>
        <p:grpSp>
          <p:nvGrpSpPr>
            <p:cNvPr id="12294" name="Group 6">
              <a:extLst>
                <a:ext uri="{FF2B5EF4-FFF2-40B4-BE49-F238E27FC236}">
                  <a16:creationId xmlns:a16="http://schemas.microsoft.com/office/drawing/2014/main" id="{098BB0D8-128D-42C7-80A9-6EC38C5F1B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624"/>
              <a:ext cx="618" cy="864"/>
              <a:chOff x="2663" y="4740"/>
              <a:chExt cx="5477" cy="5892"/>
            </a:xfrm>
          </p:grpSpPr>
          <p:grpSp>
            <p:nvGrpSpPr>
              <p:cNvPr id="12295" name="Group 7">
                <a:extLst>
                  <a:ext uri="{FF2B5EF4-FFF2-40B4-BE49-F238E27FC236}">
                    <a16:creationId xmlns:a16="http://schemas.microsoft.com/office/drawing/2014/main" id="{AD869755-AD77-44DA-989C-166F4849E3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296" name="Group 8">
                  <a:extLst>
                    <a:ext uri="{FF2B5EF4-FFF2-40B4-BE49-F238E27FC236}">
                      <a16:creationId xmlns:a16="http://schemas.microsoft.com/office/drawing/2014/main" id="{6DA96A33-B700-4DE0-9792-74A5DFDE2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297" name="Freeform 9">
                    <a:extLst>
                      <a:ext uri="{FF2B5EF4-FFF2-40B4-BE49-F238E27FC236}">
                        <a16:creationId xmlns:a16="http://schemas.microsoft.com/office/drawing/2014/main" id="{3B52D8BF-8572-4B71-97D9-2E9EC9FFC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298" name="Freeform 10">
                    <a:extLst>
                      <a:ext uri="{FF2B5EF4-FFF2-40B4-BE49-F238E27FC236}">
                        <a16:creationId xmlns:a16="http://schemas.microsoft.com/office/drawing/2014/main" id="{982AD7F3-A896-48EF-95DE-D0F6D6F8D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299" name="Group 11">
                  <a:extLst>
                    <a:ext uri="{FF2B5EF4-FFF2-40B4-BE49-F238E27FC236}">
                      <a16:creationId xmlns:a16="http://schemas.microsoft.com/office/drawing/2014/main" id="{01D134A2-E461-4865-87BF-26D0E3A81D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00" name="Freeform 12">
                    <a:extLst>
                      <a:ext uri="{FF2B5EF4-FFF2-40B4-BE49-F238E27FC236}">
                        <a16:creationId xmlns:a16="http://schemas.microsoft.com/office/drawing/2014/main" id="{E9677380-CC26-4526-A1BC-59D8BE362E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01" name="Freeform 13">
                    <a:extLst>
                      <a:ext uri="{FF2B5EF4-FFF2-40B4-BE49-F238E27FC236}">
                        <a16:creationId xmlns:a16="http://schemas.microsoft.com/office/drawing/2014/main" id="{CE4107F6-5C16-42CE-A59C-53C0241ACC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02" name="Group 14">
                <a:extLst>
                  <a:ext uri="{FF2B5EF4-FFF2-40B4-BE49-F238E27FC236}">
                    <a16:creationId xmlns:a16="http://schemas.microsoft.com/office/drawing/2014/main" id="{E348A56F-C956-4919-A143-DBD11C787A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303" name="Group 15">
                  <a:extLst>
                    <a:ext uri="{FF2B5EF4-FFF2-40B4-BE49-F238E27FC236}">
                      <a16:creationId xmlns:a16="http://schemas.microsoft.com/office/drawing/2014/main" id="{E1B818EA-457B-4C29-A1A2-F16AC410D3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04" name="Freeform 16">
                    <a:extLst>
                      <a:ext uri="{FF2B5EF4-FFF2-40B4-BE49-F238E27FC236}">
                        <a16:creationId xmlns:a16="http://schemas.microsoft.com/office/drawing/2014/main" id="{372C75DA-C39B-4C73-94AA-FFC259356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05" name="Freeform 17">
                    <a:extLst>
                      <a:ext uri="{FF2B5EF4-FFF2-40B4-BE49-F238E27FC236}">
                        <a16:creationId xmlns:a16="http://schemas.microsoft.com/office/drawing/2014/main" id="{EA3AB76F-A0D6-4773-AEFC-9AA015851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06" name="Group 18">
                  <a:extLst>
                    <a:ext uri="{FF2B5EF4-FFF2-40B4-BE49-F238E27FC236}">
                      <a16:creationId xmlns:a16="http://schemas.microsoft.com/office/drawing/2014/main" id="{9E58EAEF-1D1A-4B2B-B932-DCD430B323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07" name="Freeform 19">
                    <a:extLst>
                      <a:ext uri="{FF2B5EF4-FFF2-40B4-BE49-F238E27FC236}">
                        <a16:creationId xmlns:a16="http://schemas.microsoft.com/office/drawing/2014/main" id="{AACB7C21-AD6A-4AB0-88B2-B4A8C370B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08" name="Freeform 20">
                    <a:extLst>
                      <a:ext uri="{FF2B5EF4-FFF2-40B4-BE49-F238E27FC236}">
                        <a16:creationId xmlns:a16="http://schemas.microsoft.com/office/drawing/2014/main" id="{914976AF-0F56-4442-A729-6F76F9D61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09" name="Group 21">
                <a:extLst>
                  <a:ext uri="{FF2B5EF4-FFF2-40B4-BE49-F238E27FC236}">
                    <a16:creationId xmlns:a16="http://schemas.microsoft.com/office/drawing/2014/main" id="{6C21D7E1-A5C7-4C3D-862B-9DF1D95D8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310" name="Group 22">
                  <a:extLst>
                    <a:ext uri="{FF2B5EF4-FFF2-40B4-BE49-F238E27FC236}">
                      <a16:creationId xmlns:a16="http://schemas.microsoft.com/office/drawing/2014/main" id="{F38E5A0A-759F-44FB-AC19-37FE0153D9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11" name="Freeform 23">
                    <a:extLst>
                      <a:ext uri="{FF2B5EF4-FFF2-40B4-BE49-F238E27FC236}">
                        <a16:creationId xmlns:a16="http://schemas.microsoft.com/office/drawing/2014/main" id="{FE3F1610-721E-4DCD-B0B2-198D0DE431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12" name="Freeform 24">
                    <a:extLst>
                      <a:ext uri="{FF2B5EF4-FFF2-40B4-BE49-F238E27FC236}">
                        <a16:creationId xmlns:a16="http://schemas.microsoft.com/office/drawing/2014/main" id="{8891AB16-E475-4344-A8DC-D05FB4437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13" name="Group 25">
                  <a:extLst>
                    <a:ext uri="{FF2B5EF4-FFF2-40B4-BE49-F238E27FC236}">
                      <a16:creationId xmlns:a16="http://schemas.microsoft.com/office/drawing/2014/main" id="{A503B349-5FA4-4077-9CC3-366C91EF1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14" name="Freeform 26">
                    <a:extLst>
                      <a:ext uri="{FF2B5EF4-FFF2-40B4-BE49-F238E27FC236}">
                        <a16:creationId xmlns:a16="http://schemas.microsoft.com/office/drawing/2014/main" id="{6BFC3CC2-A45E-4BCD-8714-D7937A7E2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15" name="Freeform 27">
                    <a:extLst>
                      <a:ext uri="{FF2B5EF4-FFF2-40B4-BE49-F238E27FC236}">
                        <a16:creationId xmlns:a16="http://schemas.microsoft.com/office/drawing/2014/main" id="{0F937EDF-0A05-428F-8810-0DB2F3B2B0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16" name="Group 28">
                <a:extLst>
                  <a:ext uri="{FF2B5EF4-FFF2-40B4-BE49-F238E27FC236}">
                    <a16:creationId xmlns:a16="http://schemas.microsoft.com/office/drawing/2014/main" id="{CA384FA9-A0D8-41D8-9DBA-81F23A06B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317" name="Freeform 29">
                  <a:extLst>
                    <a:ext uri="{FF2B5EF4-FFF2-40B4-BE49-F238E27FC236}">
                      <a16:creationId xmlns:a16="http://schemas.microsoft.com/office/drawing/2014/main" id="{151F4C70-72ED-48B2-9690-79FD08237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8" name="Freeform 30">
                  <a:extLst>
                    <a:ext uri="{FF2B5EF4-FFF2-40B4-BE49-F238E27FC236}">
                      <a16:creationId xmlns:a16="http://schemas.microsoft.com/office/drawing/2014/main" id="{7F399848-0065-4BB4-8CB6-6173D29DA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19" name="Group 31">
              <a:extLst>
                <a:ext uri="{FF2B5EF4-FFF2-40B4-BE49-F238E27FC236}">
                  <a16:creationId xmlns:a16="http://schemas.microsoft.com/office/drawing/2014/main" id="{EB4B1363-B8DE-4430-AF94-5CACA4A45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624"/>
              <a:ext cx="618" cy="864"/>
              <a:chOff x="2663" y="4740"/>
              <a:chExt cx="5477" cy="5892"/>
            </a:xfrm>
          </p:grpSpPr>
          <p:grpSp>
            <p:nvGrpSpPr>
              <p:cNvPr id="12320" name="Group 32">
                <a:extLst>
                  <a:ext uri="{FF2B5EF4-FFF2-40B4-BE49-F238E27FC236}">
                    <a16:creationId xmlns:a16="http://schemas.microsoft.com/office/drawing/2014/main" id="{FD2A58E1-2F74-4A95-AB3C-9D22FF8A7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321" name="Group 33">
                  <a:extLst>
                    <a:ext uri="{FF2B5EF4-FFF2-40B4-BE49-F238E27FC236}">
                      <a16:creationId xmlns:a16="http://schemas.microsoft.com/office/drawing/2014/main" id="{19F7858E-05D8-48B9-923A-6EA9FA0C6E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22" name="Freeform 34">
                    <a:extLst>
                      <a:ext uri="{FF2B5EF4-FFF2-40B4-BE49-F238E27FC236}">
                        <a16:creationId xmlns:a16="http://schemas.microsoft.com/office/drawing/2014/main" id="{2101008A-12F6-4C54-B24B-E4931E5CF5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23" name="Freeform 35">
                    <a:extLst>
                      <a:ext uri="{FF2B5EF4-FFF2-40B4-BE49-F238E27FC236}">
                        <a16:creationId xmlns:a16="http://schemas.microsoft.com/office/drawing/2014/main" id="{E1C7833B-81B5-4884-A14D-B159190090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24" name="Group 36">
                  <a:extLst>
                    <a:ext uri="{FF2B5EF4-FFF2-40B4-BE49-F238E27FC236}">
                      <a16:creationId xmlns:a16="http://schemas.microsoft.com/office/drawing/2014/main" id="{0CE5B622-02FB-4274-ABD7-96E182E210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25" name="Freeform 37">
                    <a:extLst>
                      <a:ext uri="{FF2B5EF4-FFF2-40B4-BE49-F238E27FC236}">
                        <a16:creationId xmlns:a16="http://schemas.microsoft.com/office/drawing/2014/main" id="{A2542FE3-42DB-4CA4-91C0-1E42233671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26" name="Freeform 38">
                    <a:extLst>
                      <a:ext uri="{FF2B5EF4-FFF2-40B4-BE49-F238E27FC236}">
                        <a16:creationId xmlns:a16="http://schemas.microsoft.com/office/drawing/2014/main" id="{AD511896-780C-42F4-A124-268A3E99A5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27" name="Group 39">
                <a:extLst>
                  <a:ext uri="{FF2B5EF4-FFF2-40B4-BE49-F238E27FC236}">
                    <a16:creationId xmlns:a16="http://schemas.microsoft.com/office/drawing/2014/main" id="{72426F4A-9479-4D55-9DD4-B22B839A1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328" name="Group 40">
                  <a:extLst>
                    <a:ext uri="{FF2B5EF4-FFF2-40B4-BE49-F238E27FC236}">
                      <a16:creationId xmlns:a16="http://schemas.microsoft.com/office/drawing/2014/main" id="{BC5DF8A9-0F16-4BEC-9677-956C95008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29" name="Freeform 41">
                    <a:extLst>
                      <a:ext uri="{FF2B5EF4-FFF2-40B4-BE49-F238E27FC236}">
                        <a16:creationId xmlns:a16="http://schemas.microsoft.com/office/drawing/2014/main" id="{450D29C4-2232-4746-BD20-3A61C9B8D2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30" name="Freeform 42">
                    <a:extLst>
                      <a:ext uri="{FF2B5EF4-FFF2-40B4-BE49-F238E27FC236}">
                        <a16:creationId xmlns:a16="http://schemas.microsoft.com/office/drawing/2014/main" id="{AA989B2F-D282-453F-8819-DBAE08B381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31" name="Group 43">
                  <a:extLst>
                    <a:ext uri="{FF2B5EF4-FFF2-40B4-BE49-F238E27FC236}">
                      <a16:creationId xmlns:a16="http://schemas.microsoft.com/office/drawing/2014/main" id="{DBD8FA12-6A65-4B6F-B3DF-56547FE40F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32" name="Freeform 44">
                    <a:extLst>
                      <a:ext uri="{FF2B5EF4-FFF2-40B4-BE49-F238E27FC236}">
                        <a16:creationId xmlns:a16="http://schemas.microsoft.com/office/drawing/2014/main" id="{B5C35C21-2DD6-42B1-9077-D74FE1272D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33" name="Freeform 45">
                    <a:extLst>
                      <a:ext uri="{FF2B5EF4-FFF2-40B4-BE49-F238E27FC236}">
                        <a16:creationId xmlns:a16="http://schemas.microsoft.com/office/drawing/2014/main" id="{348EE05C-E031-4054-B48D-ED2A897AB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34" name="Group 46">
                <a:extLst>
                  <a:ext uri="{FF2B5EF4-FFF2-40B4-BE49-F238E27FC236}">
                    <a16:creationId xmlns:a16="http://schemas.microsoft.com/office/drawing/2014/main" id="{29BD7D74-B0E4-4557-AAB9-66EE4AB41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335" name="Group 47">
                  <a:extLst>
                    <a:ext uri="{FF2B5EF4-FFF2-40B4-BE49-F238E27FC236}">
                      <a16:creationId xmlns:a16="http://schemas.microsoft.com/office/drawing/2014/main" id="{D82ED135-24D2-40EF-8145-443B3E7A06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36" name="Freeform 48">
                    <a:extLst>
                      <a:ext uri="{FF2B5EF4-FFF2-40B4-BE49-F238E27FC236}">
                        <a16:creationId xmlns:a16="http://schemas.microsoft.com/office/drawing/2014/main" id="{3F54E5D6-F3B0-461D-9EA2-E497196C32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37" name="Freeform 49">
                    <a:extLst>
                      <a:ext uri="{FF2B5EF4-FFF2-40B4-BE49-F238E27FC236}">
                        <a16:creationId xmlns:a16="http://schemas.microsoft.com/office/drawing/2014/main" id="{22FFB279-947C-45D9-8F5E-A87B0ADC6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38" name="Group 50">
                  <a:extLst>
                    <a:ext uri="{FF2B5EF4-FFF2-40B4-BE49-F238E27FC236}">
                      <a16:creationId xmlns:a16="http://schemas.microsoft.com/office/drawing/2014/main" id="{E983A3E1-620F-4609-95A9-BFB20330A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39" name="Freeform 51">
                    <a:extLst>
                      <a:ext uri="{FF2B5EF4-FFF2-40B4-BE49-F238E27FC236}">
                        <a16:creationId xmlns:a16="http://schemas.microsoft.com/office/drawing/2014/main" id="{99C63626-B03D-40CD-B561-B8123901B8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40" name="Freeform 52">
                    <a:extLst>
                      <a:ext uri="{FF2B5EF4-FFF2-40B4-BE49-F238E27FC236}">
                        <a16:creationId xmlns:a16="http://schemas.microsoft.com/office/drawing/2014/main" id="{969EA89A-737A-44BF-BF2E-597E151E55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41" name="Group 53">
                <a:extLst>
                  <a:ext uri="{FF2B5EF4-FFF2-40B4-BE49-F238E27FC236}">
                    <a16:creationId xmlns:a16="http://schemas.microsoft.com/office/drawing/2014/main" id="{41C23BEE-7D18-4C9C-98A0-EF177670D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342" name="Freeform 54">
                  <a:extLst>
                    <a:ext uri="{FF2B5EF4-FFF2-40B4-BE49-F238E27FC236}">
                      <a16:creationId xmlns:a16="http://schemas.microsoft.com/office/drawing/2014/main" id="{30F1BD40-951C-4B8E-8F96-7B0205E7E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43" name="Freeform 55">
                  <a:extLst>
                    <a:ext uri="{FF2B5EF4-FFF2-40B4-BE49-F238E27FC236}">
                      <a16:creationId xmlns:a16="http://schemas.microsoft.com/office/drawing/2014/main" id="{548C8D48-8A3D-46A6-BCFC-4484177F5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94" name="Group 106">
              <a:extLst>
                <a:ext uri="{FF2B5EF4-FFF2-40B4-BE49-F238E27FC236}">
                  <a16:creationId xmlns:a16="http://schemas.microsoft.com/office/drawing/2014/main" id="{3C7E7B47-188D-4549-BA1B-9A9E40EDD1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48"/>
              <a:ext cx="619" cy="864"/>
              <a:chOff x="2663" y="4740"/>
              <a:chExt cx="5477" cy="5892"/>
            </a:xfrm>
          </p:grpSpPr>
          <p:grpSp>
            <p:nvGrpSpPr>
              <p:cNvPr id="12395" name="Group 107">
                <a:extLst>
                  <a:ext uri="{FF2B5EF4-FFF2-40B4-BE49-F238E27FC236}">
                    <a16:creationId xmlns:a16="http://schemas.microsoft.com/office/drawing/2014/main" id="{972F546D-5822-4C93-AA3F-957B51F236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396" name="Group 108">
                  <a:extLst>
                    <a:ext uri="{FF2B5EF4-FFF2-40B4-BE49-F238E27FC236}">
                      <a16:creationId xmlns:a16="http://schemas.microsoft.com/office/drawing/2014/main" id="{9E7A332F-89C4-44EE-B541-3FDC49CB26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97" name="Freeform 109">
                    <a:extLst>
                      <a:ext uri="{FF2B5EF4-FFF2-40B4-BE49-F238E27FC236}">
                        <a16:creationId xmlns:a16="http://schemas.microsoft.com/office/drawing/2014/main" id="{07B6616B-EE34-429B-B8D9-7913E8A75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98" name="Freeform 110">
                    <a:extLst>
                      <a:ext uri="{FF2B5EF4-FFF2-40B4-BE49-F238E27FC236}">
                        <a16:creationId xmlns:a16="http://schemas.microsoft.com/office/drawing/2014/main" id="{0D48AE9D-AB73-4253-9FF2-5938EB4CE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99" name="Group 111">
                  <a:extLst>
                    <a:ext uri="{FF2B5EF4-FFF2-40B4-BE49-F238E27FC236}">
                      <a16:creationId xmlns:a16="http://schemas.microsoft.com/office/drawing/2014/main" id="{FD369AEA-36A5-4DEE-9694-1B08D43476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00" name="Freeform 112">
                    <a:extLst>
                      <a:ext uri="{FF2B5EF4-FFF2-40B4-BE49-F238E27FC236}">
                        <a16:creationId xmlns:a16="http://schemas.microsoft.com/office/drawing/2014/main" id="{BF45D6A7-35CC-477C-9868-2D1F646059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1" name="Freeform 113">
                    <a:extLst>
                      <a:ext uri="{FF2B5EF4-FFF2-40B4-BE49-F238E27FC236}">
                        <a16:creationId xmlns:a16="http://schemas.microsoft.com/office/drawing/2014/main" id="{204CE44C-72D7-4DC8-B4A0-D83E09EB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02" name="Group 114">
                <a:extLst>
                  <a:ext uri="{FF2B5EF4-FFF2-40B4-BE49-F238E27FC236}">
                    <a16:creationId xmlns:a16="http://schemas.microsoft.com/office/drawing/2014/main" id="{1E1E72D5-0FE3-42F9-99D5-8CD753A23B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403" name="Group 115">
                  <a:extLst>
                    <a:ext uri="{FF2B5EF4-FFF2-40B4-BE49-F238E27FC236}">
                      <a16:creationId xmlns:a16="http://schemas.microsoft.com/office/drawing/2014/main" id="{7FB0234C-67B3-43DF-AE2E-AFFAF0A232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04" name="Freeform 116">
                    <a:extLst>
                      <a:ext uri="{FF2B5EF4-FFF2-40B4-BE49-F238E27FC236}">
                        <a16:creationId xmlns:a16="http://schemas.microsoft.com/office/drawing/2014/main" id="{1EF2F0C9-C605-4BD5-A22C-3CEE5F9E6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5" name="Freeform 117">
                    <a:extLst>
                      <a:ext uri="{FF2B5EF4-FFF2-40B4-BE49-F238E27FC236}">
                        <a16:creationId xmlns:a16="http://schemas.microsoft.com/office/drawing/2014/main" id="{70FA73B7-E2D1-4CCA-983B-EE15BA265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06" name="Group 118">
                  <a:extLst>
                    <a:ext uri="{FF2B5EF4-FFF2-40B4-BE49-F238E27FC236}">
                      <a16:creationId xmlns:a16="http://schemas.microsoft.com/office/drawing/2014/main" id="{F283127B-7F73-47DB-9F93-A711E0E522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07" name="Freeform 119">
                    <a:extLst>
                      <a:ext uri="{FF2B5EF4-FFF2-40B4-BE49-F238E27FC236}">
                        <a16:creationId xmlns:a16="http://schemas.microsoft.com/office/drawing/2014/main" id="{94CD38C6-E699-4E81-B905-E34C38FE9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8" name="Freeform 120">
                    <a:extLst>
                      <a:ext uri="{FF2B5EF4-FFF2-40B4-BE49-F238E27FC236}">
                        <a16:creationId xmlns:a16="http://schemas.microsoft.com/office/drawing/2014/main" id="{0C09A021-608D-48AC-9D46-5EE449F9D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09" name="Group 121">
                <a:extLst>
                  <a:ext uri="{FF2B5EF4-FFF2-40B4-BE49-F238E27FC236}">
                    <a16:creationId xmlns:a16="http://schemas.microsoft.com/office/drawing/2014/main" id="{2BE83E1E-2C6D-4ED0-A2FD-F47EEAB095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410" name="Group 122">
                  <a:extLst>
                    <a:ext uri="{FF2B5EF4-FFF2-40B4-BE49-F238E27FC236}">
                      <a16:creationId xmlns:a16="http://schemas.microsoft.com/office/drawing/2014/main" id="{78141268-31B8-4DC1-8DBE-A8EFE4CCE1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11" name="Freeform 123">
                    <a:extLst>
                      <a:ext uri="{FF2B5EF4-FFF2-40B4-BE49-F238E27FC236}">
                        <a16:creationId xmlns:a16="http://schemas.microsoft.com/office/drawing/2014/main" id="{7C373EEF-D943-4F1E-9F12-E9D8AE9C27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12" name="Freeform 124">
                    <a:extLst>
                      <a:ext uri="{FF2B5EF4-FFF2-40B4-BE49-F238E27FC236}">
                        <a16:creationId xmlns:a16="http://schemas.microsoft.com/office/drawing/2014/main" id="{FE47C3C0-B7ED-40D9-9A39-D1ECDF2AE0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13" name="Group 125">
                  <a:extLst>
                    <a:ext uri="{FF2B5EF4-FFF2-40B4-BE49-F238E27FC236}">
                      <a16:creationId xmlns:a16="http://schemas.microsoft.com/office/drawing/2014/main" id="{F4E5A930-159C-4BB9-9BEB-23B0E2B769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14" name="Freeform 126">
                    <a:extLst>
                      <a:ext uri="{FF2B5EF4-FFF2-40B4-BE49-F238E27FC236}">
                        <a16:creationId xmlns:a16="http://schemas.microsoft.com/office/drawing/2014/main" id="{C29800FA-7DD9-4C6E-8E85-130A1EFB1E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15" name="Freeform 127">
                    <a:extLst>
                      <a:ext uri="{FF2B5EF4-FFF2-40B4-BE49-F238E27FC236}">
                        <a16:creationId xmlns:a16="http://schemas.microsoft.com/office/drawing/2014/main" id="{4DEC2705-298C-4CB4-AEAE-39CE0C00C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16" name="Group 128">
                <a:extLst>
                  <a:ext uri="{FF2B5EF4-FFF2-40B4-BE49-F238E27FC236}">
                    <a16:creationId xmlns:a16="http://schemas.microsoft.com/office/drawing/2014/main" id="{C0921D76-1060-4857-9416-C68432204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417" name="Freeform 129">
                  <a:extLst>
                    <a:ext uri="{FF2B5EF4-FFF2-40B4-BE49-F238E27FC236}">
                      <a16:creationId xmlns:a16="http://schemas.microsoft.com/office/drawing/2014/main" id="{CB19D9E0-57EF-4833-B702-A8846E9A8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8" name="Freeform 130">
                  <a:extLst>
                    <a:ext uri="{FF2B5EF4-FFF2-40B4-BE49-F238E27FC236}">
                      <a16:creationId xmlns:a16="http://schemas.microsoft.com/office/drawing/2014/main" id="{3759D4A1-0268-48AC-9F14-3D73621EE9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596" name="Group 308">
            <a:extLst>
              <a:ext uri="{FF2B5EF4-FFF2-40B4-BE49-F238E27FC236}">
                <a16:creationId xmlns:a16="http://schemas.microsoft.com/office/drawing/2014/main" id="{B2307AA2-148E-4EFC-9703-F569EC731F2F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143000"/>
            <a:ext cx="1895475" cy="2514600"/>
            <a:chOff x="4128" y="720"/>
            <a:chExt cx="1194" cy="1584"/>
          </a:xfrm>
        </p:grpSpPr>
        <p:grpSp>
          <p:nvGrpSpPr>
            <p:cNvPr id="12419" name="Group 131">
              <a:extLst>
                <a:ext uri="{FF2B5EF4-FFF2-40B4-BE49-F238E27FC236}">
                  <a16:creationId xmlns:a16="http://schemas.microsoft.com/office/drawing/2014/main" id="{EAB7A563-A9FC-46E5-940F-FF6A4F7C9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720"/>
              <a:ext cx="618" cy="864"/>
              <a:chOff x="2663" y="4740"/>
              <a:chExt cx="5477" cy="5892"/>
            </a:xfrm>
          </p:grpSpPr>
          <p:grpSp>
            <p:nvGrpSpPr>
              <p:cNvPr id="12420" name="Group 132">
                <a:extLst>
                  <a:ext uri="{FF2B5EF4-FFF2-40B4-BE49-F238E27FC236}">
                    <a16:creationId xmlns:a16="http://schemas.microsoft.com/office/drawing/2014/main" id="{671BA23E-4B33-4AB1-A090-AAFDA8FC6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421" name="Group 133">
                  <a:extLst>
                    <a:ext uri="{FF2B5EF4-FFF2-40B4-BE49-F238E27FC236}">
                      <a16:creationId xmlns:a16="http://schemas.microsoft.com/office/drawing/2014/main" id="{CA912E9F-C936-4D81-9E83-F9DC5E87FF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22" name="Freeform 134">
                    <a:extLst>
                      <a:ext uri="{FF2B5EF4-FFF2-40B4-BE49-F238E27FC236}">
                        <a16:creationId xmlns:a16="http://schemas.microsoft.com/office/drawing/2014/main" id="{2297021D-FA35-4543-90DB-DFAA3DB98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23" name="Freeform 135">
                    <a:extLst>
                      <a:ext uri="{FF2B5EF4-FFF2-40B4-BE49-F238E27FC236}">
                        <a16:creationId xmlns:a16="http://schemas.microsoft.com/office/drawing/2014/main" id="{E83BA872-D2EC-45E4-BE10-B974AEC41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24" name="Group 136">
                  <a:extLst>
                    <a:ext uri="{FF2B5EF4-FFF2-40B4-BE49-F238E27FC236}">
                      <a16:creationId xmlns:a16="http://schemas.microsoft.com/office/drawing/2014/main" id="{592E6C5F-B9BC-4257-B690-AE92A1AB00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25" name="Freeform 137">
                    <a:extLst>
                      <a:ext uri="{FF2B5EF4-FFF2-40B4-BE49-F238E27FC236}">
                        <a16:creationId xmlns:a16="http://schemas.microsoft.com/office/drawing/2014/main" id="{A7C31328-44D5-4AC7-8F58-3B3ADB428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26" name="Freeform 138">
                    <a:extLst>
                      <a:ext uri="{FF2B5EF4-FFF2-40B4-BE49-F238E27FC236}">
                        <a16:creationId xmlns:a16="http://schemas.microsoft.com/office/drawing/2014/main" id="{4EBA9A15-DA0C-4775-8B21-8724B06018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27" name="Group 139">
                <a:extLst>
                  <a:ext uri="{FF2B5EF4-FFF2-40B4-BE49-F238E27FC236}">
                    <a16:creationId xmlns:a16="http://schemas.microsoft.com/office/drawing/2014/main" id="{3EAFA2D6-C06E-4EC9-B531-5D267F802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428" name="Group 140">
                  <a:extLst>
                    <a:ext uri="{FF2B5EF4-FFF2-40B4-BE49-F238E27FC236}">
                      <a16:creationId xmlns:a16="http://schemas.microsoft.com/office/drawing/2014/main" id="{C027B5DE-0444-4AB4-A5AE-A42F592628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29" name="Freeform 141">
                    <a:extLst>
                      <a:ext uri="{FF2B5EF4-FFF2-40B4-BE49-F238E27FC236}">
                        <a16:creationId xmlns:a16="http://schemas.microsoft.com/office/drawing/2014/main" id="{11E4E3BB-39AE-4092-89E2-C65B924736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30" name="Freeform 142">
                    <a:extLst>
                      <a:ext uri="{FF2B5EF4-FFF2-40B4-BE49-F238E27FC236}">
                        <a16:creationId xmlns:a16="http://schemas.microsoft.com/office/drawing/2014/main" id="{8935A35A-AEC1-4DE8-8AB8-2FAAF04664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31" name="Group 143">
                  <a:extLst>
                    <a:ext uri="{FF2B5EF4-FFF2-40B4-BE49-F238E27FC236}">
                      <a16:creationId xmlns:a16="http://schemas.microsoft.com/office/drawing/2014/main" id="{828DD989-FA11-4920-BD06-273534FAA3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32" name="Freeform 144">
                    <a:extLst>
                      <a:ext uri="{FF2B5EF4-FFF2-40B4-BE49-F238E27FC236}">
                        <a16:creationId xmlns:a16="http://schemas.microsoft.com/office/drawing/2014/main" id="{319A3644-F03C-4CF0-8766-1F02F1C334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33" name="Freeform 145">
                    <a:extLst>
                      <a:ext uri="{FF2B5EF4-FFF2-40B4-BE49-F238E27FC236}">
                        <a16:creationId xmlns:a16="http://schemas.microsoft.com/office/drawing/2014/main" id="{35215A73-7E29-4565-ACD8-1D27FBF20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34" name="Group 146">
                <a:extLst>
                  <a:ext uri="{FF2B5EF4-FFF2-40B4-BE49-F238E27FC236}">
                    <a16:creationId xmlns:a16="http://schemas.microsoft.com/office/drawing/2014/main" id="{79FC887D-D8EE-4957-9F33-665545585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435" name="Group 147">
                  <a:extLst>
                    <a:ext uri="{FF2B5EF4-FFF2-40B4-BE49-F238E27FC236}">
                      <a16:creationId xmlns:a16="http://schemas.microsoft.com/office/drawing/2014/main" id="{63925335-FF22-4715-9893-7C579A954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36" name="Freeform 148">
                    <a:extLst>
                      <a:ext uri="{FF2B5EF4-FFF2-40B4-BE49-F238E27FC236}">
                        <a16:creationId xmlns:a16="http://schemas.microsoft.com/office/drawing/2014/main" id="{5C035839-7324-4B5D-B27B-4C0E93591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37" name="Freeform 149">
                    <a:extLst>
                      <a:ext uri="{FF2B5EF4-FFF2-40B4-BE49-F238E27FC236}">
                        <a16:creationId xmlns:a16="http://schemas.microsoft.com/office/drawing/2014/main" id="{81B79D79-5435-4B35-AAC8-8A28458A0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38" name="Group 150">
                  <a:extLst>
                    <a:ext uri="{FF2B5EF4-FFF2-40B4-BE49-F238E27FC236}">
                      <a16:creationId xmlns:a16="http://schemas.microsoft.com/office/drawing/2014/main" id="{24A69792-BDBA-4F17-8B8E-BA729BDE3D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39" name="Freeform 151">
                    <a:extLst>
                      <a:ext uri="{FF2B5EF4-FFF2-40B4-BE49-F238E27FC236}">
                        <a16:creationId xmlns:a16="http://schemas.microsoft.com/office/drawing/2014/main" id="{761A0B9C-39F6-4360-AB44-684E4B6BE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40" name="Freeform 152">
                    <a:extLst>
                      <a:ext uri="{FF2B5EF4-FFF2-40B4-BE49-F238E27FC236}">
                        <a16:creationId xmlns:a16="http://schemas.microsoft.com/office/drawing/2014/main" id="{A9A0A9E5-DE78-4F86-9F0B-46F8593078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41" name="Group 153">
                <a:extLst>
                  <a:ext uri="{FF2B5EF4-FFF2-40B4-BE49-F238E27FC236}">
                    <a16:creationId xmlns:a16="http://schemas.microsoft.com/office/drawing/2014/main" id="{9C7838AA-5196-4B4A-93B2-29EF340A5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442" name="Freeform 154">
                  <a:extLst>
                    <a:ext uri="{FF2B5EF4-FFF2-40B4-BE49-F238E27FC236}">
                      <a16:creationId xmlns:a16="http://schemas.microsoft.com/office/drawing/2014/main" id="{D9864A02-A3EB-4C22-9821-CD0B8EC8E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3" name="Freeform 155">
                  <a:extLst>
                    <a:ext uri="{FF2B5EF4-FFF2-40B4-BE49-F238E27FC236}">
                      <a16:creationId xmlns:a16="http://schemas.microsoft.com/office/drawing/2014/main" id="{23388534-8B10-4CE4-AC4A-9721F8844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44" name="Group 156">
              <a:extLst>
                <a:ext uri="{FF2B5EF4-FFF2-40B4-BE49-F238E27FC236}">
                  <a16:creationId xmlns:a16="http://schemas.microsoft.com/office/drawing/2014/main" id="{11477E76-5BC9-40ED-8477-F1403FA9F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96"/>
              <a:ext cx="619" cy="864"/>
              <a:chOff x="2663" y="4740"/>
              <a:chExt cx="5477" cy="5892"/>
            </a:xfrm>
          </p:grpSpPr>
          <p:grpSp>
            <p:nvGrpSpPr>
              <p:cNvPr id="12445" name="Group 157">
                <a:extLst>
                  <a:ext uri="{FF2B5EF4-FFF2-40B4-BE49-F238E27FC236}">
                    <a16:creationId xmlns:a16="http://schemas.microsoft.com/office/drawing/2014/main" id="{8A27C13F-8504-42F3-9B74-2498E5C7D5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446" name="Group 158">
                  <a:extLst>
                    <a:ext uri="{FF2B5EF4-FFF2-40B4-BE49-F238E27FC236}">
                      <a16:creationId xmlns:a16="http://schemas.microsoft.com/office/drawing/2014/main" id="{498AC900-38FB-4BAE-A196-EC20DD713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47" name="Freeform 159">
                    <a:extLst>
                      <a:ext uri="{FF2B5EF4-FFF2-40B4-BE49-F238E27FC236}">
                        <a16:creationId xmlns:a16="http://schemas.microsoft.com/office/drawing/2014/main" id="{A41E0AF9-266E-4F43-A36F-CB072C9E7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48" name="Freeform 160">
                    <a:extLst>
                      <a:ext uri="{FF2B5EF4-FFF2-40B4-BE49-F238E27FC236}">
                        <a16:creationId xmlns:a16="http://schemas.microsoft.com/office/drawing/2014/main" id="{A10CF297-89B9-4417-9935-AF7CDEBBB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49" name="Group 161">
                  <a:extLst>
                    <a:ext uri="{FF2B5EF4-FFF2-40B4-BE49-F238E27FC236}">
                      <a16:creationId xmlns:a16="http://schemas.microsoft.com/office/drawing/2014/main" id="{C9FB04B4-2202-4ECE-BE19-DAD9491F67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50" name="Freeform 162">
                    <a:extLst>
                      <a:ext uri="{FF2B5EF4-FFF2-40B4-BE49-F238E27FC236}">
                        <a16:creationId xmlns:a16="http://schemas.microsoft.com/office/drawing/2014/main" id="{6C86475E-BFFB-43C6-A035-630F7D2D9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51" name="Freeform 163">
                    <a:extLst>
                      <a:ext uri="{FF2B5EF4-FFF2-40B4-BE49-F238E27FC236}">
                        <a16:creationId xmlns:a16="http://schemas.microsoft.com/office/drawing/2014/main" id="{486E4066-D603-44E1-8ECD-82D2CEA876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52" name="Group 164">
                <a:extLst>
                  <a:ext uri="{FF2B5EF4-FFF2-40B4-BE49-F238E27FC236}">
                    <a16:creationId xmlns:a16="http://schemas.microsoft.com/office/drawing/2014/main" id="{134241CE-E27C-4AC7-B755-624D061EC2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453" name="Group 165">
                  <a:extLst>
                    <a:ext uri="{FF2B5EF4-FFF2-40B4-BE49-F238E27FC236}">
                      <a16:creationId xmlns:a16="http://schemas.microsoft.com/office/drawing/2014/main" id="{0A10301B-A473-4EE7-821E-A9A14173E0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54" name="Freeform 166">
                    <a:extLst>
                      <a:ext uri="{FF2B5EF4-FFF2-40B4-BE49-F238E27FC236}">
                        <a16:creationId xmlns:a16="http://schemas.microsoft.com/office/drawing/2014/main" id="{42DBBDBD-799B-444B-8244-45B795551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55" name="Freeform 167">
                    <a:extLst>
                      <a:ext uri="{FF2B5EF4-FFF2-40B4-BE49-F238E27FC236}">
                        <a16:creationId xmlns:a16="http://schemas.microsoft.com/office/drawing/2014/main" id="{C22C5A00-0F78-435D-B4B5-D0C8C7B9C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56" name="Group 168">
                  <a:extLst>
                    <a:ext uri="{FF2B5EF4-FFF2-40B4-BE49-F238E27FC236}">
                      <a16:creationId xmlns:a16="http://schemas.microsoft.com/office/drawing/2014/main" id="{C6816411-E130-421D-9837-4BC3BD2E45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57" name="Freeform 169">
                    <a:extLst>
                      <a:ext uri="{FF2B5EF4-FFF2-40B4-BE49-F238E27FC236}">
                        <a16:creationId xmlns:a16="http://schemas.microsoft.com/office/drawing/2014/main" id="{ABD17802-7D6A-4D29-A69F-D8AB944AB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58" name="Freeform 170">
                    <a:extLst>
                      <a:ext uri="{FF2B5EF4-FFF2-40B4-BE49-F238E27FC236}">
                        <a16:creationId xmlns:a16="http://schemas.microsoft.com/office/drawing/2014/main" id="{108B38A6-A121-4302-92FE-D03C7AC1B9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59" name="Group 171">
                <a:extLst>
                  <a:ext uri="{FF2B5EF4-FFF2-40B4-BE49-F238E27FC236}">
                    <a16:creationId xmlns:a16="http://schemas.microsoft.com/office/drawing/2014/main" id="{76B90E84-4BAA-4FF4-A0FD-955A7F8FE0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460" name="Group 172">
                  <a:extLst>
                    <a:ext uri="{FF2B5EF4-FFF2-40B4-BE49-F238E27FC236}">
                      <a16:creationId xmlns:a16="http://schemas.microsoft.com/office/drawing/2014/main" id="{13912A21-0F8E-4AFE-8AF2-A68F302F1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61" name="Freeform 173">
                    <a:extLst>
                      <a:ext uri="{FF2B5EF4-FFF2-40B4-BE49-F238E27FC236}">
                        <a16:creationId xmlns:a16="http://schemas.microsoft.com/office/drawing/2014/main" id="{4C41EBEF-6F9F-4A43-9E94-965713B4E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62" name="Freeform 174">
                    <a:extLst>
                      <a:ext uri="{FF2B5EF4-FFF2-40B4-BE49-F238E27FC236}">
                        <a16:creationId xmlns:a16="http://schemas.microsoft.com/office/drawing/2014/main" id="{48288AE4-226D-4D72-89D6-AC25774F2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63" name="Group 175">
                  <a:extLst>
                    <a:ext uri="{FF2B5EF4-FFF2-40B4-BE49-F238E27FC236}">
                      <a16:creationId xmlns:a16="http://schemas.microsoft.com/office/drawing/2014/main" id="{1039BB8A-8B98-41F6-8891-F86539FE3F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64" name="Freeform 176">
                    <a:extLst>
                      <a:ext uri="{FF2B5EF4-FFF2-40B4-BE49-F238E27FC236}">
                        <a16:creationId xmlns:a16="http://schemas.microsoft.com/office/drawing/2014/main" id="{8BE089D0-DD5B-43FF-9A89-5CC7BB2202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65" name="Freeform 177">
                    <a:extLst>
                      <a:ext uri="{FF2B5EF4-FFF2-40B4-BE49-F238E27FC236}">
                        <a16:creationId xmlns:a16="http://schemas.microsoft.com/office/drawing/2014/main" id="{5DAE7D53-AC6C-4DBB-811E-91A170718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66" name="Group 178">
                <a:extLst>
                  <a:ext uri="{FF2B5EF4-FFF2-40B4-BE49-F238E27FC236}">
                    <a16:creationId xmlns:a16="http://schemas.microsoft.com/office/drawing/2014/main" id="{CF3B7460-C755-4B01-8254-86FA93B82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467" name="Freeform 179">
                  <a:extLst>
                    <a:ext uri="{FF2B5EF4-FFF2-40B4-BE49-F238E27FC236}">
                      <a16:creationId xmlns:a16="http://schemas.microsoft.com/office/drawing/2014/main" id="{963FE853-B09D-4E76-ACA5-16D220672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8" name="Freeform 180">
                  <a:extLst>
                    <a:ext uri="{FF2B5EF4-FFF2-40B4-BE49-F238E27FC236}">
                      <a16:creationId xmlns:a16="http://schemas.microsoft.com/office/drawing/2014/main" id="{D581FCF0-409A-44FA-A563-5C93EAA4B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69" name="Group 181">
              <a:extLst>
                <a:ext uri="{FF2B5EF4-FFF2-40B4-BE49-F238E27FC236}">
                  <a16:creationId xmlns:a16="http://schemas.microsoft.com/office/drawing/2014/main" id="{94753F97-ABCD-4AE0-A27B-295CF308B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440"/>
              <a:ext cx="618" cy="864"/>
              <a:chOff x="2663" y="4740"/>
              <a:chExt cx="5477" cy="5892"/>
            </a:xfrm>
          </p:grpSpPr>
          <p:grpSp>
            <p:nvGrpSpPr>
              <p:cNvPr id="12470" name="Group 182">
                <a:extLst>
                  <a:ext uri="{FF2B5EF4-FFF2-40B4-BE49-F238E27FC236}">
                    <a16:creationId xmlns:a16="http://schemas.microsoft.com/office/drawing/2014/main" id="{A6BF4285-DD37-4FAE-81AD-199D91EA6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471" name="Group 183">
                  <a:extLst>
                    <a:ext uri="{FF2B5EF4-FFF2-40B4-BE49-F238E27FC236}">
                      <a16:creationId xmlns:a16="http://schemas.microsoft.com/office/drawing/2014/main" id="{EBDA6AA3-112A-4D90-AEEA-4CC723BA6E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72" name="Freeform 184">
                    <a:extLst>
                      <a:ext uri="{FF2B5EF4-FFF2-40B4-BE49-F238E27FC236}">
                        <a16:creationId xmlns:a16="http://schemas.microsoft.com/office/drawing/2014/main" id="{6899A482-BEE1-43BC-B269-97AA37B11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73" name="Freeform 185">
                    <a:extLst>
                      <a:ext uri="{FF2B5EF4-FFF2-40B4-BE49-F238E27FC236}">
                        <a16:creationId xmlns:a16="http://schemas.microsoft.com/office/drawing/2014/main" id="{EB6B4D8B-613D-4B1B-A094-11D478EB2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74" name="Group 186">
                  <a:extLst>
                    <a:ext uri="{FF2B5EF4-FFF2-40B4-BE49-F238E27FC236}">
                      <a16:creationId xmlns:a16="http://schemas.microsoft.com/office/drawing/2014/main" id="{56F78579-73A2-47DD-AE0A-97AAEBDC19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75" name="Freeform 187">
                    <a:extLst>
                      <a:ext uri="{FF2B5EF4-FFF2-40B4-BE49-F238E27FC236}">
                        <a16:creationId xmlns:a16="http://schemas.microsoft.com/office/drawing/2014/main" id="{65A56FA7-7F9D-453E-99A6-F10BFAC25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76" name="Freeform 188">
                    <a:extLst>
                      <a:ext uri="{FF2B5EF4-FFF2-40B4-BE49-F238E27FC236}">
                        <a16:creationId xmlns:a16="http://schemas.microsoft.com/office/drawing/2014/main" id="{6BB3AA5F-5E71-4275-AF15-533B03597A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77" name="Group 189">
                <a:extLst>
                  <a:ext uri="{FF2B5EF4-FFF2-40B4-BE49-F238E27FC236}">
                    <a16:creationId xmlns:a16="http://schemas.microsoft.com/office/drawing/2014/main" id="{A097BB6B-65C0-47A4-81BD-D58AC403B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478" name="Group 190">
                  <a:extLst>
                    <a:ext uri="{FF2B5EF4-FFF2-40B4-BE49-F238E27FC236}">
                      <a16:creationId xmlns:a16="http://schemas.microsoft.com/office/drawing/2014/main" id="{EC723808-662A-4E54-B1F2-3652FDFAD7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79" name="Freeform 191">
                    <a:extLst>
                      <a:ext uri="{FF2B5EF4-FFF2-40B4-BE49-F238E27FC236}">
                        <a16:creationId xmlns:a16="http://schemas.microsoft.com/office/drawing/2014/main" id="{33274CCE-643E-4DD2-8850-CF83DB80A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80" name="Freeform 192">
                    <a:extLst>
                      <a:ext uri="{FF2B5EF4-FFF2-40B4-BE49-F238E27FC236}">
                        <a16:creationId xmlns:a16="http://schemas.microsoft.com/office/drawing/2014/main" id="{D7C3C9C0-F6AF-43E7-8D84-ABEFAE738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81" name="Group 193">
                  <a:extLst>
                    <a:ext uri="{FF2B5EF4-FFF2-40B4-BE49-F238E27FC236}">
                      <a16:creationId xmlns:a16="http://schemas.microsoft.com/office/drawing/2014/main" id="{C57F3CC9-6075-4DE2-8F42-3650714581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82" name="Freeform 194">
                    <a:extLst>
                      <a:ext uri="{FF2B5EF4-FFF2-40B4-BE49-F238E27FC236}">
                        <a16:creationId xmlns:a16="http://schemas.microsoft.com/office/drawing/2014/main" id="{EAEA8F9A-588E-4C06-9C15-65308D10AF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83" name="Freeform 195">
                    <a:extLst>
                      <a:ext uri="{FF2B5EF4-FFF2-40B4-BE49-F238E27FC236}">
                        <a16:creationId xmlns:a16="http://schemas.microsoft.com/office/drawing/2014/main" id="{0AB73398-342E-453D-ABB1-E8510A6BE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84" name="Group 196">
                <a:extLst>
                  <a:ext uri="{FF2B5EF4-FFF2-40B4-BE49-F238E27FC236}">
                    <a16:creationId xmlns:a16="http://schemas.microsoft.com/office/drawing/2014/main" id="{1EA3BE75-4E64-4626-9B16-2A53E2FA6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485" name="Group 197">
                  <a:extLst>
                    <a:ext uri="{FF2B5EF4-FFF2-40B4-BE49-F238E27FC236}">
                      <a16:creationId xmlns:a16="http://schemas.microsoft.com/office/drawing/2014/main" id="{EB597270-B44D-48AB-8DC7-C7C1809BAB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86" name="Freeform 198">
                    <a:extLst>
                      <a:ext uri="{FF2B5EF4-FFF2-40B4-BE49-F238E27FC236}">
                        <a16:creationId xmlns:a16="http://schemas.microsoft.com/office/drawing/2014/main" id="{F523D8E8-07C1-437D-A9A2-E9D295DD90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87" name="Freeform 199">
                    <a:extLst>
                      <a:ext uri="{FF2B5EF4-FFF2-40B4-BE49-F238E27FC236}">
                        <a16:creationId xmlns:a16="http://schemas.microsoft.com/office/drawing/2014/main" id="{EAA75DD1-5C2F-4DFF-8E2C-5482E57B7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88" name="Group 200">
                  <a:extLst>
                    <a:ext uri="{FF2B5EF4-FFF2-40B4-BE49-F238E27FC236}">
                      <a16:creationId xmlns:a16="http://schemas.microsoft.com/office/drawing/2014/main" id="{63481F5B-127A-4D53-9240-571AAFEB9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489" name="Freeform 201">
                    <a:extLst>
                      <a:ext uri="{FF2B5EF4-FFF2-40B4-BE49-F238E27FC236}">
                        <a16:creationId xmlns:a16="http://schemas.microsoft.com/office/drawing/2014/main" id="{484A3397-58FC-44CF-8DE7-A1C22D2487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0" name="Freeform 202">
                    <a:extLst>
                      <a:ext uri="{FF2B5EF4-FFF2-40B4-BE49-F238E27FC236}">
                        <a16:creationId xmlns:a16="http://schemas.microsoft.com/office/drawing/2014/main" id="{838A89E5-E09F-424D-97BC-59733126B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91" name="Group 203">
                <a:extLst>
                  <a:ext uri="{FF2B5EF4-FFF2-40B4-BE49-F238E27FC236}">
                    <a16:creationId xmlns:a16="http://schemas.microsoft.com/office/drawing/2014/main" id="{48315B31-B456-4E93-AC43-4CA7E6015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492" name="Freeform 204">
                  <a:extLst>
                    <a:ext uri="{FF2B5EF4-FFF2-40B4-BE49-F238E27FC236}">
                      <a16:creationId xmlns:a16="http://schemas.microsoft.com/office/drawing/2014/main" id="{ADA85689-5BAE-4C03-89A2-93849CEE4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93" name="Freeform 205">
                  <a:extLst>
                    <a:ext uri="{FF2B5EF4-FFF2-40B4-BE49-F238E27FC236}">
                      <a16:creationId xmlns:a16="http://schemas.microsoft.com/office/drawing/2014/main" id="{1089C3B9-D205-4F14-BB05-336343A2A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595" name="Group 307">
            <a:extLst>
              <a:ext uri="{FF2B5EF4-FFF2-40B4-BE49-F238E27FC236}">
                <a16:creationId xmlns:a16="http://schemas.microsoft.com/office/drawing/2014/main" id="{1189DAC8-A4CD-4DD8-9AAD-B902E0592108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447800"/>
            <a:ext cx="1668463" cy="2362200"/>
            <a:chOff x="2544" y="912"/>
            <a:chExt cx="1051" cy="1488"/>
          </a:xfrm>
        </p:grpSpPr>
        <p:grpSp>
          <p:nvGrpSpPr>
            <p:cNvPr id="12369" name="Group 81">
              <a:extLst>
                <a:ext uri="{FF2B5EF4-FFF2-40B4-BE49-F238E27FC236}">
                  <a16:creationId xmlns:a16="http://schemas.microsoft.com/office/drawing/2014/main" id="{94897B97-49A9-4A1A-8CD0-81CBAAF1F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344"/>
              <a:ext cx="618" cy="864"/>
              <a:chOff x="2663" y="4740"/>
              <a:chExt cx="5477" cy="5892"/>
            </a:xfrm>
          </p:grpSpPr>
          <p:grpSp>
            <p:nvGrpSpPr>
              <p:cNvPr id="12370" name="Group 82">
                <a:extLst>
                  <a:ext uri="{FF2B5EF4-FFF2-40B4-BE49-F238E27FC236}">
                    <a16:creationId xmlns:a16="http://schemas.microsoft.com/office/drawing/2014/main" id="{46E36FC0-2D27-4567-847B-8F45745AD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371" name="Group 83">
                  <a:extLst>
                    <a:ext uri="{FF2B5EF4-FFF2-40B4-BE49-F238E27FC236}">
                      <a16:creationId xmlns:a16="http://schemas.microsoft.com/office/drawing/2014/main" id="{0898B4A2-BC95-4C0A-A914-57C09B482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72" name="Freeform 84">
                    <a:extLst>
                      <a:ext uri="{FF2B5EF4-FFF2-40B4-BE49-F238E27FC236}">
                        <a16:creationId xmlns:a16="http://schemas.microsoft.com/office/drawing/2014/main" id="{1CFB96E8-5DA2-46BA-8BC1-A0419A6E30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73" name="Freeform 85">
                    <a:extLst>
                      <a:ext uri="{FF2B5EF4-FFF2-40B4-BE49-F238E27FC236}">
                        <a16:creationId xmlns:a16="http://schemas.microsoft.com/office/drawing/2014/main" id="{C40873A4-0511-40A3-B433-2FBA7A7EA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74" name="Group 86">
                  <a:extLst>
                    <a:ext uri="{FF2B5EF4-FFF2-40B4-BE49-F238E27FC236}">
                      <a16:creationId xmlns:a16="http://schemas.microsoft.com/office/drawing/2014/main" id="{CDA7C33B-AB3D-46C2-85BB-93DC9FA2B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75" name="Freeform 87">
                    <a:extLst>
                      <a:ext uri="{FF2B5EF4-FFF2-40B4-BE49-F238E27FC236}">
                        <a16:creationId xmlns:a16="http://schemas.microsoft.com/office/drawing/2014/main" id="{866D3BE0-F5E2-4D97-B1DA-819A0C454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76" name="Freeform 88">
                    <a:extLst>
                      <a:ext uri="{FF2B5EF4-FFF2-40B4-BE49-F238E27FC236}">
                        <a16:creationId xmlns:a16="http://schemas.microsoft.com/office/drawing/2014/main" id="{9A5B8194-3BEB-46E8-9A91-B59C144C1A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77" name="Group 89">
                <a:extLst>
                  <a:ext uri="{FF2B5EF4-FFF2-40B4-BE49-F238E27FC236}">
                    <a16:creationId xmlns:a16="http://schemas.microsoft.com/office/drawing/2014/main" id="{56CB18CB-1BBC-4236-8C01-E1FD65459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378" name="Group 90">
                  <a:extLst>
                    <a:ext uri="{FF2B5EF4-FFF2-40B4-BE49-F238E27FC236}">
                      <a16:creationId xmlns:a16="http://schemas.microsoft.com/office/drawing/2014/main" id="{22B4A4B1-BD41-44B3-96B0-543FD9B5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79" name="Freeform 91">
                    <a:extLst>
                      <a:ext uri="{FF2B5EF4-FFF2-40B4-BE49-F238E27FC236}">
                        <a16:creationId xmlns:a16="http://schemas.microsoft.com/office/drawing/2014/main" id="{2D11A7BA-E7F6-4CB2-B246-976CD67F18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80" name="Freeform 92">
                    <a:extLst>
                      <a:ext uri="{FF2B5EF4-FFF2-40B4-BE49-F238E27FC236}">
                        <a16:creationId xmlns:a16="http://schemas.microsoft.com/office/drawing/2014/main" id="{096D76F7-6191-4D44-AC97-C727BA3D6D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81" name="Group 93">
                  <a:extLst>
                    <a:ext uri="{FF2B5EF4-FFF2-40B4-BE49-F238E27FC236}">
                      <a16:creationId xmlns:a16="http://schemas.microsoft.com/office/drawing/2014/main" id="{4D42CBC1-E494-4930-83AF-4D718D408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82" name="Freeform 94">
                    <a:extLst>
                      <a:ext uri="{FF2B5EF4-FFF2-40B4-BE49-F238E27FC236}">
                        <a16:creationId xmlns:a16="http://schemas.microsoft.com/office/drawing/2014/main" id="{603CD3F8-6020-42E4-8F14-C8269A743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83" name="Freeform 95">
                    <a:extLst>
                      <a:ext uri="{FF2B5EF4-FFF2-40B4-BE49-F238E27FC236}">
                        <a16:creationId xmlns:a16="http://schemas.microsoft.com/office/drawing/2014/main" id="{84A56B7B-3282-4952-B4CC-407D5868C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84" name="Group 96">
                <a:extLst>
                  <a:ext uri="{FF2B5EF4-FFF2-40B4-BE49-F238E27FC236}">
                    <a16:creationId xmlns:a16="http://schemas.microsoft.com/office/drawing/2014/main" id="{A5689045-24B6-47A6-A046-4FA0CF8B2E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385" name="Group 97">
                  <a:extLst>
                    <a:ext uri="{FF2B5EF4-FFF2-40B4-BE49-F238E27FC236}">
                      <a16:creationId xmlns:a16="http://schemas.microsoft.com/office/drawing/2014/main" id="{50FE11AE-D92E-4465-93C8-E280E75F57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386" name="Freeform 98">
                    <a:extLst>
                      <a:ext uri="{FF2B5EF4-FFF2-40B4-BE49-F238E27FC236}">
                        <a16:creationId xmlns:a16="http://schemas.microsoft.com/office/drawing/2014/main" id="{33C2CAC1-D324-452A-9BE8-EFDF0AFFA0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87" name="Freeform 99">
                    <a:extLst>
                      <a:ext uri="{FF2B5EF4-FFF2-40B4-BE49-F238E27FC236}">
                        <a16:creationId xmlns:a16="http://schemas.microsoft.com/office/drawing/2014/main" id="{A7DCC432-D7FD-433B-9E65-3114225CF2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388" name="Group 100">
                  <a:extLst>
                    <a:ext uri="{FF2B5EF4-FFF2-40B4-BE49-F238E27FC236}">
                      <a16:creationId xmlns:a16="http://schemas.microsoft.com/office/drawing/2014/main" id="{F022DBAB-3C92-4ADA-A84E-5535B78BFB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389" name="Freeform 101">
                    <a:extLst>
                      <a:ext uri="{FF2B5EF4-FFF2-40B4-BE49-F238E27FC236}">
                        <a16:creationId xmlns:a16="http://schemas.microsoft.com/office/drawing/2014/main" id="{505BBC31-795B-42AA-A16E-144BFCA43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90" name="Freeform 102">
                    <a:extLst>
                      <a:ext uri="{FF2B5EF4-FFF2-40B4-BE49-F238E27FC236}">
                        <a16:creationId xmlns:a16="http://schemas.microsoft.com/office/drawing/2014/main" id="{CF13090B-2FEC-47C1-AA6D-D3151B77A4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91" name="Group 103">
                <a:extLst>
                  <a:ext uri="{FF2B5EF4-FFF2-40B4-BE49-F238E27FC236}">
                    <a16:creationId xmlns:a16="http://schemas.microsoft.com/office/drawing/2014/main" id="{D2811758-27B2-46E9-AE0F-4DE08CA32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392" name="Freeform 104">
                  <a:extLst>
                    <a:ext uri="{FF2B5EF4-FFF2-40B4-BE49-F238E27FC236}">
                      <a16:creationId xmlns:a16="http://schemas.microsoft.com/office/drawing/2014/main" id="{7CAEA900-080F-49AD-9D9B-4E160B9EC8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93" name="Freeform 105">
                  <a:extLst>
                    <a:ext uri="{FF2B5EF4-FFF2-40B4-BE49-F238E27FC236}">
                      <a16:creationId xmlns:a16="http://schemas.microsoft.com/office/drawing/2014/main" id="{0DADCFAB-348B-4371-9A27-B70951ED4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94" name="Group 206">
              <a:extLst>
                <a:ext uri="{FF2B5EF4-FFF2-40B4-BE49-F238E27FC236}">
                  <a16:creationId xmlns:a16="http://schemas.microsoft.com/office/drawing/2014/main" id="{460A1B84-D1DE-4C4D-B1CF-05D76A30A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536"/>
              <a:ext cx="619" cy="864"/>
              <a:chOff x="2663" y="4740"/>
              <a:chExt cx="5477" cy="5892"/>
            </a:xfrm>
          </p:grpSpPr>
          <p:grpSp>
            <p:nvGrpSpPr>
              <p:cNvPr id="12495" name="Group 207">
                <a:extLst>
                  <a:ext uri="{FF2B5EF4-FFF2-40B4-BE49-F238E27FC236}">
                    <a16:creationId xmlns:a16="http://schemas.microsoft.com/office/drawing/2014/main" id="{69213BCD-7941-4346-9AD5-B3B9D64B7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496" name="Group 208">
                  <a:extLst>
                    <a:ext uri="{FF2B5EF4-FFF2-40B4-BE49-F238E27FC236}">
                      <a16:creationId xmlns:a16="http://schemas.microsoft.com/office/drawing/2014/main" id="{E8C7C01B-6E4D-4731-8D6B-81219ABED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497" name="Freeform 209">
                    <a:extLst>
                      <a:ext uri="{FF2B5EF4-FFF2-40B4-BE49-F238E27FC236}">
                        <a16:creationId xmlns:a16="http://schemas.microsoft.com/office/drawing/2014/main" id="{E43AF100-8304-4320-BD0E-DB15CED15E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8" name="Freeform 210">
                    <a:extLst>
                      <a:ext uri="{FF2B5EF4-FFF2-40B4-BE49-F238E27FC236}">
                        <a16:creationId xmlns:a16="http://schemas.microsoft.com/office/drawing/2014/main" id="{3BF770C5-5051-43FC-A659-39F7E2DCA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99" name="Group 211">
                  <a:extLst>
                    <a:ext uri="{FF2B5EF4-FFF2-40B4-BE49-F238E27FC236}">
                      <a16:creationId xmlns:a16="http://schemas.microsoft.com/office/drawing/2014/main" id="{F0BB7C93-2EE8-4EC4-87E1-2F8FC091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500" name="Freeform 212">
                    <a:extLst>
                      <a:ext uri="{FF2B5EF4-FFF2-40B4-BE49-F238E27FC236}">
                        <a16:creationId xmlns:a16="http://schemas.microsoft.com/office/drawing/2014/main" id="{91C7C39C-92EB-49BF-A7AF-A045AFD2F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1" name="Freeform 213">
                    <a:extLst>
                      <a:ext uri="{FF2B5EF4-FFF2-40B4-BE49-F238E27FC236}">
                        <a16:creationId xmlns:a16="http://schemas.microsoft.com/office/drawing/2014/main" id="{FD72CFBF-48C0-462E-8A6C-0D5C996779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02" name="Group 214">
                <a:extLst>
                  <a:ext uri="{FF2B5EF4-FFF2-40B4-BE49-F238E27FC236}">
                    <a16:creationId xmlns:a16="http://schemas.microsoft.com/office/drawing/2014/main" id="{249E5B03-66D1-421E-99AC-92F9C8094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503" name="Group 215">
                  <a:extLst>
                    <a:ext uri="{FF2B5EF4-FFF2-40B4-BE49-F238E27FC236}">
                      <a16:creationId xmlns:a16="http://schemas.microsoft.com/office/drawing/2014/main" id="{E9A73FFE-488D-4BA8-B0C2-A680495C9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504" name="Freeform 216">
                    <a:extLst>
                      <a:ext uri="{FF2B5EF4-FFF2-40B4-BE49-F238E27FC236}">
                        <a16:creationId xmlns:a16="http://schemas.microsoft.com/office/drawing/2014/main" id="{EA321733-34A7-4E0C-A6CE-A7919D996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5" name="Freeform 217">
                    <a:extLst>
                      <a:ext uri="{FF2B5EF4-FFF2-40B4-BE49-F238E27FC236}">
                        <a16:creationId xmlns:a16="http://schemas.microsoft.com/office/drawing/2014/main" id="{12AD8649-89EF-4769-80B6-41A66700D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06" name="Group 218">
                  <a:extLst>
                    <a:ext uri="{FF2B5EF4-FFF2-40B4-BE49-F238E27FC236}">
                      <a16:creationId xmlns:a16="http://schemas.microsoft.com/office/drawing/2014/main" id="{2F09B089-2749-462C-9E51-9288942B97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507" name="Freeform 219">
                    <a:extLst>
                      <a:ext uri="{FF2B5EF4-FFF2-40B4-BE49-F238E27FC236}">
                        <a16:creationId xmlns:a16="http://schemas.microsoft.com/office/drawing/2014/main" id="{A738C76A-A47D-404E-842C-36B213D98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8" name="Freeform 220">
                    <a:extLst>
                      <a:ext uri="{FF2B5EF4-FFF2-40B4-BE49-F238E27FC236}">
                        <a16:creationId xmlns:a16="http://schemas.microsoft.com/office/drawing/2014/main" id="{A83D2578-2807-4C15-BE9F-4CDF85E57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09" name="Group 221">
                <a:extLst>
                  <a:ext uri="{FF2B5EF4-FFF2-40B4-BE49-F238E27FC236}">
                    <a16:creationId xmlns:a16="http://schemas.microsoft.com/office/drawing/2014/main" id="{9E8F0696-1858-428D-A14E-25B20BBD3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510" name="Group 222">
                  <a:extLst>
                    <a:ext uri="{FF2B5EF4-FFF2-40B4-BE49-F238E27FC236}">
                      <a16:creationId xmlns:a16="http://schemas.microsoft.com/office/drawing/2014/main" id="{8B5F6F92-A486-4515-BE67-354A84F837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511" name="Freeform 223">
                    <a:extLst>
                      <a:ext uri="{FF2B5EF4-FFF2-40B4-BE49-F238E27FC236}">
                        <a16:creationId xmlns:a16="http://schemas.microsoft.com/office/drawing/2014/main" id="{E4945887-D10C-4B5E-A5BF-07019BB92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12" name="Freeform 224">
                    <a:extLst>
                      <a:ext uri="{FF2B5EF4-FFF2-40B4-BE49-F238E27FC236}">
                        <a16:creationId xmlns:a16="http://schemas.microsoft.com/office/drawing/2014/main" id="{C359E9F7-59C4-4B35-A3AA-D9A356F97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13" name="Group 225">
                  <a:extLst>
                    <a:ext uri="{FF2B5EF4-FFF2-40B4-BE49-F238E27FC236}">
                      <a16:creationId xmlns:a16="http://schemas.microsoft.com/office/drawing/2014/main" id="{5B8F1808-8F31-4399-BE40-E4C4F16B7B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514" name="Freeform 226">
                    <a:extLst>
                      <a:ext uri="{FF2B5EF4-FFF2-40B4-BE49-F238E27FC236}">
                        <a16:creationId xmlns:a16="http://schemas.microsoft.com/office/drawing/2014/main" id="{304302E7-7D37-4A2C-8D38-83DE81EB77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15" name="Freeform 227">
                    <a:extLst>
                      <a:ext uri="{FF2B5EF4-FFF2-40B4-BE49-F238E27FC236}">
                        <a16:creationId xmlns:a16="http://schemas.microsoft.com/office/drawing/2014/main" id="{D3EA5D85-1EAC-4D79-A646-56616EC73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16" name="Group 228">
                <a:extLst>
                  <a:ext uri="{FF2B5EF4-FFF2-40B4-BE49-F238E27FC236}">
                    <a16:creationId xmlns:a16="http://schemas.microsoft.com/office/drawing/2014/main" id="{134FF96E-E72D-46D9-B497-3C579329B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517" name="Freeform 229">
                  <a:extLst>
                    <a:ext uri="{FF2B5EF4-FFF2-40B4-BE49-F238E27FC236}">
                      <a16:creationId xmlns:a16="http://schemas.microsoft.com/office/drawing/2014/main" id="{E7E6D651-3F8F-4971-A1E9-2D0C2F356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8" name="Freeform 230">
                  <a:extLst>
                    <a:ext uri="{FF2B5EF4-FFF2-40B4-BE49-F238E27FC236}">
                      <a16:creationId xmlns:a16="http://schemas.microsoft.com/office/drawing/2014/main" id="{49EF9444-E768-4DF8-9B53-14BEA995A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519" name="Group 231">
              <a:extLst>
                <a:ext uri="{FF2B5EF4-FFF2-40B4-BE49-F238E27FC236}">
                  <a16:creationId xmlns:a16="http://schemas.microsoft.com/office/drawing/2014/main" id="{51E93E61-CCB9-4349-A3AB-9D4BD7FA2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912"/>
              <a:ext cx="618" cy="864"/>
              <a:chOff x="2663" y="4740"/>
              <a:chExt cx="5477" cy="5892"/>
            </a:xfrm>
          </p:grpSpPr>
          <p:grpSp>
            <p:nvGrpSpPr>
              <p:cNvPr id="12520" name="Group 232">
                <a:extLst>
                  <a:ext uri="{FF2B5EF4-FFF2-40B4-BE49-F238E27FC236}">
                    <a16:creationId xmlns:a16="http://schemas.microsoft.com/office/drawing/2014/main" id="{52F664D1-D5CE-4E65-9DAB-88BDCC26B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521" name="Group 233">
                  <a:extLst>
                    <a:ext uri="{FF2B5EF4-FFF2-40B4-BE49-F238E27FC236}">
                      <a16:creationId xmlns:a16="http://schemas.microsoft.com/office/drawing/2014/main" id="{92537F4D-F9A7-4032-8859-32AE7FF425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522" name="Freeform 234">
                    <a:extLst>
                      <a:ext uri="{FF2B5EF4-FFF2-40B4-BE49-F238E27FC236}">
                        <a16:creationId xmlns:a16="http://schemas.microsoft.com/office/drawing/2014/main" id="{16AFC481-B511-4D70-A0EA-BAF45C9F9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23" name="Freeform 235">
                    <a:extLst>
                      <a:ext uri="{FF2B5EF4-FFF2-40B4-BE49-F238E27FC236}">
                        <a16:creationId xmlns:a16="http://schemas.microsoft.com/office/drawing/2014/main" id="{BAFD31FB-B921-4388-B1F3-FD421A9CB6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24" name="Group 236">
                  <a:extLst>
                    <a:ext uri="{FF2B5EF4-FFF2-40B4-BE49-F238E27FC236}">
                      <a16:creationId xmlns:a16="http://schemas.microsoft.com/office/drawing/2014/main" id="{9C87C4C9-DFAD-4C45-B38A-B1E1C98957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525" name="Freeform 237">
                    <a:extLst>
                      <a:ext uri="{FF2B5EF4-FFF2-40B4-BE49-F238E27FC236}">
                        <a16:creationId xmlns:a16="http://schemas.microsoft.com/office/drawing/2014/main" id="{43D1352C-753C-40AF-A7D1-384C92006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26" name="Freeform 238">
                    <a:extLst>
                      <a:ext uri="{FF2B5EF4-FFF2-40B4-BE49-F238E27FC236}">
                        <a16:creationId xmlns:a16="http://schemas.microsoft.com/office/drawing/2014/main" id="{DBA9FB81-DBEA-46BD-8A52-4DEA68D46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27" name="Group 239">
                <a:extLst>
                  <a:ext uri="{FF2B5EF4-FFF2-40B4-BE49-F238E27FC236}">
                    <a16:creationId xmlns:a16="http://schemas.microsoft.com/office/drawing/2014/main" id="{6A4DF013-5B46-4840-B8AD-F18D53D50B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528" name="Group 240">
                  <a:extLst>
                    <a:ext uri="{FF2B5EF4-FFF2-40B4-BE49-F238E27FC236}">
                      <a16:creationId xmlns:a16="http://schemas.microsoft.com/office/drawing/2014/main" id="{229C9750-68E0-415E-85FE-55827E21E2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529" name="Freeform 241">
                    <a:extLst>
                      <a:ext uri="{FF2B5EF4-FFF2-40B4-BE49-F238E27FC236}">
                        <a16:creationId xmlns:a16="http://schemas.microsoft.com/office/drawing/2014/main" id="{CDD00065-6372-4B51-8EFF-79C744817B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30" name="Freeform 242">
                    <a:extLst>
                      <a:ext uri="{FF2B5EF4-FFF2-40B4-BE49-F238E27FC236}">
                        <a16:creationId xmlns:a16="http://schemas.microsoft.com/office/drawing/2014/main" id="{7706AED0-DF52-461C-B65E-9017FA7C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31" name="Group 243">
                  <a:extLst>
                    <a:ext uri="{FF2B5EF4-FFF2-40B4-BE49-F238E27FC236}">
                      <a16:creationId xmlns:a16="http://schemas.microsoft.com/office/drawing/2014/main" id="{392EE2BD-4BA4-4C48-94C3-EB5EBBB32B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532" name="Freeform 244">
                    <a:extLst>
                      <a:ext uri="{FF2B5EF4-FFF2-40B4-BE49-F238E27FC236}">
                        <a16:creationId xmlns:a16="http://schemas.microsoft.com/office/drawing/2014/main" id="{842F064E-7F73-453D-AF3F-01F648582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33" name="Freeform 245">
                    <a:extLst>
                      <a:ext uri="{FF2B5EF4-FFF2-40B4-BE49-F238E27FC236}">
                        <a16:creationId xmlns:a16="http://schemas.microsoft.com/office/drawing/2014/main" id="{D411292D-277C-4555-B679-9B3BE8B6C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34" name="Group 246">
                <a:extLst>
                  <a:ext uri="{FF2B5EF4-FFF2-40B4-BE49-F238E27FC236}">
                    <a16:creationId xmlns:a16="http://schemas.microsoft.com/office/drawing/2014/main" id="{7064EFCF-ED42-4926-8C0C-C931EDE733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535" name="Group 247">
                  <a:extLst>
                    <a:ext uri="{FF2B5EF4-FFF2-40B4-BE49-F238E27FC236}">
                      <a16:creationId xmlns:a16="http://schemas.microsoft.com/office/drawing/2014/main" id="{866DACA5-280E-47D7-9DC9-B477633B3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536" name="Freeform 248">
                    <a:extLst>
                      <a:ext uri="{FF2B5EF4-FFF2-40B4-BE49-F238E27FC236}">
                        <a16:creationId xmlns:a16="http://schemas.microsoft.com/office/drawing/2014/main" id="{666ABA32-1BE6-4D3C-98AF-E0A13A2D61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37" name="Freeform 249">
                    <a:extLst>
                      <a:ext uri="{FF2B5EF4-FFF2-40B4-BE49-F238E27FC236}">
                        <a16:creationId xmlns:a16="http://schemas.microsoft.com/office/drawing/2014/main" id="{C364A124-1FDF-4A86-AF4B-DD6B444A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38" name="Group 250">
                  <a:extLst>
                    <a:ext uri="{FF2B5EF4-FFF2-40B4-BE49-F238E27FC236}">
                      <a16:creationId xmlns:a16="http://schemas.microsoft.com/office/drawing/2014/main" id="{060E8F4F-F0FB-4E6C-9A98-A045A85E4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539" name="Freeform 251">
                    <a:extLst>
                      <a:ext uri="{FF2B5EF4-FFF2-40B4-BE49-F238E27FC236}">
                        <a16:creationId xmlns:a16="http://schemas.microsoft.com/office/drawing/2014/main" id="{87E4C17A-8A7C-49CD-B512-F9CD24673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40" name="Freeform 252">
                    <a:extLst>
                      <a:ext uri="{FF2B5EF4-FFF2-40B4-BE49-F238E27FC236}">
                        <a16:creationId xmlns:a16="http://schemas.microsoft.com/office/drawing/2014/main" id="{1519CF39-6D27-415E-92BC-B1B3F2B351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41" name="Group 253">
                <a:extLst>
                  <a:ext uri="{FF2B5EF4-FFF2-40B4-BE49-F238E27FC236}">
                    <a16:creationId xmlns:a16="http://schemas.microsoft.com/office/drawing/2014/main" id="{0BBC16A9-966E-4AE8-A715-1E8AAB0BD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542" name="Freeform 254">
                  <a:extLst>
                    <a:ext uri="{FF2B5EF4-FFF2-40B4-BE49-F238E27FC236}">
                      <a16:creationId xmlns:a16="http://schemas.microsoft.com/office/drawing/2014/main" id="{C3219F81-4555-41BD-B95A-6A96B73A7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43" name="Freeform 255">
                  <a:extLst>
                    <a:ext uri="{FF2B5EF4-FFF2-40B4-BE49-F238E27FC236}">
                      <a16:creationId xmlns:a16="http://schemas.microsoft.com/office/drawing/2014/main" id="{9A136A1F-6AEE-40BB-8B2B-7062A8E1A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2675" name="AutoShape 387">
            <a:extLst>
              <a:ext uri="{FF2B5EF4-FFF2-40B4-BE49-F238E27FC236}">
                <a16:creationId xmlns:a16="http://schemas.microsoft.com/office/drawing/2014/main" id="{0F345556-25A9-4684-90FF-B6A186B4074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05200" y="2895600"/>
            <a:ext cx="51054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751" name="Group 463">
            <a:extLst>
              <a:ext uri="{FF2B5EF4-FFF2-40B4-BE49-F238E27FC236}">
                <a16:creationId xmlns:a16="http://schemas.microsoft.com/office/drawing/2014/main" id="{1059D4AD-3D74-4E13-98D1-9EB6686E63AD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038600"/>
            <a:ext cx="2049463" cy="2209800"/>
            <a:chOff x="2496" y="2544"/>
            <a:chExt cx="1291" cy="1392"/>
          </a:xfrm>
        </p:grpSpPr>
        <p:grpSp>
          <p:nvGrpSpPr>
            <p:cNvPr id="12676" name="Group 388">
              <a:extLst>
                <a:ext uri="{FF2B5EF4-FFF2-40B4-BE49-F238E27FC236}">
                  <a16:creationId xmlns:a16="http://schemas.microsoft.com/office/drawing/2014/main" id="{2E702863-6341-42C7-B5FB-085643DCF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544"/>
              <a:ext cx="618" cy="864"/>
              <a:chOff x="2663" y="4740"/>
              <a:chExt cx="5477" cy="5892"/>
            </a:xfrm>
          </p:grpSpPr>
          <p:grpSp>
            <p:nvGrpSpPr>
              <p:cNvPr id="12677" name="Group 389">
                <a:extLst>
                  <a:ext uri="{FF2B5EF4-FFF2-40B4-BE49-F238E27FC236}">
                    <a16:creationId xmlns:a16="http://schemas.microsoft.com/office/drawing/2014/main" id="{8E0059B5-E781-4E8D-BB9F-D6BFA4932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678" name="Group 390">
                  <a:extLst>
                    <a:ext uri="{FF2B5EF4-FFF2-40B4-BE49-F238E27FC236}">
                      <a16:creationId xmlns:a16="http://schemas.microsoft.com/office/drawing/2014/main" id="{6BC8BA43-9BBB-41A2-9A2A-FE442E651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679" name="Freeform 391">
                    <a:extLst>
                      <a:ext uri="{FF2B5EF4-FFF2-40B4-BE49-F238E27FC236}">
                        <a16:creationId xmlns:a16="http://schemas.microsoft.com/office/drawing/2014/main" id="{15EB5B6C-1F00-419B-9C75-29D183E2D3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80" name="Freeform 392">
                    <a:extLst>
                      <a:ext uri="{FF2B5EF4-FFF2-40B4-BE49-F238E27FC236}">
                        <a16:creationId xmlns:a16="http://schemas.microsoft.com/office/drawing/2014/main" id="{659E7027-DCA6-40C6-A813-230A5028E0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681" name="Group 393">
                  <a:extLst>
                    <a:ext uri="{FF2B5EF4-FFF2-40B4-BE49-F238E27FC236}">
                      <a16:creationId xmlns:a16="http://schemas.microsoft.com/office/drawing/2014/main" id="{BD2EB4A2-664B-4989-85CC-76D8DCA03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682" name="Freeform 394">
                    <a:extLst>
                      <a:ext uri="{FF2B5EF4-FFF2-40B4-BE49-F238E27FC236}">
                        <a16:creationId xmlns:a16="http://schemas.microsoft.com/office/drawing/2014/main" id="{F64CDCF6-BDA0-4895-8216-B47C364CBD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83" name="Freeform 395">
                    <a:extLst>
                      <a:ext uri="{FF2B5EF4-FFF2-40B4-BE49-F238E27FC236}">
                        <a16:creationId xmlns:a16="http://schemas.microsoft.com/office/drawing/2014/main" id="{5A292D2B-2DCF-46AA-A40F-952F25E18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684" name="Group 396">
                <a:extLst>
                  <a:ext uri="{FF2B5EF4-FFF2-40B4-BE49-F238E27FC236}">
                    <a16:creationId xmlns:a16="http://schemas.microsoft.com/office/drawing/2014/main" id="{CE9B727A-0AD3-4E88-80EC-74ED8E0B5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685" name="Group 397">
                  <a:extLst>
                    <a:ext uri="{FF2B5EF4-FFF2-40B4-BE49-F238E27FC236}">
                      <a16:creationId xmlns:a16="http://schemas.microsoft.com/office/drawing/2014/main" id="{D102D1B8-6DC9-4DDC-A7F2-2E727A0F7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686" name="Freeform 398">
                    <a:extLst>
                      <a:ext uri="{FF2B5EF4-FFF2-40B4-BE49-F238E27FC236}">
                        <a16:creationId xmlns:a16="http://schemas.microsoft.com/office/drawing/2014/main" id="{A67EA546-5986-4DCA-A914-EC98325189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87" name="Freeform 399">
                    <a:extLst>
                      <a:ext uri="{FF2B5EF4-FFF2-40B4-BE49-F238E27FC236}">
                        <a16:creationId xmlns:a16="http://schemas.microsoft.com/office/drawing/2014/main" id="{6458D2A1-0F54-4E02-8BAC-299A5A3292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688" name="Group 400">
                  <a:extLst>
                    <a:ext uri="{FF2B5EF4-FFF2-40B4-BE49-F238E27FC236}">
                      <a16:creationId xmlns:a16="http://schemas.microsoft.com/office/drawing/2014/main" id="{8A851235-9590-4D65-AE28-8FB7F62156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689" name="Freeform 401">
                    <a:extLst>
                      <a:ext uri="{FF2B5EF4-FFF2-40B4-BE49-F238E27FC236}">
                        <a16:creationId xmlns:a16="http://schemas.microsoft.com/office/drawing/2014/main" id="{6BEAB5E2-AC1A-4D2B-AE3F-2FDB57FFB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90" name="Freeform 402">
                    <a:extLst>
                      <a:ext uri="{FF2B5EF4-FFF2-40B4-BE49-F238E27FC236}">
                        <a16:creationId xmlns:a16="http://schemas.microsoft.com/office/drawing/2014/main" id="{8B5C79C4-519B-46D3-A760-FB24F3873F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691" name="Group 403">
                <a:extLst>
                  <a:ext uri="{FF2B5EF4-FFF2-40B4-BE49-F238E27FC236}">
                    <a16:creationId xmlns:a16="http://schemas.microsoft.com/office/drawing/2014/main" id="{D8170C17-CE6D-45D4-85C2-D0BB96033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692" name="Group 404">
                  <a:extLst>
                    <a:ext uri="{FF2B5EF4-FFF2-40B4-BE49-F238E27FC236}">
                      <a16:creationId xmlns:a16="http://schemas.microsoft.com/office/drawing/2014/main" id="{C8BFEA15-E655-4012-87F3-106C9F4224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693" name="Freeform 405">
                    <a:extLst>
                      <a:ext uri="{FF2B5EF4-FFF2-40B4-BE49-F238E27FC236}">
                        <a16:creationId xmlns:a16="http://schemas.microsoft.com/office/drawing/2014/main" id="{6DE44DDE-DDC1-4D7C-9CEF-EE42065FD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94" name="Freeform 406">
                    <a:extLst>
                      <a:ext uri="{FF2B5EF4-FFF2-40B4-BE49-F238E27FC236}">
                        <a16:creationId xmlns:a16="http://schemas.microsoft.com/office/drawing/2014/main" id="{C8226FA9-5507-4801-8E05-B2462E76B5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695" name="Group 407">
                  <a:extLst>
                    <a:ext uri="{FF2B5EF4-FFF2-40B4-BE49-F238E27FC236}">
                      <a16:creationId xmlns:a16="http://schemas.microsoft.com/office/drawing/2014/main" id="{F10B0C39-FBFA-419A-B003-D6A158F8DF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696" name="Freeform 408">
                    <a:extLst>
                      <a:ext uri="{FF2B5EF4-FFF2-40B4-BE49-F238E27FC236}">
                        <a16:creationId xmlns:a16="http://schemas.microsoft.com/office/drawing/2014/main" id="{5E97DF38-794A-4247-B337-C183D42DE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97" name="Freeform 409">
                    <a:extLst>
                      <a:ext uri="{FF2B5EF4-FFF2-40B4-BE49-F238E27FC236}">
                        <a16:creationId xmlns:a16="http://schemas.microsoft.com/office/drawing/2014/main" id="{AB209555-4FA0-4087-B61B-AD5F299BDD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698" name="Group 410">
                <a:extLst>
                  <a:ext uri="{FF2B5EF4-FFF2-40B4-BE49-F238E27FC236}">
                    <a16:creationId xmlns:a16="http://schemas.microsoft.com/office/drawing/2014/main" id="{B4814A10-557B-4F6D-92C9-1149A1460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699" name="Freeform 411">
                  <a:extLst>
                    <a:ext uri="{FF2B5EF4-FFF2-40B4-BE49-F238E27FC236}">
                      <a16:creationId xmlns:a16="http://schemas.microsoft.com/office/drawing/2014/main" id="{EA59C99F-56D5-4DDD-96F4-6A2BED36B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00" name="Freeform 412">
                  <a:extLst>
                    <a:ext uri="{FF2B5EF4-FFF2-40B4-BE49-F238E27FC236}">
                      <a16:creationId xmlns:a16="http://schemas.microsoft.com/office/drawing/2014/main" id="{3F27B118-4C14-4003-BFA5-B0BBAD680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701" name="Group 413">
              <a:extLst>
                <a:ext uri="{FF2B5EF4-FFF2-40B4-BE49-F238E27FC236}">
                  <a16:creationId xmlns:a16="http://schemas.microsoft.com/office/drawing/2014/main" id="{2D3D246D-38AF-429E-B2BB-8EF411835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072"/>
              <a:ext cx="618" cy="864"/>
              <a:chOff x="2663" y="4740"/>
              <a:chExt cx="5477" cy="5892"/>
            </a:xfrm>
          </p:grpSpPr>
          <p:grpSp>
            <p:nvGrpSpPr>
              <p:cNvPr id="12702" name="Group 414">
                <a:extLst>
                  <a:ext uri="{FF2B5EF4-FFF2-40B4-BE49-F238E27FC236}">
                    <a16:creationId xmlns:a16="http://schemas.microsoft.com/office/drawing/2014/main" id="{BA2AC623-9E4A-4D4E-A660-3BF3EFAFC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703" name="Group 415">
                  <a:extLst>
                    <a:ext uri="{FF2B5EF4-FFF2-40B4-BE49-F238E27FC236}">
                      <a16:creationId xmlns:a16="http://schemas.microsoft.com/office/drawing/2014/main" id="{D0E8D54C-6B08-4E96-BC00-7593C0793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704" name="Freeform 416">
                    <a:extLst>
                      <a:ext uri="{FF2B5EF4-FFF2-40B4-BE49-F238E27FC236}">
                        <a16:creationId xmlns:a16="http://schemas.microsoft.com/office/drawing/2014/main" id="{02777F8B-29B8-4B01-B153-37A5D0D239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05" name="Freeform 417">
                    <a:extLst>
                      <a:ext uri="{FF2B5EF4-FFF2-40B4-BE49-F238E27FC236}">
                        <a16:creationId xmlns:a16="http://schemas.microsoft.com/office/drawing/2014/main" id="{DFF66D38-2564-4DC3-8558-94FDD9BB2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706" name="Group 418">
                  <a:extLst>
                    <a:ext uri="{FF2B5EF4-FFF2-40B4-BE49-F238E27FC236}">
                      <a16:creationId xmlns:a16="http://schemas.microsoft.com/office/drawing/2014/main" id="{9BBFCE2C-931C-4D21-97D7-B67EF22C1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707" name="Freeform 419">
                    <a:extLst>
                      <a:ext uri="{FF2B5EF4-FFF2-40B4-BE49-F238E27FC236}">
                        <a16:creationId xmlns:a16="http://schemas.microsoft.com/office/drawing/2014/main" id="{D396197F-7701-4B9A-8B42-B7EAFF707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08" name="Freeform 420">
                    <a:extLst>
                      <a:ext uri="{FF2B5EF4-FFF2-40B4-BE49-F238E27FC236}">
                        <a16:creationId xmlns:a16="http://schemas.microsoft.com/office/drawing/2014/main" id="{8D6F953F-7A5B-4977-B5C3-21AD6179A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09" name="Group 421">
                <a:extLst>
                  <a:ext uri="{FF2B5EF4-FFF2-40B4-BE49-F238E27FC236}">
                    <a16:creationId xmlns:a16="http://schemas.microsoft.com/office/drawing/2014/main" id="{104AA3EF-B8E9-46AB-9BF5-6237094A48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710" name="Group 422">
                  <a:extLst>
                    <a:ext uri="{FF2B5EF4-FFF2-40B4-BE49-F238E27FC236}">
                      <a16:creationId xmlns:a16="http://schemas.microsoft.com/office/drawing/2014/main" id="{45316B08-A84B-487B-8FE8-C98C066D93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711" name="Freeform 423">
                    <a:extLst>
                      <a:ext uri="{FF2B5EF4-FFF2-40B4-BE49-F238E27FC236}">
                        <a16:creationId xmlns:a16="http://schemas.microsoft.com/office/drawing/2014/main" id="{81F9F99C-ABC5-4E86-B51C-291C0B971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12" name="Freeform 424">
                    <a:extLst>
                      <a:ext uri="{FF2B5EF4-FFF2-40B4-BE49-F238E27FC236}">
                        <a16:creationId xmlns:a16="http://schemas.microsoft.com/office/drawing/2014/main" id="{713095F8-8477-42ED-BB98-8C52C7626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713" name="Group 425">
                  <a:extLst>
                    <a:ext uri="{FF2B5EF4-FFF2-40B4-BE49-F238E27FC236}">
                      <a16:creationId xmlns:a16="http://schemas.microsoft.com/office/drawing/2014/main" id="{AFAB3FE5-EB71-48FC-9825-0FD1C3C3D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714" name="Freeform 426">
                    <a:extLst>
                      <a:ext uri="{FF2B5EF4-FFF2-40B4-BE49-F238E27FC236}">
                        <a16:creationId xmlns:a16="http://schemas.microsoft.com/office/drawing/2014/main" id="{85468FC6-D6C0-4CC2-B303-642B893A7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15" name="Freeform 427">
                    <a:extLst>
                      <a:ext uri="{FF2B5EF4-FFF2-40B4-BE49-F238E27FC236}">
                        <a16:creationId xmlns:a16="http://schemas.microsoft.com/office/drawing/2014/main" id="{140DF3F7-2462-4577-B023-A875DCAFB3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16" name="Group 428">
                <a:extLst>
                  <a:ext uri="{FF2B5EF4-FFF2-40B4-BE49-F238E27FC236}">
                    <a16:creationId xmlns:a16="http://schemas.microsoft.com/office/drawing/2014/main" id="{ED3DAD37-7E73-4078-9F40-DC100C4E62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717" name="Group 429">
                  <a:extLst>
                    <a:ext uri="{FF2B5EF4-FFF2-40B4-BE49-F238E27FC236}">
                      <a16:creationId xmlns:a16="http://schemas.microsoft.com/office/drawing/2014/main" id="{D58A40D9-02FE-4BF9-B910-1F3B34D32E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718" name="Freeform 430">
                    <a:extLst>
                      <a:ext uri="{FF2B5EF4-FFF2-40B4-BE49-F238E27FC236}">
                        <a16:creationId xmlns:a16="http://schemas.microsoft.com/office/drawing/2014/main" id="{1663F846-CB23-424B-B43A-D6BAF5BCA3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19" name="Freeform 431">
                    <a:extLst>
                      <a:ext uri="{FF2B5EF4-FFF2-40B4-BE49-F238E27FC236}">
                        <a16:creationId xmlns:a16="http://schemas.microsoft.com/office/drawing/2014/main" id="{6B5FCC40-8817-437B-BC40-022F3CBD39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720" name="Group 432">
                  <a:extLst>
                    <a:ext uri="{FF2B5EF4-FFF2-40B4-BE49-F238E27FC236}">
                      <a16:creationId xmlns:a16="http://schemas.microsoft.com/office/drawing/2014/main" id="{A4C48B0C-EFAF-4A1A-BA31-E706B44BA0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721" name="Freeform 433">
                    <a:extLst>
                      <a:ext uri="{FF2B5EF4-FFF2-40B4-BE49-F238E27FC236}">
                        <a16:creationId xmlns:a16="http://schemas.microsoft.com/office/drawing/2014/main" id="{42190A5E-4D07-4E07-BACD-81D776E8FA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22" name="Freeform 434">
                    <a:extLst>
                      <a:ext uri="{FF2B5EF4-FFF2-40B4-BE49-F238E27FC236}">
                        <a16:creationId xmlns:a16="http://schemas.microsoft.com/office/drawing/2014/main" id="{5258AE59-FA66-45DC-9328-7662624A79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23" name="Group 435">
                <a:extLst>
                  <a:ext uri="{FF2B5EF4-FFF2-40B4-BE49-F238E27FC236}">
                    <a16:creationId xmlns:a16="http://schemas.microsoft.com/office/drawing/2014/main" id="{62E78768-B9DB-42FF-891F-54C1AED860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724" name="Freeform 436">
                  <a:extLst>
                    <a:ext uri="{FF2B5EF4-FFF2-40B4-BE49-F238E27FC236}">
                      <a16:creationId xmlns:a16="http://schemas.microsoft.com/office/drawing/2014/main" id="{3943A6F7-27BE-4E5A-AA06-53420498B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25" name="Freeform 437">
                  <a:extLst>
                    <a:ext uri="{FF2B5EF4-FFF2-40B4-BE49-F238E27FC236}">
                      <a16:creationId xmlns:a16="http://schemas.microsoft.com/office/drawing/2014/main" id="{E897EC0A-673A-4E29-8AFA-1F38A8C13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726" name="Group 438">
              <a:extLst>
                <a:ext uri="{FF2B5EF4-FFF2-40B4-BE49-F238E27FC236}">
                  <a16:creationId xmlns:a16="http://schemas.microsoft.com/office/drawing/2014/main" id="{CB8E1C2E-62ED-421C-B1B2-BAB96A725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976"/>
              <a:ext cx="619" cy="864"/>
              <a:chOff x="2663" y="4740"/>
              <a:chExt cx="5477" cy="5892"/>
            </a:xfrm>
          </p:grpSpPr>
          <p:grpSp>
            <p:nvGrpSpPr>
              <p:cNvPr id="12727" name="Group 439">
                <a:extLst>
                  <a:ext uri="{FF2B5EF4-FFF2-40B4-BE49-F238E27FC236}">
                    <a16:creationId xmlns:a16="http://schemas.microsoft.com/office/drawing/2014/main" id="{722C286F-1B53-4834-AE12-285477E43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62146">
                <a:off x="5011" y="6020"/>
                <a:ext cx="3129" cy="3012"/>
                <a:chOff x="3759" y="4900"/>
                <a:chExt cx="3129" cy="3012"/>
              </a:xfrm>
            </p:grpSpPr>
            <p:grpSp>
              <p:nvGrpSpPr>
                <p:cNvPr id="12728" name="Group 440">
                  <a:extLst>
                    <a:ext uri="{FF2B5EF4-FFF2-40B4-BE49-F238E27FC236}">
                      <a16:creationId xmlns:a16="http://schemas.microsoft.com/office/drawing/2014/main" id="{859234CF-BF9C-47C2-ABD4-EDD67F0401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729" name="Freeform 441">
                    <a:extLst>
                      <a:ext uri="{FF2B5EF4-FFF2-40B4-BE49-F238E27FC236}">
                        <a16:creationId xmlns:a16="http://schemas.microsoft.com/office/drawing/2014/main" id="{A7611CFC-DF57-4475-A2DC-2885793264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30" name="Freeform 442">
                    <a:extLst>
                      <a:ext uri="{FF2B5EF4-FFF2-40B4-BE49-F238E27FC236}">
                        <a16:creationId xmlns:a16="http://schemas.microsoft.com/office/drawing/2014/main" id="{6208F9AF-3997-4CEB-8913-A7378A7704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731" name="Group 443">
                  <a:extLst>
                    <a:ext uri="{FF2B5EF4-FFF2-40B4-BE49-F238E27FC236}">
                      <a16:creationId xmlns:a16="http://schemas.microsoft.com/office/drawing/2014/main" id="{BC4D5734-7FF5-42B6-AB66-F31357D04F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732" name="Freeform 444">
                    <a:extLst>
                      <a:ext uri="{FF2B5EF4-FFF2-40B4-BE49-F238E27FC236}">
                        <a16:creationId xmlns:a16="http://schemas.microsoft.com/office/drawing/2014/main" id="{5285674C-8862-4D47-8260-EBA69685A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33" name="Freeform 445">
                    <a:extLst>
                      <a:ext uri="{FF2B5EF4-FFF2-40B4-BE49-F238E27FC236}">
                        <a16:creationId xmlns:a16="http://schemas.microsoft.com/office/drawing/2014/main" id="{E00A9861-D777-4DEA-9029-16843076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34" name="Group 446">
                <a:extLst>
                  <a:ext uri="{FF2B5EF4-FFF2-40B4-BE49-F238E27FC236}">
                    <a16:creationId xmlns:a16="http://schemas.microsoft.com/office/drawing/2014/main" id="{25808318-2F0D-4623-80D4-7EAFC3392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841682">
                <a:off x="2663" y="7620"/>
                <a:ext cx="3285" cy="3012"/>
                <a:chOff x="3759" y="4900"/>
                <a:chExt cx="3129" cy="3012"/>
              </a:xfrm>
            </p:grpSpPr>
            <p:grpSp>
              <p:nvGrpSpPr>
                <p:cNvPr id="12735" name="Group 447">
                  <a:extLst>
                    <a:ext uri="{FF2B5EF4-FFF2-40B4-BE49-F238E27FC236}">
                      <a16:creationId xmlns:a16="http://schemas.microsoft.com/office/drawing/2014/main" id="{E6BE6DA1-9AD9-4207-AA0D-194C7CC18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736" name="Freeform 448">
                    <a:extLst>
                      <a:ext uri="{FF2B5EF4-FFF2-40B4-BE49-F238E27FC236}">
                        <a16:creationId xmlns:a16="http://schemas.microsoft.com/office/drawing/2014/main" id="{AFD3D976-57D3-419C-B1C9-1A6A0937E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37" name="Freeform 449">
                    <a:extLst>
                      <a:ext uri="{FF2B5EF4-FFF2-40B4-BE49-F238E27FC236}">
                        <a16:creationId xmlns:a16="http://schemas.microsoft.com/office/drawing/2014/main" id="{BBE4E8FF-0294-4CE0-B187-CD064BEF45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738" name="Group 450">
                  <a:extLst>
                    <a:ext uri="{FF2B5EF4-FFF2-40B4-BE49-F238E27FC236}">
                      <a16:creationId xmlns:a16="http://schemas.microsoft.com/office/drawing/2014/main" id="{6BBFCC47-3D39-4DA4-9E89-1F8BA687CB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739" name="Freeform 451">
                    <a:extLst>
                      <a:ext uri="{FF2B5EF4-FFF2-40B4-BE49-F238E27FC236}">
                        <a16:creationId xmlns:a16="http://schemas.microsoft.com/office/drawing/2014/main" id="{0190F22D-1388-4C56-B0C7-F4890699BB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40" name="Freeform 452">
                    <a:extLst>
                      <a:ext uri="{FF2B5EF4-FFF2-40B4-BE49-F238E27FC236}">
                        <a16:creationId xmlns:a16="http://schemas.microsoft.com/office/drawing/2014/main" id="{52060CA1-2C7D-4436-9F3C-B4EB5C4E7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41" name="Group 453">
                <a:extLst>
                  <a:ext uri="{FF2B5EF4-FFF2-40B4-BE49-F238E27FC236}">
                    <a16:creationId xmlns:a16="http://schemas.microsoft.com/office/drawing/2014/main" id="{EC39F3C0-7E66-4AB9-B010-CD4665BB88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264227">
                <a:off x="2694" y="4866"/>
                <a:ext cx="3198" cy="2946"/>
                <a:chOff x="3759" y="4900"/>
                <a:chExt cx="3129" cy="3012"/>
              </a:xfrm>
            </p:grpSpPr>
            <p:grpSp>
              <p:nvGrpSpPr>
                <p:cNvPr id="12742" name="Group 454">
                  <a:extLst>
                    <a:ext uri="{FF2B5EF4-FFF2-40B4-BE49-F238E27FC236}">
                      <a16:creationId xmlns:a16="http://schemas.microsoft.com/office/drawing/2014/main" id="{2127349B-C28D-44C9-8A34-2B384A2E5B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59" y="4900"/>
                  <a:ext cx="1694" cy="2880"/>
                  <a:chOff x="3759" y="4900"/>
                  <a:chExt cx="1694" cy="2880"/>
                </a:xfrm>
              </p:grpSpPr>
              <p:sp>
                <p:nvSpPr>
                  <p:cNvPr id="12743" name="Freeform 455">
                    <a:extLst>
                      <a:ext uri="{FF2B5EF4-FFF2-40B4-BE49-F238E27FC236}">
                        <a16:creationId xmlns:a16="http://schemas.microsoft.com/office/drawing/2014/main" id="{00B300F1-0DCC-4C6B-9617-62B2424772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44" name="Freeform 456">
                    <a:extLst>
                      <a:ext uri="{FF2B5EF4-FFF2-40B4-BE49-F238E27FC236}">
                        <a16:creationId xmlns:a16="http://schemas.microsoft.com/office/drawing/2014/main" id="{6284725D-E73B-4B6D-9816-8BCB53F483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745" name="Group 457">
                  <a:extLst>
                    <a:ext uri="{FF2B5EF4-FFF2-40B4-BE49-F238E27FC236}">
                      <a16:creationId xmlns:a16="http://schemas.microsoft.com/office/drawing/2014/main" id="{B68CF136-E37F-4B10-B20A-39D3BE82C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2896700">
                  <a:off x="4614" y="5638"/>
                  <a:ext cx="1732" cy="2816"/>
                  <a:chOff x="3759" y="4900"/>
                  <a:chExt cx="1694" cy="2880"/>
                </a:xfrm>
              </p:grpSpPr>
              <p:sp>
                <p:nvSpPr>
                  <p:cNvPr id="12746" name="Freeform 458">
                    <a:extLst>
                      <a:ext uri="{FF2B5EF4-FFF2-40B4-BE49-F238E27FC236}">
                        <a16:creationId xmlns:a16="http://schemas.microsoft.com/office/drawing/2014/main" id="{F2F13B2E-6542-4C65-9B7A-30062816B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759" y="4900"/>
                    <a:ext cx="1226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47" name="Freeform 459">
                    <a:extLst>
                      <a:ext uri="{FF2B5EF4-FFF2-40B4-BE49-F238E27FC236}">
                        <a16:creationId xmlns:a16="http://schemas.microsoft.com/office/drawing/2014/main" id="{88495679-8C54-4603-89CA-22961548D5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4983">
                    <a:off x="4228" y="5060"/>
                    <a:ext cx="1225" cy="2720"/>
                  </a:xfrm>
                  <a:custGeom>
                    <a:avLst/>
                    <a:gdLst>
                      <a:gd name="T0" fmla="*/ 0 w 1410"/>
                      <a:gd name="T1" fmla="*/ 0 h 3060"/>
                      <a:gd name="T2" fmla="*/ 1260 w 1410"/>
                      <a:gd name="T3" fmla="*/ 1260 h 3060"/>
                      <a:gd name="T4" fmla="*/ 900 w 1410"/>
                      <a:gd name="T5" fmla="*/ 2700 h 3060"/>
                      <a:gd name="T6" fmla="*/ 900 w 1410"/>
                      <a:gd name="T7" fmla="*/ 3060 h 3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10" h="3060">
                        <a:moveTo>
                          <a:pt x="0" y="0"/>
                        </a:moveTo>
                        <a:cubicBezTo>
                          <a:pt x="555" y="405"/>
                          <a:pt x="1110" y="810"/>
                          <a:pt x="1260" y="1260"/>
                        </a:cubicBezTo>
                        <a:cubicBezTo>
                          <a:pt x="1410" y="1710"/>
                          <a:pt x="960" y="2400"/>
                          <a:pt x="900" y="2700"/>
                        </a:cubicBezTo>
                        <a:cubicBezTo>
                          <a:pt x="840" y="3000"/>
                          <a:pt x="870" y="3030"/>
                          <a:pt x="900" y="3060"/>
                        </a:cubicBezTo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748" name="Group 460">
                <a:extLst>
                  <a:ext uri="{FF2B5EF4-FFF2-40B4-BE49-F238E27FC236}">
                    <a16:creationId xmlns:a16="http://schemas.microsoft.com/office/drawing/2014/main" id="{694D34EE-68EC-47C9-AC63-0AA9A4AD0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5" y="6820"/>
                <a:ext cx="1498" cy="1661"/>
                <a:chOff x="7515" y="6020"/>
                <a:chExt cx="1498" cy="1661"/>
              </a:xfrm>
            </p:grpSpPr>
            <p:sp>
              <p:nvSpPr>
                <p:cNvPr id="12749" name="Freeform 461">
                  <a:extLst>
                    <a:ext uri="{FF2B5EF4-FFF2-40B4-BE49-F238E27FC236}">
                      <a16:creationId xmlns:a16="http://schemas.microsoft.com/office/drawing/2014/main" id="{5FF4207A-B10C-4F25-8FBA-BDAE861FF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5" y="6020"/>
                  <a:ext cx="1498" cy="1661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50" name="Freeform 462">
                  <a:extLst>
                    <a:ext uri="{FF2B5EF4-FFF2-40B4-BE49-F238E27FC236}">
                      <a16:creationId xmlns:a16="http://schemas.microsoft.com/office/drawing/2014/main" id="{8D3AD867-71C3-431F-BA5C-F79C2AC6A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" y="6180"/>
                  <a:ext cx="1163" cy="1387"/>
                </a:xfrm>
                <a:custGeom>
                  <a:avLst/>
                  <a:gdLst>
                    <a:gd name="T0" fmla="*/ 1098 w 1723"/>
                    <a:gd name="T1" fmla="*/ 220 h 1869"/>
                    <a:gd name="T2" fmla="*/ 1518 w 1723"/>
                    <a:gd name="T3" fmla="*/ 280 h 1869"/>
                    <a:gd name="T4" fmla="*/ 1538 w 1723"/>
                    <a:gd name="T5" fmla="*/ 500 h 1869"/>
                    <a:gd name="T6" fmla="*/ 1638 w 1723"/>
                    <a:gd name="T7" fmla="*/ 620 h 1869"/>
                    <a:gd name="T8" fmla="*/ 1678 w 1723"/>
                    <a:gd name="T9" fmla="*/ 680 h 1869"/>
                    <a:gd name="T10" fmla="*/ 1718 w 1723"/>
                    <a:gd name="T11" fmla="*/ 800 h 1869"/>
                    <a:gd name="T12" fmla="*/ 1598 w 1723"/>
                    <a:gd name="T13" fmla="*/ 1140 h 1869"/>
                    <a:gd name="T14" fmla="*/ 1538 w 1723"/>
                    <a:gd name="T15" fmla="*/ 1180 h 1869"/>
                    <a:gd name="T16" fmla="*/ 1418 w 1723"/>
                    <a:gd name="T17" fmla="*/ 1220 h 1869"/>
                    <a:gd name="T18" fmla="*/ 1358 w 1723"/>
                    <a:gd name="T19" fmla="*/ 1700 h 1869"/>
                    <a:gd name="T20" fmla="*/ 1058 w 1723"/>
                    <a:gd name="T21" fmla="*/ 1820 h 1869"/>
                    <a:gd name="T22" fmla="*/ 978 w 1723"/>
                    <a:gd name="T23" fmla="*/ 1840 h 1869"/>
                    <a:gd name="T24" fmla="*/ 898 w 1723"/>
                    <a:gd name="T25" fmla="*/ 1860 h 1869"/>
                    <a:gd name="T26" fmla="*/ 778 w 1723"/>
                    <a:gd name="T27" fmla="*/ 1840 h 1869"/>
                    <a:gd name="T28" fmla="*/ 758 w 1723"/>
                    <a:gd name="T29" fmla="*/ 1720 h 1869"/>
                    <a:gd name="T30" fmla="*/ 738 w 1723"/>
                    <a:gd name="T31" fmla="*/ 1660 h 1869"/>
                    <a:gd name="T32" fmla="*/ 238 w 1723"/>
                    <a:gd name="T33" fmla="*/ 1580 h 1869"/>
                    <a:gd name="T34" fmla="*/ 218 w 1723"/>
                    <a:gd name="T35" fmla="*/ 1520 h 1869"/>
                    <a:gd name="T36" fmla="*/ 238 w 1723"/>
                    <a:gd name="T37" fmla="*/ 1440 h 1869"/>
                    <a:gd name="T38" fmla="*/ 58 w 1723"/>
                    <a:gd name="T39" fmla="*/ 1280 h 1869"/>
                    <a:gd name="T40" fmla="*/ 58 w 1723"/>
                    <a:gd name="T41" fmla="*/ 800 h 1869"/>
                    <a:gd name="T42" fmla="*/ 38 w 1723"/>
                    <a:gd name="T43" fmla="*/ 420 h 1869"/>
                    <a:gd name="T44" fmla="*/ 498 w 1723"/>
                    <a:gd name="T45" fmla="*/ 260 h 1869"/>
                    <a:gd name="T46" fmla="*/ 518 w 1723"/>
                    <a:gd name="T47" fmla="*/ 80 h 1869"/>
                    <a:gd name="T48" fmla="*/ 538 w 1723"/>
                    <a:gd name="T49" fmla="*/ 20 h 1869"/>
                    <a:gd name="T50" fmla="*/ 598 w 1723"/>
                    <a:gd name="T51" fmla="*/ 0 h 1869"/>
                    <a:gd name="T52" fmla="*/ 938 w 1723"/>
                    <a:gd name="T53" fmla="*/ 20 h 1869"/>
                    <a:gd name="T54" fmla="*/ 998 w 1723"/>
                    <a:gd name="T55" fmla="*/ 40 h 1869"/>
                    <a:gd name="T56" fmla="*/ 1078 w 1723"/>
                    <a:gd name="T57" fmla="*/ 220 h 1869"/>
                    <a:gd name="T58" fmla="*/ 1138 w 1723"/>
                    <a:gd name="T59" fmla="*/ 240 h 1869"/>
                    <a:gd name="T60" fmla="*/ 1098 w 1723"/>
                    <a:gd name="T61" fmla="*/ 220 h 18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23" h="1869">
                      <a:moveTo>
                        <a:pt x="1098" y="220"/>
                      </a:moveTo>
                      <a:cubicBezTo>
                        <a:pt x="1296" y="234"/>
                        <a:pt x="1357" y="240"/>
                        <a:pt x="1518" y="280"/>
                      </a:cubicBezTo>
                      <a:cubicBezTo>
                        <a:pt x="1607" y="414"/>
                        <a:pt x="1517" y="250"/>
                        <a:pt x="1538" y="500"/>
                      </a:cubicBezTo>
                      <a:cubicBezTo>
                        <a:pt x="1544" y="572"/>
                        <a:pt x="1589" y="588"/>
                        <a:pt x="1638" y="620"/>
                      </a:cubicBezTo>
                      <a:cubicBezTo>
                        <a:pt x="1651" y="640"/>
                        <a:pt x="1668" y="658"/>
                        <a:pt x="1678" y="680"/>
                      </a:cubicBezTo>
                      <a:cubicBezTo>
                        <a:pt x="1695" y="719"/>
                        <a:pt x="1718" y="800"/>
                        <a:pt x="1718" y="800"/>
                      </a:cubicBezTo>
                      <a:cubicBezTo>
                        <a:pt x="1702" y="976"/>
                        <a:pt x="1723" y="1036"/>
                        <a:pt x="1598" y="1140"/>
                      </a:cubicBezTo>
                      <a:cubicBezTo>
                        <a:pt x="1580" y="1155"/>
                        <a:pt x="1560" y="1170"/>
                        <a:pt x="1538" y="1180"/>
                      </a:cubicBezTo>
                      <a:cubicBezTo>
                        <a:pt x="1499" y="1197"/>
                        <a:pt x="1418" y="1220"/>
                        <a:pt x="1418" y="1220"/>
                      </a:cubicBezTo>
                      <a:cubicBezTo>
                        <a:pt x="1367" y="1372"/>
                        <a:pt x="1440" y="1597"/>
                        <a:pt x="1358" y="1700"/>
                      </a:cubicBezTo>
                      <a:cubicBezTo>
                        <a:pt x="1297" y="1777"/>
                        <a:pt x="1137" y="1800"/>
                        <a:pt x="1058" y="1820"/>
                      </a:cubicBezTo>
                      <a:cubicBezTo>
                        <a:pt x="1031" y="1827"/>
                        <a:pt x="1005" y="1833"/>
                        <a:pt x="978" y="1840"/>
                      </a:cubicBezTo>
                      <a:cubicBezTo>
                        <a:pt x="951" y="1847"/>
                        <a:pt x="898" y="1860"/>
                        <a:pt x="898" y="1860"/>
                      </a:cubicBezTo>
                      <a:cubicBezTo>
                        <a:pt x="858" y="1853"/>
                        <a:pt x="807" y="1869"/>
                        <a:pt x="778" y="1840"/>
                      </a:cubicBezTo>
                      <a:cubicBezTo>
                        <a:pt x="749" y="1811"/>
                        <a:pt x="767" y="1760"/>
                        <a:pt x="758" y="1720"/>
                      </a:cubicBezTo>
                      <a:cubicBezTo>
                        <a:pt x="753" y="1699"/>
                        <a:pt x="745" y="1680"/>
                        <a:pt x="738" y="1660"/>
                      </a:cubicBezTo>
                      <a:cubicBezTo>
                        <a:pt x="572" y="1715"/>
                        <a:pt x="381" y="1675"/>
                        <a:pt x="238" y="1580"/>
                      </a:cubicBezTo>
                      <a:cubicBezTo>
                        <a:pt x="231" y="1560"/>
                        <a:pt x="218" y="1541"/>
                        <a:pt x="218" y="1520"/>
                      </a:cubicBezTo>
                      <a:cubicBezTo>
                        <a:pt x="218" y="1493"/>
                        <a:pt x="250" y="1465"/>
                        <a:pt x="238" y="1440"/>
                      </a:cubicBezTo>
                      <a:cubicBezTo>
                        <a:pt x="204" y="1372"/>
                        <a:pt x="121" y="1322"/>
                        <a:pt x="58" y="1280"/>
                      </a:cubicBezTo>
                      <a:cubicBezTo>
                        <a:pt x="4" y="1117"/>
                        <a:pt x="0" y="975"/>
                        <a:pt x="58" y="800"/>
                      </a:cubicBezTo>
                      <a:cubicBezTo>
                        <a:pt x="51" y="673"/>
                        <a:pt x="33" y="547"/>
                        <a:pt x="38" y="420"/>
                      </a:cubicBezTo>
                      <a:cubicBezTo>
                        <a:pt x="46" y="225"/>
                        <a:pt x="401" y="266"/>
                        <a:pt x="498" y="260"/>
                      </a:cubicBezTo>
                      <a:cubicBezTo>
                        <a:pt x="505" y="200"/>
                        <a:pt x="508" y="140"/>
                        <a:pt x="518" y="80"/>
                      </a:cubicBezTo>
                      <a:cubicBezTo>
                        <a:pt x="521" y="59"/>
                        <a:pt x="523" y="35"/>
                        <a:pt x="538" y="20"/>
                      </a:cubicBezTo>
                      <a:cubicBezTo>
                        <a:pt x="553" y="5"/>
                        <a:pt x="578" y="7"/>
                        <a:pt x="598" y="0"/>
                      </a:cubicBezTo>
                      <a:cubicBezTo>
                        <a:pt x="711" y="7"/>
                        <a:pt x="825" y="9"/>
                        <a:pt x="938" y="20"/>
                      </a:cubicBezTo>
                      <a:cubicBezTo>
                        <a:pt x="959" y="22"/>
                        <a:pt x="983" y="25"/>
                        <a:pt x="998" y="40"/>
                      </a:cubicBezTo>
                      <a:cubicBezTo>
                        <a:pt x="1020" y="62"/>
                        <a:pt x="1056" y="198"/>
                        <a:pt x="1078" y="220"/>
                      </a:cubicBezTo>
                      <a:cubicBezTo>
                        <a:pt x="1093" y="235"/>
                        <a:pt x="1117" y="240"/>
                        <a:pt x="1138" y="240"/>
                      </a:cubicBezTo>
                      <a:cubicBezTo>
                        <a:pt x="1153" y="240"/>
                        <a:pt x="1111" y="227"/>
                        <a:pt x="1098" y="22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2753" name="Text Box 465">
            <a:extLst>
              <a:ext uri="{FF2B5EF4-FFF2-40B4-BE49-F238E27FC236}">
                <a16:creationId xmlns:a16="http://schemas.microsoft.com/office/drawing/2014/main" id="{A5E04300-01B3-4886-A010-1B9B9674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132" y="4804667"/>
            <a:ext cx="33564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CC0000"/>
                </a:solidFill>
              </a:rPr>
              <a:t>I made 4 bunches of 3.</a:t>
            </a:r>
          </a:p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CC0000"/>
                </a:solidFill>
              </a:rPr>
              <a:t>12 ÷ 3 = 4</a:t>
            </a:r>
          </a:p>
        </p:txBody>
      </p:sp>
      <p:sp>
        <p:nvSpPr>
          <p:cNvPr id="310" name="Rectangle 3">
            <a:extLst>
              <a:ext uri="{FF2B5EF4-FFF2-40B4-BE49-F238E27FC236}">
                <a16:creationId xmlns:a16="http://schemas.microsoft.com/office/drawing/2014/main" id="{A37B9D4C-E191-415B-997E-A279F4A8DAD8}"/>
              </a:ext>
            </a:extLst>
          </p:cNvPr>
          <p:cNvSpPr txBox="1">
            <a:spLocks noChangeArrowheads="1"/>
          </p:cNvSpPr>
          <p:nvPr/>
        </p:nvSpPr>
        <p:spPr>
          <a:xfrm>
            <a:off x="669360" y="3034050"/>
            <a:ext cx="2660909" cy="4602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3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None/>
            </a:pPr>
            <a:endParaRPr lang="en-GB" altLang="en-US" sz="2800" dirty="0"/>
          </a:p>
          <a:p>
            <a:pPr fontAlgn="auto">
              <a:buFontTx/>
              <a:buNone/>
            </a:pPr>
            <a:r>
              <a:rPr lang="en-GB" altLang="en-US" sz="2800" dirty="0"/>
              <a:t>   I need to group to make bunches my daffodils. </a:t>
            </a:r>
          </a:p>
          <a:p>
            <a:pPr fontAlgn="auto">
              <a:buFontTx/>
              <a:buNone/>
            </a:pPr>
            <a:endParaRPr lang="en-GB" altLang="en-US" sz="2800" dirty="0"/>
          </a:p>
          <a:p>
            <a:pPr fontAlgn="auto">
              <a:buFontTx/>
              <a:buNone/>
            </a:pPr>
            <a:r>
              <a:rPr lang="en-GB" altLang="en-US" sz="2800" dirty="0"/>
              <a:t>I need 3 in each group. </a:t>
            </a:r>
          </a:p>
          <a:p>
            <a:pPr fontAlgn="auto">
              <a:buFontTx/>
              <a:buNone/>
            </a:pP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2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2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67E9-03D1-43F7-94E2-0BF48BF6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14E32-930E-4159-84B5-CABF38171533}"/>
              </a:ext>
            </a:extLst>
          </p:cNvPr>
          <p:cNvSpPr txBox="1"/>
          <p:nvPr/>
        </p:nvSpPr>
        <p:spPr>
          <a:xfrm>
            <a:off x="1371600" y="5486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have 8 bean bags.</a:t>
            </a:r>
          </a:p>
          <a:p>
            <a:r>
              <a:rPr lang="en-GB" dirty="0"/>
              <a:t>To play their next game, each child needs 2 bean bags. How many children can play?</a:t>
            </a:r>
          </a:p>
          <a:p>
            <a:r>
              <a:rPr lang="en-GB" dirty="0"/>
              <a:t>I need to put the beanbags into groups of 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61FC7-02B2-4F6C-9D6E-606951BD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33" y="249992"/>
            <a:ext cx="7391400" cy="51057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C92CA1-11CA-4D54-8804-3120EBB6731C}"/>
              </a:ext>
            </a:extLst>
          </p:cNvPr>
          <p:cNvSpPr/>
          <p:nvPr/>
        </p:nvSpPr>
        <p:spPr>
          <a:xfrm>
            <a:off x="1045806" y="1066800"/>
            <a:ext cx="1773594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92B059-1301-4CAC-AA86-9FED62A984DD}"/>
              </a:ext>
            </a:extLst>
          </p:cNvPr>
          <p:cNvSpPr/>
          <p:nvPr/>
        </p:nvSpPr>
        <p:spPr>
          <a:xfrm>
            <a:off x="2938365" y="1034143"/>
            <a:ext cx="1773594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70446B-434A-4BF8-8DD4-631E5AC389B5}"/>
              </a:ext>
            </a:extLst>
          </p:cNvPr>
          <p:cNvSpPr/>
          <p:nvPr/>
        </p:nvSpPr>
        <p:spPr>
          <a:xfrm>
            <a:off x="4711959" y="1062135"/>
            <a:ext cx="1773594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D26112-1282-450C-BA3B-963CBDE23946}"/>
              </a:ext>
            </a:extLst>
          </p:cNvPr>
          <p:cNvSpPr/>
          <p:nvPr/>
        </p:nvSpPr>
        <p:spPr>
          <a:xfrm>
            <a:off x="6703268" y="1063690"/>
            <a:ext cx="1773594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83CD79-6F35-48C6-8333-A22F1AA15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705600" cy="4730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DFC5F-F0AC-4006-BE68-FD93DB5D1B7E}"/>
              </a:ext>
            </a:extLst>
          </p:cNvPr>
          <p:cNvSpPr txBox="1"/>
          <p:nvPr/>
        </p:nvSpPr>
        <p:spPr>
          <a:xfrm>
            <a:off x="2590800" y="5029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 beanbags  grouped into 2’s  = 4 groups.</a:t>
            </a:r>
          </a:p>
          <a:p>
            <a:endParaRPr lang="en-GB" dirty="0"/>
          </a:p>
          <a:p>
            <a:r>
              <a:rPr lang="en-GB" dirty="0"/>
              <a:t>4 children can play the game.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2986E-0D49-4A0B-9E01-153BB3452A67}"/>
              </a:ext>
            </a:extLst>
          </p:cNvPr>
          <p:cNvSpPr txBox="1"/>
          <p:nvPr/>
        </p:nvSpPr>
        <p:spPr>
          <a:xfrm>
            <a:off x="3371461" y="596497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8 ÷ 2 = 4 </a:t>
            </a:r>
          </a:p>
        </p:txBody>
      </p:sp>
    </p:spTree>
    <p:extLst>
      <p:ext uri="{BB962C8B-B14F-4D97-AF65-F5344CB8AC3E}">
        <p14:creationId xmlns:p14="http://schemas.microsoft.com/office/powerpoint/2010/main" val="429401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495C-B9D7-4EC8-B32C-AA7CC9C7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8BD49-ADDE-4102-B08D-9DCC5709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3E64A-B9E7-4060-97E6-62ECEA196BB4}"/>
              </a:ext>
            </a:extLst>
          </p:cNvPr>
          <p:cNvSpPr txBox="1"/>
          <p:nvPr/>
        </p:nvSpPr>
        <p:spPr>
          <a:xfrm>
            <a:off x="5943600" y="5562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BEF425-C43E-4ACF-8297-E982921F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50630"/>
            <a:ext cx="7620000" cy="55691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C6D2B8-B6DB-4733-9A15-A3C3049773DD}"/>
              </a:ext>
            </a:extLst>
          </p:cNvPr>
          <p:cNvSpPr/>
          <p:nvPr/>
        </p:nvSpPr>
        <p:spPr>
          <a:xfrm>
            <a:off x="819150" y="30324"/>
            <a:ext cx="7620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E1448-D903-4C2C-A074-4A4896278365}"/>
              </a:ext>
            </a:extLst>
          </p:cNvPr>
          <p:cNvSpPr txBox="1"/>
          <p:nvPr/>
        </p:nvSpPr>
        <p:spPr>
          <a:xfrm>
            <a:off x="1371600" y="76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Dora is playing with these cards.  Each person needs 4 cards.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101C5-A391-4327-87E8-6DA732103034}"/>
              </a:ext>
            </a:extLst>
          </p:cNvPr>
          <p:cNvSpPr txBox="1"/>
          <p:nvPr/>
        </p:nvSpPr>
        <p:spPr>
          <a:xfrm>
            <a:off x="1219200" y="455461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 cards grouped into 4</a:t>
            </a:r>
          </a:p>
        </p:txBody>
      </p:sp>
    </p:spTree>
    <p:extLst>
      <p:ext uri="{BB962C8B-B14F-4D97-AF65-F5344CB8AC3E}">
        <p14:creationId xmlns:p14="http://schemas.microsoft.com/office/powerpoint/2010/main" val="178733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DC8D-CFCC-40CC-893B-FEBE33DE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75A3-F610-4C11-AB29-45C69C9E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561CA-D4BC-417D-A3E1-396D67E8C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0" y="4665"/>
            <a:ext cx="851077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860884-B700-4AF2-9C19-A6D92066C3AC}"/>
              </a:ext>
            </a:extLst>
          </p:cNvPr>
          <p:cNvSpPr/>
          <p:nvPr/>
        </p:nvSpPr>
        <p:spPr>
          <a:xfrm>
            <a:off x="381000" y="30324"/>
            <a:ext cx="8058150" cy="65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BD3E7-B4CF-40A4-BCD0-C8C344F6B5D5}"/>
              </a:ext>
            </a:extLst>
          </p:cNvPr>
          <p:cNvSpPr/>
          <p:nvPr/>
        </p:nvSpPr>
        <p:spPr>
          <a:xfrm>
            <a:off x="7620000" y="50540"/>
            <a:ext cx="1096709" cy="214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FA207-797F-48DB-AEBD-8E043670328A}"/>
              </a:ext>
            </a:extLst>
          </p:cNvPr>
          <p:cNvSpPr/>
          <p:nvPr/>
        </p:nvSpPr>
        <p:spPr>
          <a:xfrm>
            <a:off x="5915025" y="591716"/>
            <a:ext cx="2419350" cy="128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52BBD-97B8-4808-9D14-8D0CF0C02CB9}"/>
              </a:ext>
            </a:extLst>
          </p:cNvPr>
          <p:cNvSpPr/>
          <p:nvPr/>
        </p:nvSpPr>
        <p:spPr>
          <a:xfrm>
            <a:off x="5353050" y="731675"/>
            <a:ext cx="2266950" cy="447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6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9A200A-24DB-47CE-8B6D-46A01399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35" y="0"/>
            <a:ext cx="8521665" cy="68667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5566AA-7943-41D1-A5E3-DF17A81ABB5E}"/>
              </a:ext>
            </a:extLst>
          </p:cNvPr>
          <p:cNvSpPr/>
          <p:nvPr/>
        </p:nvSpPr>
        <p:spPr>
          <a:xfrm>
            <a:off x="7410450" y="165618"/>
            <a:ext cx="1733550" cy="32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1882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221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Crop</vt:lpstr>
      <vt:lpstr>Year 2– Multiplication and division</vt:lpstr>
      <vt:lpstr>Yesterday, we learnt to divide by sharing.  Today, we are going to learn a new way to divide using grouping, putting things into groups.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÷  2 = </vt:lpstr>
      <vt:lpstr>10 ÷  2 = </vt:lpstr>
    </vt:vector>
  </TitlesOfParts>
  <Company>NCSL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Daffodils</dc:title>
  <dc:creator>NCSL Recipient</dc:creator>
  <cp:lastModifiedBy>Jay Lacey</cp:lastModifiedBy>
  <cp:revision>21</cp:revision>
  <dcterms:created xsi:type="dcterms:W3CDTF">2004-03-01T20:05:53Z</dcterms:created>
  <dcterms:modified xsi:type="dcterms:W3CDTF">2020-07-05T12:58:01Z</dcterms:modified>
</cp:coreProperties>
</file>