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90" r:id="rId2"/>
  </p:sldMasterIdLst>
  <p:notesMasterIdLst>
    <p:notesMasterId r:id="rId11"/>
  </p:notesMasterIdLst>
  <p:sldIdLst>
    <p:sldId id="277" r:id="rId3"/>
    <p:sldId id="367" r:id="rId4"/>
    <p:sldId id="366" r:id="rId5"/>
    <p:sldId id="368" r:id="rId6"/>
    <p:sldId id="369" r:id="rId7"/>
    <p:sldId id="370" r:id="rId8"/>
    <p:sldId id="371" r:id="rId9"/>
    <p:sldId id="37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NCILS - Showeet.com" id="{15BA8034-F55E-4277-859C-36F5DF4BB9EE}">
          <p14:sldIdLst>
            <p14:sldId id="277"/>
            <p14:sldId id="367"/>
            <p14:sldId id="366"/>
            <p14:sldId id="368"/>
            <p14:sldId id="369"/>
            <p14:sldId id="370"/>
            <p14:sldId id="371"/>
            <p14:sldId id="372"/>
          </p14:sldIdLst>
        </p14:section>
        <p14:section name="CREDITS &amp; COPYRIGHTS" id="{2FDD1312-9DC1-4874-A32E-87A5D85FEE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145" autoAdjust="0"/>
  </p:normalViewPr>
  <p:slideViewPr>
    <p:cSldViewPr snapToGrid="0">
      <p:cViewPr varScale="1">
        <p:scale>
          <a:sx n="108" d="100"/>
          <a:sy n="108" d="100"/>
        </p:scale>
        <p:origin x="10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7BD74-8FAA-438D-9BD4-7935D76CDE71}" type="datetimeFigureOut">
              <a:rPr lang="en-US" smtClean="0"/>
              <a:t>6/12/2020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41037-AE2D-48B2-93EC-3664183E0FD4}" type="slidenum">
              <a:rPr lang="en-US" smtClean="0"/>
              <a:t>‹#›</a:t>
            </a:fld>
            <a:endParaRPr lang="en-US"/>
          </a:p>
        </p:txBody>
      </p:sp>
    </p:spTree>
    <p:extLst>
      <p:ext uri="{BB962C8B-B14F-4D97-AF65-F5344CB8AC3E}">
        <p14:creationId xmlns:p14="http://schemas.microsoft.com/office/powerpoint/2010/main" val="121859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 Photo credits: Pixabay (</a:t>
            </a:r>
            <a:r>
              <a:rPr lang="en-US" sz="1200" b="0" i="0" kern="1200">
                <a:solidFill>
                  <a:schemeClr val="tx1"/>
                </a:solidFill>
                <a:effectLst/>
                <a:latin typeface="+mn-lt"/>
                <a:ea typeface="+mn-ea"/>
                <a:cs typeface="+mn-cs"/>
              </a:rPr>
              <a:t>CC0 Public DomainFree for commercial use No attribution required)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96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428750" y="0"/>
            <a:ext cx="7715250" cy="5907024"/>
          </a:xfrm>
          <a:prstGeom prst="rect">
            <a:avLst/>
          </a:prstGeom>
        </p:spPr>
      </p:pic>
      <p:sp>
        <p:nvSpPr>
          <p:cNvPr id="31" name="Footer Placeholder 4"/>
          <p:cNvSpPr>
            <a:spLocks noGrp="1"/>
          </p:cNvSpPr>
          <p:nvPr>
            <p:ph type="ftr" sz="quarter" idx="11"/>
          </p:nvPr>
        </p:nvSpPr>
        <p:spPr>
          <a:xfrm>
            <a:off x="5851436" y="6457949"/>
            <a:ext cx="30861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428750" y="5907024"/>
            <a:ext cx="7715250" cy="950976"/>
          </a:xfrm>
          <a:prstGeom prst="rect">
            <a:avLst/>
          </a:prstGeom>
        </p:spPr>
      </p:pic>
      <p:sp>
        <p:nvSpPr>
          <p:cNvPr id="30" name="Date Placeholder 3"/>
          <p:cNvSpPr>
            <a:spLocks noGrp="1"/>
          </p:cNvSpPr>
          <p:nvPr>
            <p:ph type="dt" sz="half" idx="10"/>
          </p:nvPr>
        </p:nvSpPr>
        <p:spPr>
          <a:xfrm>
            <a:off x="6983368" y="6151498"/>
            <a:ext cx="20574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597065" y="3552028"/>
            <a:ext cx="4875048" cy="2387600"/>
          </a:xfrm>
        </p:spPr>
        <p:txBody>
          <a:bodyPr anchor="b">
            <a:normAutofit/>
          </a:bodyPr>
          <a:lstStyle>
            <a:lvl1pPr algn="l">
              <a:defRPr sz="525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597065" y="6030052"/>
            <a:ext cx="4875048" cy="486570"/>
          </a:xfrm>
        </p:spPr>
        <p:txBody>
          <a:bodyPr anchor="ctr">
            <a:normAutofit/>
          </a:bodyPr>
          <a:lstStyle>
            <a:lvl1pPr marL="0" indent="0" algn="l">
              <a:buNone/>
              <a:defRPr sz="2100">
                <a:solidFill>
                  <a:srgbClr val="FF66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3373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chemeClr val="bg1"/>
                </a:solidFill>
              </a:defRPr>
            </a:lvl1pPr>
            <a:lvl2pPr>
              <a:spcAft>
                <a:spcPts val="450"/>
              </a:spcAft>
              <a:defRPr sz="2400">
                <a:solidFill>
                  <a:schemeClr val="bg1"/>
                </a:solidFill>
              </a:defRPr>
            </a:lvl2pPr>
            <a:lvl3pPr>
              <a:spcAft>
                <a:spcPts val="450"/>
              </a:spcAft>
              <a:defRPr sz="2100">
                <a:solidFill>
                  <a:schemeClr val="bg1"/>
                </a:solidFill>
              </a:defRPr>
            </a:lvl3pPr>
            <a:lvl4pPr>
              <a:spcAft>
                <a:spcPts val="450"/>
              </a:spcAft>
              <a:defRPr sz="1800">
                <a:solidFill>
                  <a:schemeClr val="bg1"/>
                </a:solidFill>
              </a:defRPr>
            </a:lvl4pPr>
            <a:lvl5pPr>
              <a:spcAft>
                <a:spcPts val="450"/>
              </a:spcAft>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5546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07181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vert="horz" lIns="91440" tIns="45720" rIns="91440" bIns="45720" rtlCol="0" anchor="ctr">
            <a:normAutofit/>
          </a:bodyPr>
          <a:lstStyle>
            <a:lvl1pPr>
              <a:defRPr lang="en-US" sz="36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6286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3545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1714" cy="6858000"/>
          </a:xfrm>
        </p:spPr>
        <p:txBody>
          <a:bodyPr/>
          <a:lstStyle/>
          <a:p>
            <a:endParaRPr lang="en-US"/>
          </a:p>
        </p:txBody>
      </p:sp>
      <p:sp>
        <p:nvSpPr>
          <p:cNvPr id="39" name="Title 1"/>
          <p:cNvSpPr>
            <a:spLocks noGrp="1"/>
          </p:cNvSpPr>
          <p:nvPr>
            <p:ph type="title"/>
          </p:nvPr>
        </p:nvSpPr>
        <p:spPr>
          <a:xfrm>
            <a:off x="442913" y="4350724"/>
            <a:ext cx="8258175" cy="1634294"/>
          </a:xfrm>
          <a:prstGeom prst="rect">
            <a:avLst/>
          </a:prstGeom>
          <a:solidFill>
            <a:schemeClr val="bg1">
              <a:alpha val="80000"/>
            </a:schemeClr>
          </a:solidFill>
        </p:spPr>
        <p:txBody>
          <a:bodyPr wrap="square" tIns="91440" anchor="b">
            <a:spAutoFit/>
          </a:bodyPr>
          <a:lstStyle>
            <a:lvl1pPr algn="ctr">
              <a:defRPr sz="54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442913" y="5985019"/>
            <a:ext cx="8258175" cy="549381"/>
          </a:xfrm>
          <a:prstGeom prst="rect">
            <a:avLst/>
          </a:prstGeom>
          <a:solidFill>
            <a:schemeClr val="bg1">
              <a:alpha val="80000"/>
            </a:schemeClr>
          </a:solidFill>
        </p:spPr>
        <p:txBody>
          <a:bodyPr wrap="square">
            <a:spAutoFit/>
          </a:bodyPr>
          <a:lstStyle>
            <a:lvl1pPr marL="0" indent="0" algn="ctr">
              <a:buNone/>
              <a:defRPr sz="33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130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2682" y="3334832"/>
            <a:ext cx="5301318" cy="3523168"/>
          </a:xfrm>
          <a:prstGeom prst="rect">
            <a:avLst/>
          </a:prstGeom>
        </p:spPr>
      </p:pic>
      <p:sp>
        <p:nvSpPr>
          <p:cNvPr id="21" name="Title 1"/>
          <p:cNvSpPr>
            <a:spLocks noGrp="1"/>
          </p:cNvSpPr>
          <p:nvPr>
            <p:ph type="title"/>
          </p:nvPr>
        </p:nvSpPr>
        <p:spPr>
          <a:xfrm>
            <a:off x="623887" y="2555275"/>
            <a:ext cx="5787798" cy="2852737"/>
          </a:xfrm>
        </p:spPr>
        <p:txBody>
          <a:bodyPr vert="horz" wrap="square" lIns="91440" tIns="45720" rIns="91440" bIns="0" rtlCol="0" anchor="b">
            <a:noAutofit/>
          </a:bodyPr>
          <a:lstStyle>
            <a:lvl1pPr algn="ctr">
              <a:defRPr lang="en-US" sz="279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053193" y="5737790"/>
            <a:ext cx="4929188" cy="790428"/>
          </a:xfrm>
        </p:spPr>
        <p:txBody>
          <a:bodyPr/>
          <a:lstStyle>
            <a:lvl1pPr marL="0" indent="0" algn="ctr">
              <a:buNone/>
              <a:defRPr sz="1800">
                <a:solidFill>
                  <a:srgbClr val="FE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1969973" y="4584688"/>
            <a:ext cx="3095625" cy="977900"/>
          </a:xfrm>
        </p:spPr>
        <p:txBody>
          <a:bodyPr>
            <a:noAutofit/>
          </a:bodyPr>
          <a:lstStyle>
            <a:lvl1pPr marL="0" indent="0" algn="ctr">
              <a:buNone/>
              <a:defRPr sz="4050" b="1">
                <a:solidFill>
                  <a:schemeClr val="accent3"/>
                </a:solidFill>
              </a:defRPr>
            </a:lvl1pPr>
            <a:lvl2pPr marL="342900" indent="0" algn="ctr">
              <a:buNone/>
              <a:defRPr sz="3600" b="1">
                <a:solidFill>
                  <a:schemeClr val="accent3"/>
                </a:solidFill>
              </a:defRPr>
            </a:lvl2pPr>
            <a:lvl3pPr marL="685800" indent="0" algn="ctr">
              <a:buNone/>
              <a:defRPr sz="3300" b="1">
                <a:solidFill>
                  <a:schemeClr val="accent3"/>
                </a:solidFill>
              </a:defRPr>
            </a:lvl3pPr>
            <a:lvl4pPr marL="1028700" indent="0" algn="ctr">
              <a:buNone/>
              <a:defRPr sz="3000" b="1">
                <a:solidFill>
                  <a:schemeClr val="accent3"/>
                </a:solidFill>
              </a:defRPr>
            </a:lvl4pPr>
            <a:lvl5pPr marL="1371600" indent="0" algn="ctr">
              <a:buNone/>
              <a:defRPr sz="3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8269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149213" y="2318239"/>
            <a:ext cx="6845576" cy="3242021"/>
          </a:xfrm>
          <a:prstGeom prst="rect">
            <a:avLst/>
          </a:prstGeom>
          <a:solidFill>
            <a:schemeClr val="bg2"/>
          </a:solidFill>
          <a:effectLst/>
        </p:spPr>
        <p:txBody>
          <a:bodyPr vert="horz" lIns="91440" tIns="45720" rIns="91440" bIns="45720" rtlCol="0" anchor="ctr">
            <a:normAutofit/>
          </a:bodyPr>
          <a:lstStyle>
            <a:lvl1pPr>
              <a:defRPr lang="en-US" sz="45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876300" y="20119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55"/>
          <p:cNvSpPr>
            <a:spLocks noEditPoints="1"/>
          </p:cNvSpPr>
          <p:nvPr userDrawn="1"/>
        </p:nvSpPr>
        <p:spPr bwMode="auto">
          <a:xfrm>
            <a:off x="6728222" y="4260584"/>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5837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7" name="Picture 6"/>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2459736" cy="4718304"/>
          </a:xfrm>
          <a:prstGeom prst="rect">
            <a:avLst/>
          </a:prstGeom>
        </p:spPr>
      </p:pic>
      <p:sp>
        <p:nvSpPr>
          <p:cNvPr id="2" name="Title 1"/>
          <p:cNvSpPr>
            <a:spLocks noGrp="1"/>
          </p:cNvSpPr>
          <p:nvPr>
            <p:ph type="title"/>
          </p:nvPr>
        </p:nvSpPr>
        <p:spPr>
          <a:xfrm>
            <a:off x="370114" y="365126"/>
            <a:ext cx="3026228" cy="1325563"/>
          </a:xfrm>
          <a:noFill/>
        </p:spPr>
        <p:txBody>
          <a:bodyPr vert="horz" lIns="91440" tIns="45720" rIns="91440" bIns="45720" rtlCol="0" anchor="t">
            <a:normAutofit/>
          </a:bodyPr>
          <a:lstStyle>
            <a:lvl1pPr>
              <a:defRPr lang="en-US" sz="36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60470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97542"/>
            <a:ext cx="3394710" cy="3566659"/>
          </a:xfrm>
          <a:prstGeom prst="rect">
            <a:avLst/>
          </a:prstGeom>
          <a:noFill/>
        </p:spPr>
        <p:txBody>
          <a:bodyPr vert="horz" lIns="0" tIns="45720" rIns="0" bIns="45720" rtlCol="0" anchor="ctr">
            <a:noAutofit/>
          </a:bodyPr>
          <a:lstStyle>
            <a:lvl1pPr marL="0" indent="0" algn="ctr">
              <a:lnSpc>
                <a:spcPts val="3000"/>
              </a:lnSpc>
              <a:buNone/>
              <a:defRPr lang="en-US" sz="3000" b="1">
                <a:solidFill>
                  <a:srgbClr val="FF6600"/>
                </a:solidFill>
              </a:defRPr>
            </a:lvl1pPr>
            <a:lvl2pPr marL="342900" indent="0">
              <a:buNone/>
              <a:defRPr lang="en-US" sz="4500">
                <a:solidFill>
                  <a:schemeClr val="tx1"/>
                </a:solidFill>
              </a:defRPr>
            </a:lvl2pPr>
            <a:lvl3pPr marL="685800" indent="0">
              <a:buNone/>
              <a:defRPr lang="en-US" sz="4050">
                <a:solidFill>
                  <a:schemeClr val="tx1"/>
                </a:solidFill>
              </a:defRPr>
            </a:lvl3pPr>
            <a:lvl4pPr marL="1028700" indent="0">
              <a:buNone/>
              <a:defRPr lang="en-US" sz="3600">
                <a:solidFill>
                  <a:schemeClr val="tx1"/>
                </a:solidFill>
              </a:defRPr>
            </a:lvl4pPr>
            <a:lvl5pPr marL="1371600" indent="0">
              <a:buNone/>
              <a:defRPr lang="en-US" sz="3600">
                <a:solidFill>
                  <a:schemeClr val="tx1"/>
                </a:solidFill>
              </a:defRPr>
            </a:lvl5pPr>
          </a:lstStyle>
          <a:p>
            <a:pPr lvl="0"/>
            <a:r>
              <a:rPr lang="en-US"/>
              <a:t>Edit Master text styles</a:t>
            </a:r>
          </a:p>
        </p:txBody>
      </p:sp>
      <p:sp>
        <p:nvSpPr>
          <p:cNvPr id="2" name="Title 1"/>
          <p:cNvSpPr>
            <a:spLocks noGrp="1"/>
          </p:cNvSpPr>
          <p:nvPr>
            <p:ph type="title"/>
          </p:nvPr>
        </p:nvSpPr>
        <p:spPr>
          <a:xfrm>
            <a:off x="628650" y="365126"/>
            <a:ext cx="7886700" cy="1325563"/>
          </a:xfrm>
          <a:solidFill>
            <a:srgbClr val="FFFFFF">
              <a:alpha val="50196"/>
            </a:srgbClr>
          </a:solidFill>
        </p:spPr>
        <p:txBody>
          <a:bodyPr vert="horz" lIns="91440" tIns="45720" rIns="91440" bIns="45720" rtlCol="0" anchor="ctr">
            <a:normAutofit/>
          </a:bodyPr>
          <a:lstStyle>
            <a:lvl1pPr>
              <a:defRPr lang="en-US" sz="36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4652010" y="0"/>
            <a:ext cx="4491990" cy="6858000"/>
          </a:xfrm>
        </p:spPr>
        <p:txBody>
          <a:bodyPr/>
          <a:lstStyle/>
          <a:p>
            <a:endParaRPr lang="en-US"/>
          </a:p>
        </p:txBody>
      </p:sp>
      <p:sp>
        <p:nvSpPr>
          <p:cNvPr id="8" name="Date Placeholder 3"/>
          <p:cNvSpPr>
            <a:spLocks noGrp="1"/>
          </p:cNvSpPr>
          <p:nvPr>
            <p:ph type="dt" sz="half" idx="10"/>
          </p:nvPr>
        </p:nvSpPr>
        <p:spPr>
          <a:xfrm>
            <a:off x="117021" y="6414407"/>
            <a:ext cx="1221922"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1534885" y="6414407"/>
            <a:ext cx="3117125"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381000" y="18468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55"/>
          <p:cNvSpPr>
            <a:spLocks noEditPoints="1"/>
          </p:cNvSpPr>
          <p:nvPr userDrawn="1"/>
        </p:nvSpPr>
        <p:spPr bwMode="auto">
          <a:xfrm>
            <a:off x="2651522" y="4211539"/>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88367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bg1"/>
                </a:solidFill>
              </a:defRPr>
            </a:lvl1pPr>
            <a:lvl2pPr>
              <a:defRPr sz="2400">
                <a:solidFill>
                  <a:schemeClr val="bg1"/>
                </a:solidFill>
              </a:defRPr>
            </a:lvl2pPr>
            <a:lvl3pPr>
              <a:defRPr sz="21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85000"/>
                  </a:schemeClr>
                </a:solidFill>
              </a:defRPr>
            </a:lvl1pPr>
            <a:lvl2pPr>
              <a:defRPr sz="1500">
                <a:solidFill>
                  <a:schemeClr val="bg1">
                    <a:lumMod val="85000"/>
                  </a:schemeClr>
                </a:solidFill>
              </a:defRPr>
            </a:lvl2pPr>
            <a:lvl3pPr>
              <a:defRPr sz="1350">
                <a:solidFill>
                  <a:schemeClr val="bg1">
                    <a:lumMod val="85000"/>
                  </a:schemeClr>
                </a:solidFill>
              </a:defRPr>
            </a:lvl3pPr>
            <a:lvl4pPr>
              <a:defRPr sz="1200">
                <a:solidFill>
                  <a:schemeClr val="bg1">
                    <a:lumMod val="85000"/>
                  </a:schemeClr>
                </a:solidFill>
              </a:defRPr>
            </a:lvl4pPr>
            <a:lvl5pPr>
              <a:defRPr sz="12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6232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tx1"/>
                </a:solidFill>
              </a:defRPr>
            </a:lvl1pPr>
            <a:lvl2pPr>
              <a:defRPr sz="24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1947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539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239934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latin typeface="+mn-lt"/>
              </a:defRPr>
            </a:lvl1pPr>
          </a:lstStyle>
          <a:p>
            <a:r>
              <a:rPr lang="en-US"/>
              <a:t>Click to edit Master title style</a:t>
            </a:r>
          </a:p>
        </p:txBody>
      </p:sp>
      <p:sp>
        <p:nvSpPr>
          <p:cNvPr id="24" name="Freeform: Shape 23"/>
          <p:cNvSpPr/>
          <p:nvPr userDrawn="1"/>
        </p:nvSpPr>
        <p:spPr>
          <a:xfrm>
            <a:off x="-1351335" y="-906971"/>
            <a:ext cx="1218902"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userDrawn="1"/>
        </p:nvGrpSpPr>
        <p:grpSpPr>
          <a:xfrm>
            <a:off x="1" y="-878646"/>
            <a:ext cx="9144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213/216/223</a:t>
              </a:r>
            </a:p>
          </p:txBody>
        </p:sp>
      </p:grpSp>
      <p:sp>
        <p:nvSpPr>
          <p:cNvPr id="37"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66219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97086" y="3379974"/>
            <a:ext cx="5007428" cy="2722110"/>
          </a:xfrm>
        </p:spPr>
        <p:txBody>
          <a:bodyPr bIns="0" anchor="b">
            <a:normAutofit/>
          </a:bodyPr>
          <a:lstStyle>
            <a:lvl1pPr algn="r">
              <a:defRPr sz="72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3897086" y="6102083"/>
            <a:ext cx="5007428" cy="656510"/>
          </a:xfrm>
        </p:spPr>
        <p:txBody>
          <a:bodyPr rIns="137160" anchor="ctr"/>
          <a:lstStyle>
            <a:lvl1pPr marL="0" indent="0" algn="r">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794658" y="156755"/>
            <a:ext cx="2569028" cy="1333955"/>
          </a:xfrm>
          <a:solidFill>
            <a:schemeClr val="bg1">
              <a:alpha val="70000"/>
            </a:schemeClr>
          </a:solidFill>
        </p:spPr>
        <p:txBody>
          <a:bodyPr wrap="square" lIns="182880" tIns="182880" rIns="182880" bIns="91440" anchor="t" anchorCtr="0">
            <a:spAutoFit/>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972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val="15824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7"/>
          <a:stretch/>
        </p:blipFill>
        <p:spPr>
          <a:xfrm>
            <a:off x="4035001" y="1"/>
            <a:ext cx="5108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0" y="0"/>
            <a:ext cx="4035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4035001" y="3911600"/>
            <a:ext cx="5108999" cy="2946400"/>
          </a:xfrm>
          <a:prstGeom prst="rect">
            <a:avLst/>
          </a:prstGeom>
        </p:spPr>
      </p:pic>
      <p:sp>
        <p:nvSpPr>
          <p:cNvPr id="2" name="Title 1"/>
          <p:cNvSpPr>
            <a:spLocks noGrp="1"/>
          </p:cNvSpPr>
          <p:nvPr>
            <p:ph type="title"/>
          </p:nvPr>
        </p:nvSpPr>
        <p:spPr>
          <a:xfrm>
            <a:off x="623888" y="1909570"/>
            <a:ext cx="5336919" cy="2852737"/>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23888" y="4810276"/>
            <a:ext cx="5336919" cy="1500187"/>
          </a:xfrm>
        </p:spPr>
        <p:txBody>
          <a:bodyPr lIns="137160">
            <a:normAutofit/>
          </a:bodyPr>
          <a:lstStyle>
            <a:lvl1pPr marL="0" indent="0" algn="l">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0494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088" y="0"/>
            <a:ext cx="7735824" cy="6858000"/>
          </a:xfrm>
          <a:prstGeom prst="rect">
            <a:avLst/>
          </a:prstGeom>
        </p:spPr>
      </p:pic>
      <p:sp>
        <p:nvSpPr>
          <p:cNvPr id="2" name="Title 1"/>
          <p:cNvSpPr>
            <a:spLocks noGrp="1"/>
          </p:cNvSpPr>
          <p:nvPr>
            <p:ph type="title"/>
          </p:nvPr>
        </p:nvSpPr>
        <p:spPr>
          <a:xfrm>
            <a:off x="476250" y="199145"/>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2003445"/>
            <a:ext cx="8191500" cy="835006"/>
          </a:xfrm>
        </p:spPr>
        <p:txBody>
          <a:bodyPr>
            <a:normAutofit/>
          </a:bodyPr>
          <a:lstStyle>
            <a:lvl1pPr marL="0" indent="0" algn="ctr">
              <a:buNone/>
              <a:defRPr sz="27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65652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 y="0"/>
            <a:ext cx="6912865"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896167"/>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700467"/>
            <a:ext cx="8191500" cy="835006"/>
          </a:xfrm>
        </p:spPr>
        <p:txBody>
          <a:bodyPr>
            <a:normAutofit/>
          </a:bodyPr>
          <a:lstStyle>
            <a:lvl1pPr marL="0" indent="0" algn="ctr">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36625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426" y="0"/>
            <a:ext cx="6919148" cy="3355848"/>
          </a:xfrm>
          <a:prstGeom prst="rect">
            <a:avLst/>
          </a:prstGeom>
        </p:spPr>
      </p:pic>
      <p:sp>
        <p:nvSpPr>
          <p:cNvPr id="2" name="Title 1"/>
          <p:cNvSpPr>
            <a:spLocks noGrp="1"/>
          </p:cNvSpPr>
          <p:nvPr>
            <p:ph type="title"/>
          </p:nvPr>
        </p:nvSpPr>
        <p:spPr>
          <a:xfrm>
            <a:off x="476250" y="3565310"/>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5369610"/>
            <a:ext cx="8191500" cy="835006"/>
          </a:xfrm>
        </p:spPr>
        <p:txBody>
          <a:bodyPr>
            <a:normAutofit/>
          </a:bodyPr>
          <a:lstStyle>
            <a:lvl1pPr marL="0" indent="0" algn="ctr">
              <a:buNone/>
              <a:defRPr sz="27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44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391579"/>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195879"/>
            <a:ext cx="8191500" cy="835006"/>
          </a:xfrm>
        </p:spPr>
        <p:txBody>
          <a:bodyPr>
            <a:normAutofit/>
          </a:bodyPr>
          <a:lstStyle>
            <a:lvl1pPr marL="0" indent="0" algn="ctr">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8513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8975" y="1600200"/>
            <a:ext cx="5915025" cy="5257800"/>
          </a:xfrm>
          <a:prstGeom prst="rect">
            <a:avLst/>
          </a:prstGeom>
        </p:spPr>
      </p:pic>
      <p:sp>
        <p:nvSpPr>
          <p:cNvPr id="2" name="Title 1"/>
          <p:cNvSpPr>
            <a:spLocks noGrp="1"/>
          </p:cNvSpPr>
          <p:nvPr>
            <p:ph type="title"/>
          </p:nvPr>
        </p:nvSpPr>
        <p:spPr>
          <a:xfrm>
            <a:off x="623888" y="1243357"/>
            <a:ext cx="3962400" cy="1521730"/>
          </a:xfrm>
        </p:spPr>
        <p:txBody>
          <a:bodyPr anchor="b"/>
          <a:lstStyle>
            <a:lvl1pPr>
              <a:defRPr sz="6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623888" y="2765088"/>
            <a:ext cx="3962400" cy="1500187"/>
          </a:xfrm>
        </p:spPr>
        <p:txBody>
          <a:bodyPr lIns="137160">
            <a:normAutofit/>
          </a:bodyPr>
          <a:lstStyle>
            <a:lvl1pPr marL="0" indent="0" algn="l">
              <a:buNone/>
              <a:defRPr sz="27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9762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674914" y="2873215"/>
            <a:ext cx="4273673" cy="1521730"/>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74914" y="4676614"/>
            <a:ext cx="4273673" cy="1500187"/>
          </a:xfrm>
        </p:spPr>
        <p:txBody>
          <a:bodyPr lIns="137160">
            <a:normAutofit/>
          </a:bodyPr>
          <a:lstStyle>
            <a:lvl1pPr marL="0" indent="0" algn="l">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4" name="Group 3"/>
          <p:cNvGrpSpPr/>
          <p:nvPr userDrawn="1"/>
        </p:nvGrpSpPr>
        <p:grpSpPr>
          <a:xfrm>
            <a:off x="5094114" y="672860"/>
            <a:ext cx="3642070" cy="4093024"/>
            <a:chOff x="4527550" y="581584"/>
            <a:chExt cx="4498564" cy="5055568"/>
          </a:xfrm>
        </p:grpSpPr>
        <p:grpSp>
          <p:nvGrpSpPr>
            <p:cNvPr id="22" name="Group 21"/>
            <p:cNvGrpSpPr/>
            <p:nvPr userDrawn="1"/>
          </p:nvGrpSpPr>
          <p:grpSpPr>
            <a:xfrm>
              <a:off x="4527550" y="581584"/>
              <a:ext cx="3174999" cy="2760276"/>
              <a:chOff x="6021388" y="1082675"/>
              <a:chExt cx="741363" cy="644525"/>
            </a:xfrm>
            <a:solidFill>
              <a:schemeClr val="tx1"/>
            </a:solidFill>
          </p:grpSpPr>
          <p:sp>
            <p:nvSpPr>
              <p:cNvPr id="23"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userDrawn="1"/>
          </p:nvGrpSpPr>
          <p:grpSpPr>
            <a:xfrm>
              <a:off x="7133642" y="1976504"/>
              <a:ext cx="1892472" cy="2730712"/>
              <a:chOff x="7016750" y="3030538"/>
              <a:chExt cx="584200" cy="842962"/>
            </a:xfrm>
            <a:solidFill>
              <a:schemeClr val="tx1"/>
            </a:solidFill>
          </p:grpSpPr>
          <p:sp>
            <p:nvSpPr>
              <p:cNvPr id="26"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Freeform 58"/>
            <p:cNvSpPr>
              <a:spLocks noEditPoints="1"/>
            </p:cNvSpPr>
            <p:nvPr userDrawn="1"/>
          </p:nvSpPr>
          <p:spPr bwMode="auto">
            <a:xfrm>
              <a:off x="555829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291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8678099"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38729218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1639461" y="2574491"/>
            <a:ext cx="5865080" cy="2585323"/>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a:stretch>
            <a:fillRect/>
          </a:stretch>
        </p:blipFill>
        <p:spPr>
          <a:xfrm>
            <a:off x="3114930" y="341033"/>
            <a:ext cx="2914141" cy="804743"/>
          </a:xfrm>
          <a:prstGeom prst="rect">
            <a:avLst/>
          </a:prstGeom>
        </p:spPr>
      </p:pic>
    </p:spTree>
    <p:extLst>
      <p:ext uri="{BB962C8B-B14F-4D97-AF65-F5344CB8AC3E}">
        <p14:creationId xmlns:p14="http://schemas.microsoft.com/office/powerpoint/2010/main" val="372101733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al-QK5MGgO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2" name="Title 1"/>
          <p:cNvSpPr>
            <a:spLocks noGrp="1"/>
          </p:cNvSpPr>
          <p:nvPr>
            <p:ph type="ctrTitle"/>
          </p:nvPr>
        </p:nvSpPr>
        <p:spPr/>
        <p:txBody>
          <a:bodyPr>
            <a:normAutofit/>
          </a:bodyPr>
          <a:lstStyle/>
          <a:p>
            <a:r>
              <a:rPr lang="en-US" dirty="0"/>
              <a:t>Thursday 25th June 2020</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8352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C679-E4BC-4AAE-8D44-5B98EDA5AE00}"/>
              </a:ext>
            </a:extLst>
          </p:cNvPr>
          <p:cNvSpPr>
            <a:spLocks noGrp="1"/>
          </p:cNvSpPr>
          <p:nvPr>
            <p:ph type="title"/>
          </p:nvPr>
        </p:nvSpPr>
        <p:spPr>
          <a:xfrm>
            <a:off x="619772" y="717442"/>
            <a:ext cx="6517014" cy="5423115"/>
          </a:xfrm>
        </p:spPr>
        <p:txBody>
          <a:bodyPr>
            <a:normAutofit fontScale="90000"/>
          </a:bodyPr>
          <a:lstStyle/>
          <a:p>
            <a:pPr algn="ctr"/>
            <a:r>
              <a:rPr lang="en-GB" dirty="0"/>
              <a:t>Today we are going to read the final chapter of George’s Marvellous Medicine.</a:t>
            </a:r>
            <a:br>
              <a:rPr lang="en-GB" dirty="0"/>
            </a:br>
            <a:br>
              <a:rPr lang="en-GB" dirty="0"/>
            </a:br>
            <a:r>
              <a:rPr lang="en-GB" dirty="0">
                <a:solidFill>
                  <a:srgbClr val="FF0000"/>
                </a:solidFill>
              </a:rPr>
              <a:t>Goodbye Grandma</a:t>
            </a:r>
            <a:br>
              <a:rPr lang="en-GB" dirty="0"/>
            </a:br>
            <a:br>
              <a:rPr lang="en-GB" dirty="0"/>
            </a:br>
            <a:br>
              <a:rPr lang="en-GB" dirty="0"/>
            </a:br>
            <a:r>
              <a:rPr lang="en-GB" dirty="0"/>
              <a:t>As always if you would prefer to listen to the video please find it at</a:t>
            </a:r>
            <a:br>
              <a:rPr lang="en-GB" dirty="0"/>
            </a:br>
            <a:r>
              <a:rPr lang="en-GB" dirty="0">
                <a:hlinkClick r:id="rId2"/>
              </a:rPr>
              <a:t>https://www.youtube.com/watch?v=al-QK5MGgOA</a:t>
            </a:r>
            <a:br>
              <a:rPr lang="en-GB" dirty="0"/>
            </a:br>
            <a:br>
              <a:rPr lang="en-GB" dirty="0"/>
            </a:br>
            <a:r>
              <a:rPr lang="en-GB" dirty="0"/>
              <a:t>Chapter 15 starts at 12 mins and 20 secs.</a:t>
            </a:r>
          </a:p>
        </p:txBody>
      </p:sp>
      <p:sp>
        <p:nvSpPr>
          <p:cNvPr id="3" name="Date Placeholder 2">
            <a:extLst>
              <a:ext uri="{FF2B5EF4-FFF2-40B4-BE49-F238E27FC236}">
                <a16:creationId xmlns:a16="http://schemas.microsoft.com/office/drawing/2014/main" id="{08A1FB6C-4B25-435C-B9CC-149038E684ED}"/>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57F7AF09-1D99-419D-957A-D4407E542A50}"/>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59DEB53C-B810-4E87-BE60-446C868B656A}"/>
              </a:ext>
            </a:extLst>
          </p:cNvPr>
          <p:cNvSpPr>
            <a:spLocks noGrp="1"/>
          </p:cNvSpPr>
          <p:nvPr>
            <p:ph type="sldNum" sz="quarter" idx="12"/>
          </p:nvPr>
        </p:nvSpPr>
        <p:spPr/>
        <p:txBody>
          <a:bodyPr/>
          <a:lstStyle/>
          <a:p>
            <a:fld id="{7CD08052-46D4-4451-BCD3-D01F8058DAE8}" type="slidenum">
              <a:rPr lang="en-US" smtClean="0"/>
              <a:pPr/>
              <a:t>2</a:t>
            </a:fld>
            <a:endParaRPr lang="en-US"/>
          </a:p>
        </p:txBody>
      </p:sp>
    </p:spTree>
    <p:extLst>
      <p:ext uri="{BB962C8B-B14F-4D97-AF65-F5344CB8AC3E}">
        <p14:creationId xmlns:p14="http://schemas.microsoft.com/office/powerpoint/2010/main" val="81978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9FE6-426D-467C-8B8F-D2A15C2C14AC}"/>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EDF39DBB-76B8-4914-A72A-04F10CE8BED8}"/>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BD44159B-1D9A-457F-80E8-F6D42E7BCEB7}"/>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D3B6BFE4-9078-4D48-BECC-0551B8D07EFD}"/>
              </a:ext>
            </a:extLst>
          </p:cNvPr>
          <p:cNvSpPr>
            <a:spLocks noGrp="1"/>
          </p:cNvSpPr>
          <p:nvPr>
            <p:ph type="sldNum" sz="quarter" idx="12"/>
          </p:nvPr>
        </p:nvSpPr>
        <p:spPr/>
        <p:txBody>
          <a:bodyPr/>
          <a:lstStyle/>
          <a:p>
            <a:fld id="{7CD08052-46D4-4451-BCD3-D01F8058DAE8}" type="slidenum">
              <a:rPr lang="en-US" smtClean="0"/>
              <a:pPr/>
              <a:t>3</a:t>
            </a:fld>
            <a:endParaRPr lang="en-US"/>
          </a:p>
        </p:txBody>
      </p:sp>
      <p:pic>
        <p:nvPicPr>
          <p:cNvPr id="8" name="Picture 7">
            <a:extLst>
              <a:ext uri="{FF2B5EF4-FFF2-40B4-BE49-F238E27FC236}">
                <a16:creationId xmlns:a16="http://schemas.microsoft.com/office/drawing/2014/main" id="{5390AE06-FFD2-4E49-9707-6ABA3616195A}"/>
              </a:ext>
            </a:extLst>
          </p:cNvPr>
          <p:cNvPicPr>
            <a:picLocks noChangeAspect="1"/>
          </p:cNvPicPr>
          <p:nvPr/>
        </p:nvPicPr>
        <p:blipFill>
          <a:blip r:embed="rId2"/>
          <a:stretch>
            <a:fillRect/>
          </a:stretch>
        </p:blipFill>
        <p:spPr>
          <a:xfrm>
            <a:off x="-1" y="0"/>
            <a:ext cx="4631513" cy="6858000"/>
          </a:xfrm>
          <a:prstGeom prst="rect">
            <a:avLst/>
          </a:prstGeom>
        </p:spPr>
      </p:pic>
      <p:pic>
        <p:nvPicPr>
          <p:cNvPr id="9" name="Picture 8">
            <a:extLst>
              <a:ext uri="{FF2B5EF4-FFF2-40B4-BE49-F238E27FC236}">
                <a16:creationId xmlns:a16="http://schemas.microsoft.com/office/drawing/2014/main" id="{20453784-CACF-42B1-8140-E68F331F6E82}"/>
              </a:ext>
            </a:extLst>
          </p:cNvPr>
          <p:cNvPicPr>
            <a:picLocks noChangeAspect="1"/>
          </p:cNvPicPr>
          <p:nvPr/>
        </p:nvPicPr>
        <p:blipFill>
          <a:blip r:embed="rId3"/>
          <a:stretch>
            <a:fillRect/>
          </a:stretch>
        </p:blipFill>
        <p:spPr>
          <a:xfrm>
            <a:off x="4371822" y="-71142"/>
            <a:ext cx="4772178" cy="7066287"/>
          </a:xfrm>
          <a:prstGeom prst="rect">
            <a:avLst/>
          </a:prstGeom>
        </p:spPr>
      </p:pic>
    </p:spTree>
    <p:extLst>
      <p:ext uri="{BB962C8B-B14F-4D97-AF65-F5344CB8AC3E}">
        <p14:creationId xmlns:p14="http://schemas.microsoft.com/office/powerpoint/2010/main" val="3424424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155E0-9E0F-4105-B7FD-EE13EA2EF8D5}"/>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A5BCE2B0-6ABE-48BC-8714-15C4C53E0A98}"/>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D42C1A56-DBE8-4A53-BB62-29B534208AB2}"/>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11D4F016-986C-4EC3-9158-2BF4DE1B315D}"/>
              </a:ext>
            </a:extLst>
          </p:cNvPr>
          <p:cNvSpPr>
            <a:spLocks noGrp="1"/>
          </p:cNvSpPr>
          <p:nvPr>
            <p:ph type="sldNum" sz="quarter" idx="12"/>
          </p:nvPr>
        </p:nvSpPr>
        <p:spPr/>
        <p:txBody>
          <a:bodyPr/>
          <a:lstStyle/>
          <a:p>
            <a:fld id="{7CD08052-46D4-4451-BCD3-D01F8058DAE8}" type="slidenum">
              <a:rPr lang="en-US" smtClean="0"/>
              <a:pPr/>
              <a:t>4</a:t>
            </a:fld>
            <a:endParaRPr lang="en-US"/>
          </a:p>
        </p:txBody>
      </p:sp>
      <p:pic>
        <p:nvPicPr>
          <p:cNvPr id="6" name="Picture 5">
            <a:extLst>
              <a:ext uri="{FF2B5EF4-FFF2-40B4-BE49-F238E27FC236}">
                <a16:creationId xmlns:a16="http://schemas.microsoft.com/office/drawing/2014/main" id="{8500C533-8C10-490F-9604-123F2E49BB16}"/>
              </a:ext>
            </a:extLst>
          </p:cNvPr>
          <p:cNvPicPr>
            <a:picLocks noChangeAspect="1"/>
          </p:cNvPicPr>
          <p:nvPr/>
        </p:nvPicPr>
        <p:blipFill>
          <a:blip r:embed="rId2"/>
          <a:stretch>
            <a:fillRect/>
          </a:stretch>
        </p:blipFill>
        <p:spPr>
          <a:xfrm>
            <a:off x="-1" y="-99086"/>
            <a:ext cx="4698429" cy="6957085"/>
          </a:xfrm>
          <a:prstGeom prst="rect">
            <a:avLst/>
          </a:prstGeom>
        </p:spPr>
      </p:pic>
      <p:pic>
        <p:nvPicPr>
          <p:cNvPr id="7" name="Picture 6">
            <a:extLst>
              <a:ext uri="{FF2B5EF4-FFF2-40B4-BE49-F238E27FC236}">
                <a16:creationId xmlns:a16="http://schemas.microsoft.com/office/drawing/2014/main" id="{41A40A2E-590B-4476-8A93-3EA5FE36D52B}"/>
              </a:ext>
            </a:extLst>
          </p:cNvPr>
          <p:cNvPicPr>
            <a:picLocks noChangeAspect="1"/>
          </p:cNvPicPr>
          <p:nvPr/>
        </p:nvPicPr>
        <p:blipFill>
          <a:blip r:embed="rId3"/>
          <a:stretch>
            <a:fillRect/>
          </a:stretch>
        </p:blipFill>
        <p:spPr>
          <a:xfrm>
            <a:off x="4445570" y="-99086"/>
            <a:ext cx="4698430" cy="6957086"/>
          </a:xfrm>
          <a:prstGeom prst="rect">
            <a:avLst/>
          </a:prstGeom>
        </p:spPr>
      </p:pic>
    </p:spTree>
    <p:extLst>
      <p:ext uri="{BB962C8B-B14F-4D97-AF65-F5344CB8AC3E}">
        <p14:creationId xmlns:p14="http://schemas.microsoft.com/office/powerpoint/2010/main" val="374656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56E2-0E50-46B8-A73C-B3685E1EF0F7}"/>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59B09CBD-0C0B-4097-98BA-ABC46CEB13EE}"/>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569119B5-34F2-4571-9225-AAF7F142F347}"/>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BFEA110A-DC37-46BD-99C7-7EE0416B15A6}"/>
              </a:ext>
            </a:extLst>
          </p:cNvPr>
          <p:cNvSpPr>
            <a:spLocks noGrp="1"/>
          </p:cNvSpPr>
          <p:nvPr>
            <p:ph type="sldNum" sz="quarter" idx="12"/>
          </p:nvPr>
        </p:nvSpPr>
        <p:spPr/>
        <p:txBody>
          <a:bodyPr/>
          <a:lstStyle/>
          <a:p>
            <a:fld id="{7CD08052-46D4-4451-BCD3-D01F8058DAE8}" type="slidenum">
              <a:rPr lang="en-US" smtClean="0"/>
              <a:pPr/>
              <a:t>5</a:t>
            </a:fld>
            <a:endParaRPr lang="en-US"/>
          </a:p>
        </p:txBody>
      </p:sp>
      <p:pic>
        <p:nvPicPr>
          <p:cNvPr id="6" name="Picture 5">
            <a:extLst>
              <a:ext uri="{FF2B5EF4-FFF2-40B4-BE49-F238E27FC236}">
                <a16:creationId xmlns:a16="http://schemas.microsoft.com/office/drawing/2014/main" id="{78CD7318-57D4-4CD5-95C2-65EC150235B3}"/>
              </a:ext>
            </a:extLst>
          </p:cNvPr>
          <p:cNvPicPr>
            <a:picLocks noChangeAspect="1"/>
          </p:cNvPicPr>
          <p:nvPr/>
        </p:nvPicPr>
        <p:blipFill>
          <a:blip r:embed="rId2"/>
          <a:stretch>
            <a:fillRect/>
          </a:stretch>
        </p:blipFill>
        <p:spPr>
          <a:xfrm>
            <a:off x="-1" y="0"/>
            <a:ext cx="4631513" cy="6858000"/>
          </a:xfrm>
          <a:prstGeom prst="rect">
            <a:avLst/>
          </a:prstGeom>
        </p:spPr>
      </p:pic>
      <p:pic>
        <p:nvPicPr>
          <p:cNvPr id="7" name="Picture 6">
            <a:extLst>
              <a:ext uri="{FF2B5EF4-FFF2-40B4-BE49-F238E27FC236}">
                <a16:creationId xmlns:a16="http://schemas.microsoft.com/office/drawing/2014/main" id="{30B5CD05-339F-4F5D-A06D-E66F0617AAA2}"/>
              </a:ext>
            </a:extLst>
          </p:cNvPr>
          <p:cNvPicPr>
            <a:picLocks noChangeAspect="1"/>
          </p:cNvPicPr>
          <p:nvPr/>
        </p:nvPicPr>
        <p:blipFill>
          <a:blip r:embed="rId3"/>
          <a:stretch>
            <a:fillRect/>
          </a:stretch>
        </p:blipFill>
        <p:spPr>
          <a:xfrm>
            <a:off x="4345188" y="0"/>
            <a:ext cx="4798812" cy="7105724"/>
          </a:xfrm>
          <a:prstGeom prst="rect">
            <a:avLst/>
          </a:prstGeom>
        </p:spPr>
      </p:pic>
    </p:spTree>
    <p:extLst>
      <p:ext uri="{BB962C8B-B14F-4D97-AF65-F5344CB8AC3E}">
        <p14:creationId xmlns:p14="http://schemas.microsoft.com/office/powerpoint/2010/main" val="104387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D8A5-60FB-4C53-B381-D5DC643BD4B0}"/>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15585AC3-423D-48C4-9F7C-5AB159F85236}"/>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824B3514-2A66-4F9F-B807-8A9E2E5962A9}"/>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7CC6F47A-E480-4AB1-98A2-7904CFC32E4B}"/>
              </a:ext>
            </a:extLst>
          </p:cNvPr>
          <p:cNvSpPr>
            <a:spLocks noGrp="1"/>
          </p:cNvSpPr>
          <p:nvPr>
            <p:ph type="sldNum" sz="quarter" idx="12"/>
          </p:nvPr>
        </p:nvSpPr>
        <p:spPr/>
        <p:txBody>
          <a:bodyPr/>
          <a:lstStyle/>
          <a:p>
            <a:fld id="{7CD08052-46D4-4451-BCD3-D01F8058DAE8}" type="slidenum">
              <a:rPr lang="en-US" smtClean="0"/>
              <a:pPr/>
              <a:t>6</a:t>
            </a:fld>
            <a:endParaRPr lang="en-US"/>
          </a:p>
        </p:txBody>
      </p:sp>
      <p:pic>
        <p:nvPicPr>
          <p:cNvPr id="6" name="Picture 5">
            <a:extLst>
              <a:ext uri="{FF2B5EF4-FFF2-40B4-BE49-F238E27FC236}">
                <a16:creationId xmlns:a16="http://schemas.microsoft.com/office/drawing/2014/main" id="{15B4046E-0038-46F8-A4E3-C7B86002092A}"/>
              </a:ext>
            </a:extLst>
          </p:cNvPr>
          <p:cNvPicPr>
            <a:picLocks noChangeAspect="1"/>
          </p:cNvPicPr>
          <p:nvPr/>
        </p:nvPicPr>
        <p:blipFill>
          <a:blip r:embed="rId2"/>
          <a:stretch>
            <a:fillRect/>
          </a:stretch>
        </p:blipFill>
        <p:spPr>
          <a:xfrm>
            <a:off x="-1" y="0"/>
            <a:ext cx="4631513" cy="6858000"/>
          </a:xfrm>
          <a:prstGeom prst="rect">
            <a:avLst/>
          </a:prstGeom>
        </p:spPr>
      </p:pic>
      <p:pic>
        <p:nvPicPr>
          <p:cNvPr id="7" name="Picture 6">
            <a:extLst>
              <a:ext uri="{FF2B5EF4-FFF2-40B4-BE49-F238E27FC236}">
                <a16:creationId xmlns:a16="http://schemas.microsoft.com/office/drawing/2014/main" id="{A8F89DBF-60B0-4CE2-B7F7-CC95EBB3B64E}"/>
              </a:ext>
            </a:extLst>
          </p:cNvPr>
          <p:cNvPicPr>
            <a:picLocks noChangeAspect="1"/>
          </p:cNvPicPr>
          <p:nvPr/>
        </p:nvPicPr>
        <p:blipFill>
          <a:blip r:embed="rId3"/>
          <a:stretch>
            <a:fillRect/>
          </a:stretch>
        </p:blipFill>
        <p:spPr>
          <a:xfrm>
            <a:off x="4336311" y="-1"/>
            <a:ext cx="4690668" cy="6945593"/>
          </a:xfrm>
          <a:prstGeom prst="rect">
            <a:avLst/>
          </a:prstGeom>
        </p:spPr>
      </p:pic>
    </p:spTree>
    <p:extLst>
      <p:ext uri="{BB962C8B-B14F-4D97-AF65-F5344CB8AC3E}">
        <p14:creationId xmlns:p14="http://schemas.microsoft.com/office/powerpoint/2010/main" val="751902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4E63-4F4A-42E3-919C-11AD7AAF92A1}"/>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E3C59038-2A1A-4D56-BDC0-74C6C76CAA4C}"/>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8DEFBC68-0545-4CD5-ABED-13FFB704FA58}"/>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209ED202-97B8-4E4B-A530-1A3115174195}"/>
              </a:ext>
            </a:extLst>
          </p:cNvPr>
          <p:cNvSpPr>
            <a:spLocks noGrp="1"/>
          </p:cNvSpPr>
          <p:nvPr>
            <p:ph type="sldNum" sz="quarter" idx="12"/>
          </p:nvPr>
        </p:nvSpPr>
        <p:spPr/>
        <p:txBody>
          <a:bodyPr/>
          <a:lstStyle/>
          <a:p>
            <a:fld id="{7CD08052-46D4-4451-BCD3-D01F8058DAE8}" type="slidenum">
              <a:rPr lang="en-US" smtClean="0"/>
              <a:pPr/>
              <a:t>7</a:t>
            </a:fld>
            <a:endParaRPr lang="en-US"/>
          </a:p>
        </p:txBody>
      </p:sp>
      <p:pic>
        <p:nvPicPr>
          <p:cNvPr id="6" name="Picture 5">
            <a:extLst>
              <a:ext uri="{FF2B5EF4-FFF2-40B4-BE49-F238E27FC236}">
                <a16:creationId xmlns:a16="http://schemas.microsoft.com/office/drawing/2014/main" id="{653414ED-8EFE-4780-8856-498773C42EF2}"/>
              </a:ext>
            </a:extLst>
          </p:cNvPr>
          <p:cNvPicPr>
            <a:picLocks noChangeAspect="1"/>
          </p:cNvPicPr>
          <p:nvPr/>
        </p:nvPicPr>
        <p:blipFill>
          <a:blip r:embed="rId2"/>
          <a:stretch>
            <a:fillRect/>
          </a:stretch>
        </p:blipFill>
        <p:spPr>
          <a:xfrm>
            <a:off x="0" y="78468"/>
            <a:ext cx="4676711" cy="3906338"/>
          </a:xfrm>
          <a:prstGeom prst="rect">
            <a:avLst/>
          </a:prstGeom>
        </p:spPr>
      </p:pic>
      <p:pic>
        <p:nvPicPr>
          <p:cNvPr id="7" name="Picture 6">
            <a:extLst>
              <a:ext uri="{FF2B5EF4-FFF2-40B4-BE49-F238E27FC236}">
                <a16:creationId xmlns:a16="http://schemas.microsoft.com/office/drawing/2014/main" id="{E6676094-4F70-4260-AA08-E55D8F0290FD}"/>
              </a:ext>
            </a:extLst>
          </p:cNvPr>
          <p:cNvPicPr>
            <a:picLocks noChangeAspect="1"/>
          </p:cNvPicPr>
          <p:nvPr/>
        </p:nvPicPr>
        <p:blipFill>
          <a:blip r:embed="rId3"/>
          <a:stretch>
            <a:fillRect/>
          </a:stretch>
        </p:blipFill>
        <p:spPr>
          <a:xfrm>
            <a:off x="4171680" y="2421420"/>
            <a:ext cx="4800869" cy="4358112"/>
          </a:xfrm>
          <a:prstGeom prst="rect">
            <a:avLst/>
          </a:prstGeom>
        </p:spPr>
      </p:pic>
    </p:spTree>
    <p:extLst>
      <p:ext uri="{BB962C8B-B14F-4D97-AF65-F5344CB8AC3E}">
        <p14:creationId xmlns:p14="http://schemas.microsoft.com/office/powerpoint/2010/main" val="332729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E2F48-39CC-4D14-8D8D-9E181DF9F758}"/>
              </a:ext>
            </a:extLst>
          </p:cNvPr>
          <p:cNvSpPr>
            <a:spLocks noGrp="1"/>
          </p:cNvSpPr>
          <p:nvPr>
            <p:ph type="title"/>
          </p:nvPr>
        </p:nvSpPr>
        <p:spPr>
          <a:xfrm>
            <a:off x="370114" y="365126"/>
            <a:ext cx="8356636" cy="1325563"/>
          </a:xfrm>
        </p:spPr>
        <p:txBody>
          <a:bodyPr>
            <a:normAutofit fontScale="90000"/>
          </a:bodyPr>
          <a:lstStyle/>
          <a:p>
            <a:r>
              <a:rPr lang="en-GB" dirty="0"/>
              <a:t>I’d like you to review ‘George’s Marvellous Medicine’ today for our work.</a:t>
            </a:r>
            <a:br>
              <a:rPr lang="en-GB" dirty="0"/>
            </a:br>
            <a:br>
              <a:rPr lang="en-GB" dirty="0"/>
            </a:br>
            <a:br>
              <a:rPr lang="en-GB" sz="2700" dirty="0"/>
            </a:br>
            <a:r>
              <a:rPr lang="en-GB" sz="2700" dirty="0"/>
              <a:t>You can use the template provided or you can </a:t>
            </a:r>
            <a:br>
              <a:rPr lang="en-GB" sz="2700" dirty="0"/>
            </a:br>
            <a:r>
              <a:rPr lang="en-GB" sz="2700" dirty="0"/>
              <a:t>set it out in your own way.</a:t>
            </a:r>
            <a:br>
              <a:rPr lang="en-GB" sz="2700" dirty="0"/>
            </a:br>
            <a:br>
              <a:rPr lang="en-GB" sz="2700" dirty="0"/>
            </a:br>
            <a:r>
              <a:rPr lang="en-GB" sz="2700" dirty="0"/>
              <a:t>         I’d like you to think about:</a:t>
            </a:r>
            <a:br>
              <a:rPr lang="en-GB" sz="2700" dirty="0"/>
            </a:br>
            <a:br>
              <a:rPr lang="en-GB" sz="2700" dirty="0"/>
            </a:br>
            <a:r>
              <a:rPr lang="en-GB" sz="2700" dirty="0"/>
              <a:t>                 What happens in the book.</a:t>
            </a:r>
            <a:br>
              <a:rPr lang="en-GB" sz="2700" dirty="0"/>
            </a:br>
            <a:br>
              <a:rPr lang="en-GB" sz="2700" dirty="0"/>
            </a:br>
            <a:r>
              <a:rPr lang="en-GB" sz="2700" dirty="0"/>
              <a:t>                 Your opinion of the book.</a:t>
            </a:r>
            <a:br>
              <a:rPr lang="en-GB" sz="2700" dirty="0"/>
            </a:br>
            <a:r>
              <a:rPr lang="en-GB" sz="2700" dirty="0"/>
              <a:t>          </a:t>
            </a:r>
            <a:br>
              <a:rPr lang="en-GB" sz="2700" dirty="0"/>
            </a:br>
            <a:r>
              <a:rPr lang="en-GB" sz="2700" dirty="0"/>
              <a:t>                 Your favourite part of the book</a:t>
            </a:r>
            <a:br>
              <a:rPr lang="en-GB" sz="2700" dirty="0"/>
            </a:br>
            <a:br>
              <a:rPr lang="en-GB" sz="2700" dirty="0"/>
            </a:br>
            <a:r>
              <a:rPr lang="en-GB" sz="2700" dirty="0"/>
              <a:t>                  Who else you think might like it.</a:t>
            </a:r>
            <a:endParaRPr lang="en-GB" dirty="0"/>
          </a:p>
        </p:txBody>
      </p:sp>
      <p:sp>
        <p:nvSpPr>
          <p:cNvPr id="3" name="Date Placeholder 2">
            <a:extLst>
              <a:ext uri="{FF2B5EF4-FFF2-40B4-BE49-F238E27FC236}">
                <a16:creationId xmlns:a16="http://schemas.microsoft.com/office/drawing/2014/main" id="{B81E1E53-6753-4E7F-9CD3-20E3425A105D}"/>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EA56A749-C2FA-4EBF-BB94-E3A40F0F82BF}"/>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AE230B6D-1A2A-46A2-9028-FCD920C74B4E}"/>
              </a:ext>
            </a:extLst>
          </p:cNvPr>
          <p:cNvSpPr>
            <a:spLocks noGrp="1"/>
          </p:cNvSpPr>
          <p:nvPr>
            <p:ph type="sldNum" sz="quarter" idx="12"/>
          </p:nvPr>
        </p:nvSpPr>
        <p:spPr/>
        <p:txBody>
          <a:bodyPr/>
          <a:lstStyle/>
          <a:p>
            <a:fld id="{7CD08052-46D4-4451-BCD3-D01F8058DAE8}" type="slidenum">
              <a:rPr lang="en-US" smtClean="0"/>
              <a:pPr/>
              <a:t>8</a:t>
            </a:fld>
            <a:endParaRPr lang="en-US"/>
          </a:p>
        </p:txBody>
      </p:sp>
    </p:spTree>
    <p:extLst>
      <p:ext uri="{BB962C8B-B14F-4D97-AF65-F5344CB8AC3E}">
        <p14:creationId xmlns:p14="http://schemas.microsoft.com/office/powerpoint/2010/main" val="94717297"/>
      </p:ext>
    </p:extLst>
  </p:cSld>
  <p:clrMapOvr>
    <a:masterClrMapping/>
  </p:clrMapOvr>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773</TotalTime>
  <Words>107</Words>
  <Application>Microsoft Office PowerPoint</Application>
  <PresentationFormat>On-screen Show (4:3)</PresentationFormat>
  <Paragraphs>27</Paragraphs>
  <Slides>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1_Blank</vt:lpstr>
      <vt:lpstr>Thursday 25th June 2020</vt:lpstr>
      <vt:lpstr>Today we are going to read the final chapter of George’s Marvellous Medicine.  Goodbye Grandma   As always if you would prefer to listen to the video please find it at https://www.youtube.com/watch?v=al-QK5MGgOA  Chapter 15 starts at 12 mins and 20 secs.</vt:lpstr>
      <vt:lpstr>PowerPoint Presentation</vt:lpstr>
      <vt:lpstr>PowerPoint Presentation</vt:lpstr>
      <vt:lpstr>PowerPoint Presentation</vt:lpstr>
      <vt:lpstr>PowerPoint Presentation</vt:lpstr>
      <vt:lpstr>PowerPoint Presentation</vt:lpstr>
      <vt:lpstr>I’d like you to review ‘George’s Marvellous Medicine’ today for our work.   You can use the template provided or you can  set it out in your own way.           I’d like you to think about:                   What happens in the book.                   Your opinion of the book.                             Your favourite part of the book                    Who else you think might like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Jay Lacey</cp:lastModifiedBy>
  <cp:revision>56</cp:revision>
  <dcterms:created xsi:type="dcterms:W3CDTF">2016-12-22T17:25:20Z</dcterms:created>
  <dcterms:modified xsi:type="dcterms:W3CDTF">2020-06-12T11:02:04Z</dcterms:modified>
  <cp:category>Templates</cp:category>
</cp:coreProperties>
</file>