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23"/>
  </p:notesMasterIdLst>
  <p:handoutMasterIdLst>
    <p:handoutMasterId r:id="rId24"/>
  </p:handoutMasterIdLst>
  <p:sldIdLst>
    <p:sldId id="277" r:id="rId3"/>
    <p:sldId id="309" r:id="rId4"/>
    <p:sldId id="310" r:id="rId5"/>
    <p:sldId id="305" r:id="rId6"/>
    <p:sldId id="308" r:id="rId7"/>
    <p:sldId id="287" r:id="rId8"/>
    <p:sldId id="256" r:id="rId9"/>
    <p:sldId id="272" r:id="rId10"/>
    <p:sldId id="273" r:id="rId11"/>
    <p:sldId id="274" r:id="rId12"/>
    <p:sldId id="275" r:id="rId13"/>
    <p:sldId id="278" r:id="rId14"/>
    <p:sldId id="311" r:id="rId15"/>
    <p:sldId id="280" r:id="rId16"/>
    <p:sldId id="281" r:id="rId17"/>
    <p:sldId id="312" r:id="rId18"/>
    <p:sldId id="313" r:id="rId19"/>
    <p:sldId id="314" r:id="rId20"/>
    <p:sldId id="315" r:id="rId21"/>
    <p:sldId id="316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09"/>
            <p14:sldId id="310"/>
            <p14:sldId id="305"/>
            <p14:sldId id="308"/>
            <p14:sldId id="287"/>
            <p14:sldId id="256"/>
            <p14:sldId id="272"/>
            <p14:sldId id="273"/>
            <p14:sldId id="274"/>
            <p14:sldId id="275"/>
            <p14:sldId id="278"/>
            <p14:sldId id="311"/>
            <p14:sldId id="280"/>
            <p14:sldId id="281"/>
          </p14:sldIdLst>
        </p14:section>
        <p14:section name="CREDITS &amp; COPYRIGHTS" id="{2FDD1312-9DC1-4874-A32E-87A5D85FEE89}">
          <p14:sldIdLst>
            <p14:sldId id="312"/>
            <p14:sldId id="313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Lacey" initials="JL" lastIdx="1" clrIdx="0">
    <p:extLst>
      <p:ext uri="{19B8F6BF-5375-455C-9EA6-DF929625EA0E}">
        <p15:presenceInfo xmlns:p15="http://schemas.microsoft.com/office/powerpoint/2012/main" userId="S-1-5-21-350061025-2395645628-3419119869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45" autoAdjust="0"/>
  </p:normalViewPr>
  <p:slideViewPr>
    <p:cSldViewPr snapToGrid="0">
      <p:cViewPr varScale="1">
        <p:scale>
          <a:sx n="81" d="100"/>
          <a:sy n="81" d="100"/>
        </p:scale>
        <p:origin x="79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5T13:40:49.19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41037-AE2D-48B2-93EC-3664183E0F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0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96C3-FA69-4616-B21A-B8596B9DAAF8}" type="datetimeFigureOut">
              <a:rPr lang="en-GB" smtClean="0"/>
              <a:t>15/04/2020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F4DC-39B5-4E61-8A6F-F0CE470504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774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7E50-67E5-4C5A-963D-B1FE3D17144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1A-9B20-4E8C-BEB5-627ED6F5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94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Wednesday 22</a:t>
            </a:r>
            <a:r>
              <a:rPr lang="en-US" baseline="30000" dirty="0"/>
              <a:t>nd</a:t>
            </a:r>
            <a:r>
              <a:rPr lang="en-US" dirty="0"/>
              <a:t> April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 Writing skills/Grammar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5" y="2521917"/>
            <a:ext cx="4243848" cy="403839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706465" y="1707074"/>
            <a:ext cx="4012603" cy="2789621"/>
          </a:xfrm>
          <a:prstGeom prst="wedgeRoundRectCallout">
            <a:avLst>
              <a:gd name="adj1" fmla="val -82494"/>
              <a:gd name="adj2" fmla="val 2199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Look at the pictures on the following pages and see if you can think of ways to expand the noun phrase by adding adjectives.</a:t>
            </a:r>
          </a:p>
        </p:txBody>
      </p:sp>
    </p:spTree>
    <p:extLst>
      <p:ext uri="{BB962C8B-B14F-4D97-AF65-F5344CB8AC3E}">
        <p14:creationId xmlns:p14="http://schemas.microsoft.com/office/powerpoint/2010/main" val="314747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356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tree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0" y="94365"/>
            <a:ext cx="6048720" cy="565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433D6-4735-4CE0-AD3D-E380776F2151}"/>
              </a:ext>
            </a:extLst>
          </p:cNvPr>
          <p:cNvSpPr txBox="1"/>
          <p:nvPr/>
        </p:nvSpPr>
        <p:spPr>
          <a:xfrm>
            <a:off x="6561055" y="5892064"/>
            <a:ext cx="292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 tall tree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9CC7B-6EE6-413C-A489-CB7E1CC50292}"/>
              </a:ext>
            </a:extLst>
          </p:cNvPr>
          <p:cNvSpPr/>
          <p:nvPr/>
        </p:nvSpPr>
        <p:spPr>
          <a:xfrm>
            <a:off x="6363093" y="5753565"/>
            <a:ext cx="286574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356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 lady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00" y="670319"/>
            <a:ext cx="4633400" cy="4507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487171-7629-4A0A-81AA-BC02AFFACFC2}"/>
              </a:ext>
            </a:extLst>
          </p:cNvPr>
          <p:cNvSpPr txBox="1"/>
          <p:nvPr/>
        </p:nvSpPr>
        <p:spPr>
          <a:xfrm>
            <a:off x="6353666" y="5326144"/>
            <a:ext cx="245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kind lady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A61AB6-769C-4596-8CC8-64BC23A6562A}"/>
              </a:ext>
            </a:extLst>
          </p:cNvPr>
          <p:cNvSpPr/>
          <p:nvPr/>
        </p:nvSpPr>
        <p:spPr>
          <a:xfrm>
            <a:off x="6353666" y="5370577"/>
            <a:ext cx="286574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5" y="2521917"/>
            <a:ext cx="4243848" cy="403839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706465" y="1707074"/>
            <a:ext cx="4012603" cy="2789621"/>
          </a:xfrm>
          <a:prstGeom prst="wedgeRoundRectCallout">
            <a:avLst>
              <a:gd name="adj1" fmla="val -82494"/>
              <a:gd name="adj2" fmla="val 2199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You can even add two adjectives to make the expanded noun phrase longer.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If you do this you must separate the two adjectives with a comma.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Like this….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 am a </a:t>
            </a:r>
            <a:r>
              <a:rPr lang="en-GB" sz="3200" dirty="0">
                <a:solidFill>
                  <a:srgbClr val="C00000"/>
                </a:solidFill>
              </a:rPr>
              <a:t>funny, red </a:t>
            </a:r>
            <a:r>
              <a:rPr lang="en-GB" dirty="0"/>
              <a:t>monster.</a:t>
            </a:r>
          </a:p>
        </p:txBody>
      </p:sp>
    </p:spTree>
    <p:extLst>
      <p:ext uri="{BB962C8B-B14F-4D97-AF65-F5344CB8AC3E}">
        <p14:creationId xmlns:p14="http://schemas.microsoft.com/office/powerpoint/2010/main" val="8560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51728" y="533878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butterfly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6" y="967995"/>
            <a:ext cx="4633400" cy="3063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AFCCCA-36E1-4A3A-81D0-27DFC42C5207}"/>
              </a:ext>
            </a:extLst>
          </p:cNvPr>
          <p:cNvSpPr txBox="1"/>
          <p:nvPr/>
        </p:nvSpPr>
        <p:spPr>
          <a:xfrm>
            <a:off x="6042581" y="3761295"/>
            <a:ext cx="254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stunning, yellow butterfly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07005-84C7-4809-A118-5E4F8AE847F3}"/>
              </a:ext>
            </a:extLst>
          </p:cNvPr>
          <p:cNvSpPr/>
          <p:nvPr/>
        </p:nvSpPr>
        <p:spPr>
          <a:xfrm>
            <a:off x="5580668" y="3429000"/>
            <a:ext cx="2912883" cy="1915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08290" y="554121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 ice cream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87" y="1316787"/>
            <a:ext cx="1968847" cy="3063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0EF9EF-37E0-4A67-9EC3-DA612DAA76E1}"/>
              </a:ext>
            </a:extLst>
          </p:cNvPr>
          <p:cNvSpPr txBox="1"/>
          <p:nvPr/>
        </p:nvSpPr>
        <p:spPr>
          <a:xfrm>
            <a:off x="5646656" y="3657600"/>
            <a:ext cx="2771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cold, delicious ice cream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5810C-F24A-4B6F-92D6-E5595CAC7F10}"/>
              </a:ext>
            </a:extLst>
          </p:cNvPr>
          <p:cNvSpPr/>
          <p:nvPr/>
        </p:nvSpPr>
        <p:spPr>
          <a:xfrm>
            <a:off x="5580668" y="3429000"/>
            <a:ext cx="2912883" cy="1915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53EC-CD64-40A1-8306-73DD01B0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83603-19FE-4A6C-8378-79EA03CB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B5354-AAFD-4CFE-B0F3-A885CC41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1D91E-F30B-4BFD-B609-C024318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AB28B-FDE2-4C84-B21C-9FE300538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5125"/>
            <a:ext cx="7355853" cy="6564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757FD-2F9A-4EBC-86D0-CF567D7BC303}"/>
              </a:ext>
            </a:extLst>
          </p:cNvPr>
          <p:cNvSpPr txBox="1"/>
          <p:nvPr/>
        </p:nvSpPr>
        <p:spPr>
          <a:xfrm>
            <a:off x="2384981" y="2083324"/>
            <a:ext cx="126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720DD-18CA-43B0-ABD4-50AEB58C766F}"/>
              </a:ext>
            </a:extLst>
          </p:cNvPr>
          <p:cNvSpPr txBox="1"/>
          <p:nvPr/>
        </p:nvSpPr>
        <p:spPr>
          <a:xfrm>
            <a:off x="7709357" y="4828095"/>
            <a:ext cx="126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teeth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4CECD-727A-40EF-9D87-4905A86D4AB4}"/>
              </a:ext>
            </a:extLst>
          </p:cNvPr>
          <p:cNvSpPr txBox="1"/>
          <p:nvPr/>
        </p:nvSpPr>
        <p:spPr>
          <a:xfrm>
            <a:off x="1942875" y="6414406"/>
            <a:ext cx="126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breath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69E76-83BE-4A78-90A9-01D1A3149347}"/>
              </a:ext>
            </a:extLst>
          </p:cNvPr>
          <p:cNvSpPr txBox="1"/>
          <p:nvPr/>
        </p:nvSpPr>
        <p:spPr>
          <a:xfrm>
            <a:off x="527901" y="4466396"/>
            <a:ext cx="126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clothes</a:t>
            </a:r>
          </a:p>
        </p:txBody>
      </p:sp>
    </p:spTree>
    <p:extLst>
      <p:ext uri="{BB962C8B-B14F-4D97-AF65-F5344CB8AC3E}">
        <p14:creationId xmlns:p14="http://schemas.microsoft.com/office/powerpoint/2010/main" val="238190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F08B-D971-4BA7-AAAF-AF9ECC9D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B79D9-29AB-418A-8E34-E6743563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17621-4DD4-4CB6-A554-0D71972E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6F3B-45AE-4EBC-AE56-F994A42A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BB681-AD92-4633-9817-BB83149BE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3076"/>
            <a:ext cx="6819613" cy="6086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59CF52-2932-42E0-B174-8613F2889384}"/>
              </a:ext>
            </a:extLst>
          </p:cNvPr>
          <p:cNvSpPr txBox="1"/>
          <p:nvPr/>
        </p:nvSpPr>
        <p:spPr>
          <a:xfrm>
            <a:off x="1140643" y="1762812"/>
            <a:ext cx="1033778" cy="36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bushes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20802-1AB2-483F-8E14-2EC8C8EDEFAD}"/>
              </a:ext>
            </a:extLst>
          </p:cNvPr>
          <p:cNvSpPr txBox="1"/>
          <p:nvPr/>
        </p:nvSpPr>
        <p:spPr>
          <a:xfrm>
            <a:off x="6279821" y="5619946"/>
            <a:ext cx="154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mountain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19FA6-C362-4B7A-986C-E12C162B24C3}"/>
              </a:ext>
            </a:extLst>
          </p:cNvPr>
          <p:cNvSpPr txBox="1"/>
          <p:nvPr/>
        </p:nvSpPr>
        <p:spPr>
          <a:xfrm>
            <a:off x="6050150" y="1784807"/>
            <a:ext cx="154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4D833-BD6E-4C29-996F-2E7E34D93432}"/>
              </a:ext>
            </a:extLst>
          </p:cNvPr>
          <p:cNvSpPr txBox="1"/>
          <p:nvPr/>
        </p:nvSpPr>
        <p:spPr>
          <a:xfrm>
            <a:off x="998954" y="5752458"/>
            <a:ext cx="154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cave</a:t>
            </a:r>
          </a:p>
        </p:txBody>
      </p:sp>
    </p:spTree>
    <p:extLst>
      <p:ext uri="{BB962C8B-B14F-4D97-AF65-F5344CB8AC3E}">
        <p14:creationId xmlns:p14="http://schemas.microsoft.com/office/powerpoint/2010/main" val="254120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25CF-5B90-40A6-B3C5-BA8CD209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75986" cy="4376556"/>
          </a:xfrm>
        </p:spPr>
        <p:txBody>
          <a:bodyPr>
            <a:normAutofit fontScale="90000"/>
          </a:bodyPr>
          <a:lstStyle/>
          <a:p>
            <a:r>
              <a:rPr lang="en-GB" dirty="0"/>
              <a:t>Now, let’s use our noun</a:t>
            </a:r>
            <a:br>
              <a:rPr lang="en-GB" dirty="0"/>
            </a:br>
            <a:r>
              <a:rPr lang="en-GB" dirty="0"/>
              <a:t>phrase ideas to write 2 short </a:t>
            </a:r>
            <a:br>
              <a:rPr lang="en-GB" dirty="0"/>
            </a:br>
            <a:r>
              <a:rPr lang="en-GB" dirty="0"/>
              <a:t>paragraphs about Dave and his cave.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Paragraph 1 – Describe Dave</a:t>
            </a:r>
            <a:br>
              <a:rPr lang="en-GB" dirty="0"/>
            </a:br>
            <a:r>
              <a:rPr lang="en-GB" dirty="0"/>
              <a:t>Paragraph 2 – Describe where he lives.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My example is on the next page. </a:t>
            </a:r>
            <a:br>
              <a:rPr lang="en-GB" dirty="0"/>
            </a:br>
            <a:r>
              <a:rPr lang="en-GB" dirty="0"/>
              <a:t>Can you spot my expanded noun phrases?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F4A08-A96A-4891-9597-E8ECDEA8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8FB8B-4879-41E6-AC49-11142809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12D7F-C30B-4B0B-9F17-65C97B20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5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A5F4-1B25-4E1D-82C3-86A284AA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564002" cy="5196688"/>
          </a:xfrm>
        </p:spPr>
        <p:txBody>
          <a:bodyPr>
            <a:normAutofit fontScale="90000"/>
          </a:bodyPr>
          <a:lstStyle/>
          <a:p>
            <a:r>
              <a:rPr lang="en-GB" dirty="0"/>
              <a:t>Dave is a strange, mysterious creature. He is a cave troll. Like all cave trolls, Dave is a grumpy, unfriendly being. He has scaly, green skin and vicious, yellow teeth.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Dave lives in a small, dark cave underneath a tall, craggy mountain. Outside Dave’s cave there are lots of bushes with sharp, spikey thorns to keep away unwanted visitors.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ADE02B-3446-45D2-93C6-DAAF0568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5F6C1-C814-4302-9D65-5AEEE03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5C867-510D-402F-AFE7-12530066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1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53EC-CD64-40A1-8306-73DD01B0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Let’s warm our brains up with a </a:t>
            </a:r>
            <a:br>
              <a:rPr lang="en-GB" dirty="0"/>
            </a:br>
            <a:r>
              <a:rPr lang="en-GB" dirty="0"/>
              <a:t>quick grammar quiz.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83603-19FE-4A6C-8378-79EA03CB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B5354-AAFD-4CFE-B0F3-A885CC41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1D91E-F30B-4BFD-B609-C024318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4934A-23B4-4F20-BF57-4FD577219CE2}"/>
              </a:ext>
            </a:extLst>
          </p:cNvPr>
          <p:cNvSpPr txBox="1"/>
          <p:nvPr/>
        </p:nvSpPr>
        <p:spPr>
          <a:xfrm>
            <a:off x="2073897" y="2659559"/>
            <a:ext cx="592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is a verb?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647B23-2E01-4F13-9C77-379C6BF02E8E}"/>
              </a:ext>
            </a:extLst>
          </p:cNvPr>
          <p:cNvSpPr txBox="1"/>
          <p:nvPr/>
        </p:nvSpPr>
        <p:spPr>
          <a:xfrm>
            <a:off x="1498862" y="3638746"/>
            <a:ext cx="541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verb is a doing word. It is the name of something you can do.</a:t>
            </a:r>
          </a:p>
          <a:p>
            <a:endParaRPr lang="en-GB" dirty="0"/>
          </a:p>
          <a:p>
            <a:r>
              <a:rPr lang="en-GB" dirty="0"/>
              <a:t>Examples:  run                swim                  sing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71269-FC8E-4B19-A535-E41019EFF09F}"/>
              </a:ext>
            </a:extLst>
          </p:cNvPr>
          <p:cNvSpPr/>
          <p:nvPr/>
        </p:nvSpPr>
        <p:spPr>
          <a:xfrm>
            <a:off x="1244338" y="3667827"/>
            <a:ext cx="64008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17BD-7342-4D38-A60D-079D5FDF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Now, it is your turn!</a:t>
            </a:r>
            <a:br>
              <a:rPr lang="en-GB" dirty="0"/>
            </a:br>
            <a:r>
              <a:rPr lang="en-GB" dirty="0"/>
              <a:t>Use your expanded noun phrases </a:t>
            </a:r>
            <a:br>
              <a:rPr lang="en-GB" dirty="0"/>
            </a:br>
            <a:r>
              <a:rPr lang="en-GB" dirty="0"/>
              <a:t>to write 2 paragraphs about Dave and his cave.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C8E11-D9C5-458A-99B7-433EDD96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EB18B-971D-41BD-A195-947055C3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E8F61-6322-4E98-B94C-4A86D11E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3AD269-B3F2-4DF9-9F01-334EF99B82E8}"/>
              </a:ext>
            </a:extLst>
          </p:cNvPr>
          <p:cNvSpPr txBox="1">
            <a:spLocks/>
          </p:cNvSpPr>
          <p:nvPr/>
        </p:nvSpPr>
        <p:spPr>
          <a:xfrm>
            <a:off x="628650" y="4222260"/>
            <a:ext cx="65170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5300" dirty="0"/>
              <a:t>Self assessment</a:t>
            </a:r>
          </a:p>
          <a:p>
            <a:r>
              <a:rPr lang="en-GB" sz="5300" dirty="0"/>
              <a:t>When you have finished, go back and underline all the expanded noun phrases you have used to see how successful you have been!</a:t>
            </a:r>
          </a:p>
          <a:p>
            <a:endParaRPr lang="en-GB" dirty="0"/>
          </a:p>
          <a:p>
            <a:r>
              <a:rPr lang="en-GB" dirty="0"/>
              <a:t>You could use green a pretend to mark your work like a teacher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A407E-FDFD-45F2-9172-E6342FC35500}"/>
              </a:ext>
            </a:extLst>
          </p:cNvPr>
          <p:cNvSpPr txBox="1"/>
          <p:nvPr/>
        </p:nvSpPr>
        <p:spPr>
          <a:xfrm>
            <a:off x="628650" y="2017336"/>
            <a:ext cx="572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could write this in your green homework book.</a:t>
            </a:r>
          </a:p>
        </p:txBody>
      </p:sp>
    </p:spTree>
    <p:extLst>
      <p:ext uri="{BB962C8B-B14F-4D97-AF65-F5344CB8AC3E}">
        <p14:creationId xmlns:p14="http://schemas.microsoft.com/office/powerpoint/2010/main" val="81840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53EC-CD64-40A1-8306-73DD01B0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Let’s warm our brains up with a </a:t>
            </a:r>
            <a:br>
              <a:rPr lang="en-GB" dirty="0"/>
            </a:br>
            <a:r>
              <a:rPr lang="en-GB" dirty="0"/>
              <a:t>quick grammar quiz.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83603-19FE-4A6C-8378-79EA03CB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B5354-AAFD-4CFE-B0F3-A885CC41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1D91E-F30B-4BFD-B609-C024318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4934A-23B4-4F20-BF57-4FD577219CE2}"/>
              </a:ext>
            </a:extLst>
          </p:cNvPr>
          <p:cNvSpPr txBox="1"/>
          <p:nvPr/>
        </p:nvSpPr>
        <p:spPr>
          <a:xfrm>
            <a:off x="2073897" y="2659559"/>
            <a:ext cx="592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is an adverb?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647B23-2E01-4F13-9C77-379C6BF02E8E}"/>
              </a:ext>
            </a:extLst>
          </p:cNvPr>
          <p:cNvSpPr txBox="1"/>
          <p:nvPr/>
        </p:nvSpPr>
        <p:spPr>
          <a:xfrm>
            <a:off x="1498862" y="3638746"/>
            <a:ext cx="541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adverb describes how you do something.</a:t>
            </a:r>
          </a:p>
          <a:p>
            <a:endParaRPr lang="en-GB" dirty="0"/>
          </a:p>
          <a:p>
            <a:r>
              <a:rPr lang="en-GB" dirty="0"/>
              <a:t>Examples:   slowly               happily              cheekily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71269-FC8E-4B19-A535-E41019EFF09F}"/>
              </a:ext>
            </a:extLst>
          </p:cNvPr>
          <p:cNvSpPr/>
          <p:nvPr/>
        </p:nvSpPr>
        <p:spPr>
          <a:xfrm>
            <a:off x="1145721" y="3687748"/>
            <a:ext cx="64008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53EC-CD64-40A1-8306-73DD01B0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Let’s warm our brains up with a </a:t>
            </a:r>
            <a:br>
              <a:rPr lang="en-GB" dirty="0"/>
            </a:br>
            <a:r>
              <a:rPr lang="en-GB" dirty="0"/>
              <a:t>quick grammar quiz.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83603-19FE-4A6C-8378-79EA03CB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B5354-AAFD-4CFE-B0F3-A885CC41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1D91E-F30B-4BFD-B609-C024318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4934A-23B4-4F20-BF57-4FD577219CE2}"/>
              </a:ext>
            </a:extLst>
          </p:cNvPr>
          <p:cNvSpPr txBox="1"/>
          <p:nvPr/>
        </p:nvSpPr>
        <p:spPr>
          <a:xfrm>
            <a:off x="2073897" y="2659559"/>
            <a:ext cx="592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is a noun?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647B23-2E01-4F13-9C77-379C6BF02E8E}"/>
              </a:ext>
            </a:extLst>
          </p:cNvPr>
          <p:cNvSpPr txBox="1"/>
          <p:nvPr/>
        </p:nvSpPr>
        <p:spPr>
          <a:xfrm>
            <a:off x="1498862" y="3638746"/>
            <a:ext cx="541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noun is the name of a person, a place or an object.</a:t>
            </a:r>
          </a:p>
          <a:p>
            <a:endParaRPr lang="en-GB" dirty="0"/>
          </a:p>
          <a:p>
            <a:r>
              <a:rPr lang="en-GB" dirty="0"/>
              <a:t>Examples:  Ben                table                  London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71269-FC8E-4B19-A535-E41019EFF09F}"/>
              </a:ext>
            </a:extLst>
          </p:cNvPr>
          <p:cNvSpPr/>
          <p:nvPr/>
        </p:nvSpPr>
        <p:spPr>
          <a:xfrm>
            <a:off x="1244338" y="3715690"/>
            <a:ext cx="64008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53EC-CD64-40A1-8306-73DD01B0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Let’s warm our brains up with a </a:t>
            </a:r>
            <a:br>
              <a:rPr lang="en-GB" dirty="0"/>
            </a:br>
            <a:r>
              <a:rPr lang="en-GB" dirty="0"/>
              <a:t>quick grammar quiz.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83603-19FE-4A6C-8378-79EA03CB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B5354-AAFD-4CFE-B0F3-A885CC41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1D91E-F30B-4BFD-B609-C024318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4934A-23B4-4F20-BF57-4FD577219CE2}"/>
              </a:ext>
            </a:extLst>
          </p:cNvPr>
          <p:cNvSpPr txBox="1"/>
          <p:nvPr/>
        </p:nvSpPr>
        <p:spPr>
          <a:xfrm>
            <a:off x="2073897" y="2659559"/>
            <a:ext cx="592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is an adjective?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647B23-2E01-4F13-9C77-379C6BF02E8E}"/>
              </a:ext>
            </a:extLst>
          </p:cNvPr>
          <p:cNvSpPr txBox="1"/>
          <p:nvPr/>
        </p:nvSpPr>
        <p:spPr>
          <a:xfrm>
            <a:off x="1498862" y="3638746"/>
            <a:ext cx="541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adjective is a describing word.</a:t>
            </a:r>
          </a:p>
          <a:p>
            <a:endParaRPr lang="en-GB" dirty="0"/>
          </a:p>
          <a:p>
            <a:r>
              <a:rPr lang="en-GB" dirty="0"/>
              <a:t>Examples: big, shiny, colourful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71269-FC8E-4B19-A535-E41019EFF09F}"/>
              </a:ext>
            </a:extLst>
          </p:cNvPr>
          <p:cNvSpPr/>
          <p:nvPr/>
        </p:nvSpPr>
        <p:spPr>
          <a:xfrm>
            <a:off x="1371600" y="3715690"/>
            <a:ext cx="64008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519177"/>
            <a:ext cx="7886700" cy="1325563"/>
          </a:xfrm>
        </p:spPr>
        <p:txBody>
          <a:bodyPr>
            <a:noAutofit/>
          </a:bodyPr>
          <a:lstStyle/>
          <a:p>
            <a:r>
              <a:rPr lang="en-US" dirty="0"/>
              <a:t>Today, we are focusing on a skill that helps us to use description in our writing.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0D5D6-603F-481A-9A3B-55CBFC6999B7}"/>
              </a:ext>
            </a:extLst>
          </p:cNvPr>
          <p:cNvSpPr txBox="1"/>
          <p:nvPr/>
        </p:nvSpPr>
        <p:spPr>
          <a:xfrm>
            <a:off x="628650" y="284474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learning about expanded noun phrases.</a:t>
            </a:r>
          </a:p>
        </p:txBody>
      </p:sp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5" y="2232206"/>
            <a:ext cx="4243848" cy="4038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519" y="278898"/>
            <a:ext cx="8152326" cy="1614296"/>
          </a:xfrm>
        </p:spPr>
        <p:txBody>
          <a:bodyPr>
            <a:normAutofit/>
          </a:bodyPr>
          <a:lstStyle/>
          <a:p>
            <a:r>
              <a:rPr lang="en-GB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Noun phrases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964648" y="2513899"/>
            <a:ext cx="4012603" cy="1104060"/>
          </a:xfrm>
          <a:prstGeom prst="wedgeRoundRectCallout">
            <a:avLst>
              <a:gd name="adj1" fmla="val -77133"/>
              <a:gd name="adj2" fmla="val 404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Using words to describe and specify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25" y="3992578"/>
            <a:ext cx="2039887" cy="239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32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9001" y="188640"/>
            <a:ext cx="38859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Noun phrase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490" y="1355463"/>
            <a:ext cx="8335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noun phrase is a group of two or more words that contains a noun but no verb to tell us what the noun is doing or feeling.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62" y="3089181"/>
            <a:ext cx="1485672" cy="2338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8" y="3399416"/>
            <a:ext cx="2513908" cy="20513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7907" y="5680038"/>
            <a:ext cx="1806450" cy="505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 table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6173" y="5626249"/>
            <a:ext cx="1806450" cy="505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flowers</a:t>
            </a:r>
          </a:p>
        </p:txBody>
      </p:sp>
    </p:spTree>
    <p:extLst>
      <p:ext uri="{BB962C8B-B14F-4D97-AF65-F5344CB8AC3E}">
        <p14:creationId xmlns:p14="http://schemas.microsoft.com/office/powerpoint/2010/main" val="14305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9086" y="188640"/>
            <a:ext cx="67858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Expanded noun phrase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490" y="1355463"/>
            <a:ext cx="8335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 expanded noun phrase is a noun phrase with extra details added. </a:t>
            </a:r>
          </a:p>
          <a:p>
            <a:r>
              <a:rPr lang="en-GB" sz="2400" dirty="0"/>
              <a:t>Adjectives can be added to add more information: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62" y="3089181"/>
            <a:ext cx="1485672" cy="2338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8" y="3399416"/>
            <a:ext cx="2513908" cy="20513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7907" y="5680038"/>
            <a:ext cx="1806450" cy="505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 patterned table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6173" y="5626249"/>
            <a:ext cx="1806450" cy="505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red flowers</a:t>
            </a:r>
          </a:p>
        </p:txBody>
      </p:sp>
    </p:spTree>
    <p:extLst>
      <p:ext uri="{BB962C8B-B14F-4D97-AF65-F5344CB8AC3E}">
        <p14:creationId xmlns:p14="http://schemas.microsoft.com/office/powerpoint/2010/main" val="11428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</TotalTime>
  <Words>535</Words>
  <Application>Microsoft Office PowerPoint</Application>
  <PresentationFormat>On-screen Show (4:3)</PresentationFormat>
  <Paragraphs>103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1_Blank</vt:lpstr>
      <vt:lpstr>Wednesday 22nd April 2020</vt:lpstr>
      <vt:lpstr>Let’s warm our brains up with a  quick grammar quiz.</vt:lpstr>
      <vt:lpstr>Let’s warm our brains up with a  quick grammar quiz.</vt:lpstr>
      <vt:lpstr>Let’s warm our brains up with a  quick grammar quiz.</vt:lpstr>
      <vt:lpstr>Let’s warm our brains up with a  quick grammar quiz.</vt:lpstr>
      <vt:lpstr>Today, we are focusing on a skill that helps us to use description in our writing.    </vt:lpstr>
      <vt:lpstr>Noun phrases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let’s use our noun phrase ideas to write 2 short  paragraphs about Dave and his cave.  Paragraph 1 – Describe Dave Paragraph 2 – Describe where he lives.  My example is on the next page.  Can you spot my expanded noun phrases?</vt:lpstr>
      <vt:lpstr>Dave is a strange, mysterious creature. He is a cave troll. Like all cave trolls, Dave is a grumpy, unfriendly being. He has scaly, green skin and vicious, yellow teeth.  Dave lives in a small, dark cave underneath a tall, craggy mountain. Outside Dave’s cave there are lots of bushes with sharp, spikey thorns to keep away unwanted visitors. </vt:lpstr>
      <vt:lpstr>Now, it is your turn! Use your expanded noun phrases  to write 2 paragraphs about Dave and his cave.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43</cp:revision>
  <cp:lastPrinted>2019-10-08T11:03:42Z</cp:lastPrinted>
  <dcterms:created xsi:type="dcterms:W3CDTF">2016-12-22T17:25:20Z</dcterms:created>
  <dcterms:modified xsi:type="dcterms:W3CDTF">2020-04-15T12:55:04Z</dcterms:modified>
  <cp:category>Templates</cp:category>
</cp:coreProperties>
</file>