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hitehouse" initials="LW" lastIdx="1" clrIdx="0">
    <p:extLst>
      <p:ext uri="{19B8F6BF-5375-455C-9EA6-DF929625EA0E}">
        <p15:presenceInfo xmlns:p15="http://schemas.microsoft.com/office/powerpoint/2012/main" userId="S-1-5-21-350061025-2395645628-3419119869-1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2– Multiplication and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4 – The 5 times table.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970FB-3D7F-452E-A1D5-58B09EAC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08" y="482229"/>
            <a:ext cx="7603064" cy="5255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BC47E8-9922-4947-8ACE-E680BD15987B}"/>
              </a:ext>
            </a:extLst>
          </p:cNvPr>
          <p:cNvSpPr txBox="1"/>
          <p:nvPr/>
        </p:nvSpPr>
        <p:spPr>
          <a:xfrm>
            <a:off x="4992414" y="2201641"/>
            <a:ext cx="6553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1BF5C2-6F1F-4E0E-B5A7-D245D3A5D3E0}"/>
              </a:ext>
            </a:extLst>
          </p:cNvPr>
          <p:cNvSpPr txBox="1"/>
          <p:nvPr/>
        </p:nvSpPr>
        <p:spPr>
          <a:xfrm>
            <a:off x="3553242" y="2201641"/>
            <a:ext cx="5660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531D7B-41B4-4C51-8E21-884D154AAFE4}"/>
              </a:ext>
            </a:extLst>
          </p:cNvPr>
          <p:cNvSpPr txBox="1"/>
          <p:nvPr/>
        </p:nvSpPr>
        <p:spPr>
          <a:xfrm>
            <a:off x="7828235" y="2184553"/>
            <a:ext cx="7716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A40BE0-8739-4B14-A9E6-FEE17922686D}"/>
              </a:ext>
            </a:extLst>
          </p:cNvPr>
          <p:cNvSpPr txBox="1"/>
          <p:nvPr/>
        </p:nvSpPr>
        <p:spPr>
          <a:xfrm>
            <a:off x="6399090" y="2184553"/>
            <a:ext cx="6553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15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131E21-D5EB-4E20-A17C-237E07A7F51B}"/>
              </a:ext>
            </a:extLst>
          </p:cNvPr>
          <p:cNvCxnSpPr>
            <a:cxnSpLocks/>
          </p:cNvCxnSpPr>
          <p:nvPr/>
        </p:nvCxnSpPr>
        <p:spPr>
          <a:xfrm>
            <a:off x="4266858" y="5496764"/>
            <a:ext cx="91592" cy="590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2C7539-7896-4D17-9A00-95A94E8FE52A}"/>
              </a:ext>
            </a:extLst>
          </p:cNvPr>
          <p:cNvSpPr txBox="1"/>
          <p:nvPr/>
        </p:nvSpPr>
        <p:spPr>
          <a:xfrm>
            <a:off x="2136886" y="6086897"/>
            <a:ext cx="88217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Or we could swap this to make another calculation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B1B95A-7FBC-4BF9-9CEA-A9BD7E20EBAA}"/>
              </a:ext>
            </a:extLst>
          </p:cNvPr>
          <p:cNvSpPr/>
          <p:nvPr/>
        </p:nvSpPr>
        <p:spPr>
          <a:xfrm>
            <a:off x="5370163" y="3110072"/>
            <a:ext cx="94992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8CD5CB-9093-4631-99F6-F6063A7CD853}"/>
              </a:ext>
            </a:extLst>
          </p:cNvPr>
          <p:cNvSpPr/>
          <p:nvPr/>
        </p:nvSpPr>
        <p:spPr>
          <a:xfrm>
            <a:off x="6072820" y="3741298"/>
            <a:ext cx="94992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00DECF-F451-434B-843B-D044349BAC0D}"/>
              </a:ext>
            </a:extLst>
          </p:cNvPr>
          <p:cNvSpPr/>
          <p:nvPr/>
        </p:nvSpPr>
        <p:spPr>
          <a:xfrm>
            <a:off x="6311256" y="4348414"/>
            <a:ext cx="94992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A6CB9-6C9B-421F-81FB-4D1C763E6CB1}"/>
              </a:ext>
            </a:extLst>
          </p:cNvPr>
          <p:cNvSpPr/>
          <p:nvPr/>
        </p:nvSpPr>
        <p:spPr>
          <a:xfrm>
            <a:off x="1309151" y="5239911"/>
            <a:ext cx="295531" cy="35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4AF0D9-0578-4D39-A9FC-2DEA3B5CD5AB}"/>
              </a:ext>
            </a:extLst>
          </p:cNvPr>
          <p:cNvSpPr/>
          <p:nvPr/>
        </p:nvSpPr>
        <p:spPr>
          <a:xfrm>
            <a:off x="2388284" y="5239911"/>
            <a:ext cx="295531" cy="35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22A27C-FE84-4B0E-91BB-FEE55F850F71}"/>
              </a:ext>
            </a:extLst>
          </p:cNvPr>
          <p:cNvSpPr/>
          <p:nvPr/>
        </p:nvSpPr>
        <p:spPr>
          <a:xfrm>
            <a:off x="3405476" y="5237325"/>
            <a:ext cx="386595" cy="35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091F9B-A5FF-4B58-900F-FDE826354991}"/>
              </a:ext>
            </a:extLst>
          </p:cNvPr>
          <p:cNvSpPr/>
          <p:nvPr/>
        </p:nvSpPr>
        <p:spPr>
          <a:xfrm>
            <a:off x="4927807" y="5237325"/>
            <a:ext cx="386595" cy="35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C5C50B-9A49-4134-971E-8A9EB5D79C49}"/>
              </a:ext>
            </a:extLst>
          </p:cNvPr>
          <p:cNvSpPr/>
          <p:nvPr/>
        </p:nvSpPr>
        <p:spPr>
          <a:xfrm>
            <a:off x="5976641" y="5220616"/>
            <a:ext cx="386595" cy="35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29A6B1-036E-42B2-9636-6B3F35C6D635}"/>
              </a:ext>
            </a:extLst>
          </p:cNvPr>
          <p:cNvSpPr/>
          <p:nvPr/>
        </p:nvSpPr>
        <p:spPr>
          <a:xfrm>
            <a:off x="7003597" y="5218505"/>
            <a:ext cx="386595" cy="35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AF74E-5438-4C92-99C6-C8B96D801F3F}"/>
              </a:ext>
            </a:extLst>
          </p:cNvPr>
          <p:cNvSpPr txBox="1"/>
          <p:nvPr/>
        </p:nvSpPr>
        <p:spPr>
          <a:xfrm>
            <a:off x="5410584" y="3073843"/>
            <a:ext cx="5660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FBA94-5161-4ACF-AD49-126EDE98D6F0}"/>
              </a:ext>
            </a:extLst>
          </p:cNvPr>
          <p:cNvSpPr txBox="1"/>
          <p:nvPr/>
        </p:nvSpPr>
        <p:spPr>
          <a:xfrm>
            <a:off x="6028227" y="3741298"/>
            <a:ext cx="5660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BE0D1B-275B-4C7A-A1B8-AE63A6085213}"/>
              </a:ext>
            </a:extLst>
          </p:cNvPr>
          <p:cNvSpPr txBox="1"/>
          <p:nvPr/>
        </p:nvSpPr>
        <p:spPr>
          <a:xfrm>
            <a:off x="6259860" y="4436048"/>
            <a:ext cx="9499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483251-A57B-4A84-A789-8856FF3BC259}"/>
              </a:ext>
            </a:extLst>
          </p:cNvPr>
          <p:cNvSpPr txBox="1"/>
          <p:nvPr/>
        </p:nvSpPr>
        <p:spPr>
          <a:xfrm>
            <a:off x="2271552" y="5127576"/>
            <a:ext cx="4935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3690DE-A746-4672-97F8-883A09ED38DD}"/>
              </a:ext>
            </a:extLst>
          </p:cNvPr>
          <p:cNvSpPr txBox="1"/>
          <p:nvPr/>
        </p:nvSpPr>
        <p:spPr>
          <a:xfrm>
            <a:off x="4895088" y="5127576"/>
            <a:ext cx="4935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8E2CC8-1AF6-4ED2-8918-29046168E764}"/>
              </a:ext>
            </a:extLst>
          </p:cNvPr>
          <p:cNvSpPr txBox="1"/>
          <p:nvPr/>
        </p:nvSpPr>
        <p:spPr>
          <a:xfrm>
            <a:off x="1332620" y="5135241"/>
            <a:ext cx="3887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F5ECB9-A10B-4A3A-8719-0EEDD5906557}"/>
              </a:ext>
            </a:extLst>
          </p:cNvPr>
          <p:cNvSpPr txBox="1"/>
          <p:nvPr/>
        </p:nvSpPr>
        <p:spPr>
          <a:xfrm>
            <a:off x="3292735" y="5135241"/>
            <a:ext cx="6830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0F65DA-F9A3-42F5-A350-4CCE5A3ED8C3}"/>
              </a:ext>
            </a:extLst>
          </p:cNvPr>
          <p:cNvSpPr txBox="1"/>
          <p:nvPr/>
        </p:nvSpPr>
        <p:spPr>
          <a:xfrm>
            <a:off x="6951225" y="5154061"/>
            <a:ext cx="6830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D2BD75-E24F-462D-881D-32D7BFDF3992}"/>
              </a:ext>
            </a:extLst>
          </p:cNvPr>
          <p:cNvSpPr txBox="1"/>
          <p:nvPr/>
        </p:nvSpPr>
        <p:spPr>
          <a:xfrm>
            <a:off x="5945153" y="5127576"/>
            <a:ext cx="5660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90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animBg="1"/>
      <p:bldP spid="9" grpId="0" animBg="1"/>
      <p:bldP spid="10" grpId="0" animBg="1"/>
      <p:bldP spid="1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A19A57-80F0-4FC4-AEE0-EC8304CEEBC7}"/>
              </a:ext>
            </a:extLst>
          </p:cNvPr>
          <p:cNvSpPr txBox="1"/>
          <p:nvPr/>
        </p:nvSpPr>
        <p:spPr>
          <a:xfrm>
            <a:off x="2911613" y="5487045"/>
            <a:ext cx="636877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Can you fill in the missing details for Whitney’s towers?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649152-1879-4A2D-9200-53687FAC5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120" y="154703"/>
            <a:ext cx="6304436" cy="5005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32A9-3243-4CC9-9889-24AEB6D30AA8}"/>
              </a:ext>
            </a:extLst>
          </p:cNvPr>
          <p:cNvSpPr/>
          <p:nvPr/>
        </p:nvSpPr>
        <p:spPr>
          <a:xfrm>
            <a:off x="7260771" y="239486"/>
            <a:ext cx="1924785" cy="1251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5C0D5-6395-4131-B3A4-B91533C7E22C}"/>
              </a:ext>
            </a:extLst>
          </p:cNvPr>
          <p:cNvSpPr/>
          <p:nvPr/>
        </p:nvSpPr>
        <p:spPr>
          <a:xfrm>
            <a:off x="6825343" y="707571"/>
            <a:ext cx="1545772" cy="46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46320-EA9E-4EA3-9CCD-962C080C5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845" y="0"/>
            <a:ext cx="8638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9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8569B8-3505-4AC6-96FA-65BDD13772E1}"/>
              </a:ext>
            </a:extLst>
          </p:cNvPr>
          <p:cNvSpPr txBox="1"/>
          <p:nvPr/>
        </p:nvSpPr>
        <p:spPr>
          <a:xfrm>
            <a:off x="9296400" y="1404902"/>
            <a:ext cx="278222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Remember to count how many groups first. Then, how many are in each group.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F4EDF3-2431-4658-A485-1329290A2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1" y="0"/>
            <a:ext cx="8638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23DBD3-3848-483C-8F37-0BEA45ACD8D1}"/>
              </a:ext>
            </a:extLst>
          </p:cNvPr>
          <p:cNvSpPr txBox="1"/>
          <p:nvPr/>
        </p:nvSpPr>
        <p:spPr>
          <a:xfrm>
            <a:off x="2748941" y="5127817"/>
            <a:ext cx="636877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Can we find the other linked multiplication fact for each of these number sentences?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6FA58-4677-4694-8DE1-6FAF498F46AF}"/>
              </a:ext>
            </a:extLst>
          </p:cNvPr>
          <p:cNvSpPr txBox="1"/>
          <p:nvPr/>
        </p:nvSpPr>
        <p:spPr>
          <a:xfrm>
            <a:off x="6384357" y="914748"/>
            <a:ext cx="36300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5 x 3 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51432-D523-4939-9364-C937A13A468A}"/>
              </a:ext>
            </a:extLst>
          </p:cNvPr>
          <p:cNvSpPr txBox="1"/>
          <p:nvPr/>
        </p:nvSpPr>
        <p:spPr>
          <a:xfrm>
            <a:off x="6384357" y="1916554"/>
            <a:ext cx="36300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5 x 5 = 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D7BF6-D325-4B23-9D16-ED187F260CCF}"/>
              </a:ext>
            </a:extLst>
          </p:cNvPr>
          <p:cNvSpPr txBox="1"/>
          <p:nvPr/>
        </p:nvSpPr>
        <p:spPr>
          <a:xfrm>
            <a:off x="6384357" y="2921361"/>
            <a:ext cx="36300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5 x 1 =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98BBD-0367-4BCD-8F01-05E253F9B071}"/>
              </a:ext>
            </a:extLst>
          </p:cNvPr>
          <p:cNvSpPr txBox="1"/>
          <p:nvPr/>
        </p:nvSpPr>
        <p:spPr>
          <a:xfrm>
            <a:off x="6384357" y="4024589"/>
            <a:ext cx="36300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 x 5 =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4C83F3-80A3-434B-B902-B25C818B8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5" y="277158"/>
            <a:ext cx="5505927" cy="4371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1A6A31-8C14-481E-A755-34E234503641}"/>
              </a:ext>
            </a:extLst>
          </p:cNvPr>
          <p:cNvSpPr/>
          <p:nvPr/>
        </p:nvSpPr>
        <p:spPr>
          <a:xfrm>
            <a:off x="4528459" y="277158"/>
            <a:ext cx="1769043" cy="58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10A3-D71F-4E12-9404-230DC8B3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59228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GB" dirty="0"/>
              <a:t>We’re getting good at our 2 times table now!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Let’s see if we can use counting in twos to answer these questions speedily.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015AB-8DBB-4A07-BB3C-FE4F243EAAE7}"/>
              </a:ext>
            </a:extLst>
          </p:cNvPr>
          <p:cNvSpPr txBox="1"/>
          <p:nvPr/>
        </p:nvSpPr>
        <p:spPr>
          <a:xfrm>
            <a:off x="3864429" y="3973286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3 x 5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E1B78-D210-4796-8D87-E7A6C36EF016}"/>
              </a:ext>
            </a:extLst>
          </p:cNvPr>
          <p:cNvSpPr txBox="1"/>
          <p:nvPr/>
        </p:nvSpPr>
        <p:spPr>
          <a:xfrm>
            <a:off x="6705600" y="3973286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763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015AB-8DBB-4A07-BB3C-FE4F243EAAE7}"/>
              </a:ext>
            </a:extLst>
          </p:cNvPr>
          <p:cNvSpPr txBox="1"/>
          <p:nvPr/>
        </p:nvSpPr>
        <p:spPr>
          <a:xfrm>
            <a:off x="1306286" y="3810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2 x 5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E1B78-D210-4796-8D87-E7A6C36EF016}"/>
              </a:ext>
            </a:extLst>
          </p:cNvPr>
          <p:cNvSpPr txBox="1"/>
          <p:nvPr/>
        </p:nvSpPr>
        <p:spPr>
          <a:xfrm>
            <a:off x="3897086" y="3810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16FD9-3AB3-4D1C-B080-03C991DC4520}"/>
              </a:ext>
            </a:extLst>
          </p:cNvPr>
          <p:cNvSpPr txBox="1"/>
          <p:nvPr/>
        </p:nvSpPr>
        <p:spPr>
          <a:xfrm>
            <a:off x="4953000" y="2581088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6 x 5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5E0D7-716F-426B-A354-AC52F5B767E7}"/>
              </a:ext>
            </a:extLst>
          </p:cNvPr>
          <p:cNvSpPr txBox="1"/>
          <p:nvPr/>
        </p:nvSpPr>
        <p:spPr>
          <a:xfrm>
            <a:off x="7565572" y="2581088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EB427-39A2-4DC2-89E5-2C6E3A1775C8}"/>
              </a:ext>
            </a:extLst>
          </p:cNvPr>
          <p:cNvSpPr txBox="1"/>
          <p:nvPr/>
        </p:nvSpPr>
        <p:spPr>
          <a:xfrm>
            <a:off x="1719943" y="50292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4 x 5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0D593-1C64-4281-AD24-72906FC70E9B}"/>
              </a:ext>
            </a:extLst>
          </p:cNvPr>
          <p:cNvSpPr txBox="1"/>
          <p:nvPr/>
        </p:nvSpPr>
        <p:spPr>
          <a:xfrm>
            <a:off x="4310743" y="50292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C5ED0-8E17-49B4-960D-9DD818752411}"/>
              </a:ext>
            </a:extLst>
          </p:cNvPr>
          <p:cNvSpPr txBox="1"/>
          <p:nvPr/>
        </p:nvSpPr>
        <p:spPr>
          <a:xfrm>
            <a:off x="7456714" y="50292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8 x 5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72321-EF7C-48A0-BA46-187EB6CC233D}"/>
              </a:ext>
            </a:extLst>
          </p:cNvPr>
          <p:cNvSpPr txBox="1"/>
          <p:nvPr/>
        </p:nvSpPr>
        <p:spPr>
          <a:xfrm>
            <a:off x="10047514" y="50292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6868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1716</TotalTime>
  <Words>134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Franklin Gothic Book</vt:lpstr>
      <vt:lpstr>Crop</vt:lpstr>
      <vt:lpstr>Year 2– Multiplication and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We’re getting good at our 2 times table now!   Let’s see if we can use counting in twos to answer these questions speedily.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Jay Lacey</cp:lastModifiedBy>
  <cp:revision>138</cp:revision>
  <dcterms:created xsi:type="dcterms:W3CDTF">2020-03-20T11:22:32Z</dcterms:created>
  <dcterms:modified xsi:type="dcterms:W3CDTF">2020-06-28T12:36:11Z</dcterms:modified>
</cp:coreProperties>
</file>