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17" r:id="rId5"/>
    <p:sldId id="418" r:id="rId6"/>
    <p:sldId id="419" r:id="rId7"/>
    <p:sldId id="423" r:id="rId8"/>
    <p:sldId id="420" r:id="rId9"/>
    <p:sldId id="421" r:id="rId10"/>
    <p:sldId id="422" r:id="rId11"/>
    <p:sldId id="426" r:id="rId12"/>
    <p:sldId id="427" r:id="rId13"/>
    <p:sldId id="42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B3DB7"/>
    <a:srgbClr val="EAB0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282A96-9573-437B-9B28-1E9309EA5214}" v="2" dt="2020-01-13T17:10:03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611461-8BF7-46FD-B274-517BD46E3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901" y="1148996"/>
            <a:ext cx="7772400" cy="2387600"/>
          </a:xfrm>
        </p:spPr>
        <p:txBody>
          <a:bodyPr/>
          <a:lstStyle/>
          <a:p>
            <a:r>
              <a:rPr lang="en-GB" dirty="0"/>
              <a:t>Monday 13</a:t>
            </a:r>
            <a:r>
              <a:rPr lang="en-GB" baseline="30000" dirty="0"/>
              <a:t>th</a:t>
            </a:r>
            <a:r>
              <a:rPr lang="en-GB" dirty="0"/>
              <a:t> July2020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75E300-7AA3-4E5F-BE33-39636DAEE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32" y="3823980"/>
            <a:ext cx="6858000" cy="1655762"/>
          </a:xfrm>
        </p:spPr>
        <p:txBody>
          <a:bodyPr/>
          <a:lstStyle/>
          <a:p>
            <a:r>
              <a:rPr lang="en-GB" dirty="0"/>
              <a:t>Reading and comprehension</a:t>
            </a:r>
          </a:p>
        </p:txBody>
      </p:sp>
    </p:spTree>
    <p:extLst>
      <p:ext uri="{BB962C8B-B14F-4D97-AF65-F5344CB8AC3E}">
        <p14:creationId xmlns:p14="http://schemas.microsoft.com/office/powerpoint/2010/main" val="119134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863D-CBC8-49F8-B193-7DD2E59B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76" y="238035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Answer </a:t>
            </a:r>
            <a:r>
              <a:rPr lang="en-GB"/>
              <a:t>the comprehension</a:t>
            </a:r>
            <a:br>
              <a:rPr lang="en-GB" dirty="0"/>
            </a:br>
            <a:r>
              <a:rPr lang="en-GB" dirty="0"/>
              <a:t>questions in full sentences</a:t>
            </a:r>
            <a:br>
              <a:rPr lang="en-GB" dirty="0"/>
            </a:br>
            <a:r>
              <a:rPr lang="en-GB" dirty="0"/>
              <a:t>Remember to use the text</a:t>
            </a:r>
            <a:br>
              <a:rPr lang="en-GB" dirty="0"/>
            </a:br>
            <a:r>
              <a:rPr lang="en-GB" dirty="0"/>
              <a:t> to help you.</a:t>
            </a:r>
          </a:p>
        </p:txBody>
      </p:sp>
    </p:spTree>
    <p:extLst>
      <p:ext uri="{BB962C8B-B14F-4D97-AF65-F5344CB8AC3E}">
        <p14:creationId xmlns:p14="http://schemas.microsoft.com/office/powerpoint/2010/main" val="32723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A436-80D5-4F11-8BC0-1D88A2FF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Today we are going</a:t>
            </a:r>
            <a:br>
              <a:rPr lang="en-GB" dirty="0"/>
            </a:br>
            <a:r>
              <a:rPr lang="en-GB" dirty="0"/>
              <a:t>to be reading a </a:t>
            </a:r>
            <a:br>
              <a:rPr lang="en-GB" dirty="0"/>
            </a:br>
            <a:r>
              <a:rPr lang="en-GB" dirty="0"/>
              <a:t>story from Ancient Greece.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8504F-D5FB-43AA-A603-625D36CC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464" y="2141536"/>
            <a:ext cx="510632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This story has been told for hundreds of years!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557D3F-3D33-4FCF-A592-C54C39E74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20" y="3000596"/>
            <a:ext cx="3954050" cy="342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8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725C0-D75E-4C5D-AE56-62581935E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44" y="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For the next few days we will be</a:t>
            </a:r>
          </a:p>
          <a:p>
            <a:pPr marL="0" indent="0">
              <a:buNone/>
            </a:pPr>
            <a:r>
              <a:rPr lang="en-GB" dirty="0"/>
              <a:t>reading….</a:t>
            </a:r>
          </a:p>
          <a:p>
            <a:pPr marL="0" indent="0">
              <a:buNone/>
            </a:pPr>
            <a:r>
              <a:rPr lang="en-GB" dirty="0"/>
              <a:t>Pandora’s box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A0E1A-414B-4F17-B7D7-F31253CFD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27" y="1624816"/>
            <a:ext cx="4797453" cy="415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4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E44639-9E49-4CE2-AE3C-035C36B2E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31" y="1462213"/>
            <a:ext cx="8369940" cy="36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6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4811E1-2190-4E0F-835F-754D8DB4F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96" y="68556"/>
            <a:ext cx="7894894" cy="661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6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5B60E-2DD3-4F64-A86C-F72170E93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do you think the box looked like?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colour was it?</a:t>
            </a:r>
          </a:p>
          <a:p>
            <a:pPr marL="0" indent="0">
              <a:buNone/>
            </a:pPr>
            <a:r>
              <a:rPr lang="en-GB" dirty="0"/>
              <a:t>What shape?</a:t>
            </a:r>
          </a:p>
          <a:p>
            <a:pPr marL="0" indent="0">
              <a:buNone/>
            </a:pPr>
            <a:r>
              <a:rPr lang="en-GB" dirty="0"/>
              <a:t>Did it have decorations?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Draw your ideas now.</a:t>
            </a:r>
          </a:p>
        </p:txBody>
      </p:sp>
    </p:spTree>
    <p:extLst>
      <p:ext uri="{BB962C8B-B14F-4D97-AF65-F5344CB8AC3E}">
        <p14:creationId xmlns:p14="http://schemas.microsoft.com/office/powerpoint/2010/main" val="180559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ADF2CB-1C07-48F2-A72E-1B8598589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24" y="436709"/>
            <a:ext cx="8556843" cy="317970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5255EF-FB4A-4AB4-BDF8-91B3CB008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24865"/>
            <a:ext cx="7886700" cy="185209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do you think was in the box?</a:t>
            </a:r>
          </a:p>
        </p:txBody>
      </p:sp>
    </p:spTree>
    <p:extLst>
      <p:ext uri="{BB962C8B-B14F-4D97-AF65-F5344CB8AC3E}">
        <p14:creationId xmlns:p14="http://schemas.microsoft.com/office/powerpoint/2010/main" val="1481491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25D87E-2D03-4F8D-9F9C-21987D609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75" y="137488"/>
            <a:ext cx="8163049" cy="275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40C951-678B-43A3-9CCF-157F5E9C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70" y="2991710"/>
            <a:ext cx="4023120" cy="375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45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D68578-40B1-40E3-9790-13FBB0309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72" y="463475"/>
            <a:ext cx="7350156" cy="1377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AC75EE-AA6B-42CD-861C-8D4AA2BF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97" y="1745259"/>
            <a:ext cx="7189431" cy="283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36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0f0ae0ff-29c4-4766-b250-c1a9bee8d430"/>
    <ds:schemaRef ds:uri="86144f90-c7b6-48d0-aae5-f5e9e48cc3d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1920185-DE21-44A4-A20D-C6233B17D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</TotalTime>
  <Words>71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Monday 13th July2020</vt:lpstr>
      <vt:lpstr>Today we are going to be reading a  story from Ancient Greece.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 the comprehension questions in full sentences Remember to use the text  to help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Jay Lacey</cp:lastModifiedBy>
  <cp:revision>15</cp:revision>
  <dcterms:created xsi:type="dcterms:W3CDTF">2018-03-17T10:08:43Z</dcterms:created>
  <dcterms:modified xsi:type="dcterms:W3CDTF">2020-07-04T10:50:13Z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