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  <p:sldId id="268" r:id="rId3"/>
    <p:sldId id="269" r:id="rId4"/>
    <p:sldId id="271" r:id="rId5"/>
    <p:sldId id="272" r:id="rId6"/>
    <p:sldId id="273" r:id="rId7"/>
    <p:sldId id="274" r:id="rId8"/>
    <p:sldId id="275" r:id="rId9"/>
    <p:sldId id="276" r:id="rId10"/>
    <p:sldId id="27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aura Whitehouse" initials="LW" lastIdx="1" clrIdx="0">
    <p:extLst>
      <p:ext uri="{19B8F6BF-5375-455C-9EA6-DF929625EA0E}">
        <p15:presenceInfo xmlns:p15="http://schemas.microsoft.com/office/powerpoint/2012/main" userId="S-1-5-21-350061025-2395645628-3419119869-1627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/>
  </p:normalViewPr>
  <p:slideViewPr>
    <p:cSldViewPr snapToGrid="0">
      <p:cViewPr varScale="1">
        <p:scale>
          <a:sx n="70" d="100"/>
          <a:sy n="70" d="100"/>
        </p:scale>
        <p:origin x="38" y="36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9146285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18081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3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01707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69660771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9252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7964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258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3299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1317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78474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539DD367-B466-43C3-BBFE-60F489189DB1}" type="datetimeFigureOut">
              <a:rPr lang="en-GB" smtClean="0"/>
              <a:t>13/06/2020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C68752F-C0C4-4161-AAA2-84664103E72A}" type="slidenum">
              <a:rPr lang="en-GB" smtClean="0"/>
              <a:t>‹#›</a:t>
            </a:fld>
            <a:endParaRPr lang="en-GB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465471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png"/><Relationship Id="rId4" Type="http://schemas.openxmlformats.org/officeDocument/2006/relationships/image" Target="../media/image1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3F8C5-DA2C-4C4B-B94E-01E6C0EB46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6000" dirty="0"/>
              <a:t>Year 2– Addition and subtraction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7ADEEF-3406-4D4D-A9E2-0CF8DEA316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GB" dirty="0"/>
              <a:t>Session 1 – Adding and subtracting tens.</a:t>
            </a:r>
          </a:p>
        </p:txBody>
      </p:sp>
    </p:spTree>
    <p:extLst>
      <p:ext uri="{BB962C8B-B14F-4D97-AF65-F5344CB8AC3E}">
        <p14:creationId xmlns:p14="http://schemas.microsoft.com/office/powerpoint/2010/main" val="3809328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2EB9CF-50C3-4ED3-B15E-04670962F54F}"/>
              </a:ext>
            </a:extLst>
          </p:cNvPr>
          <p:cNvSpPr txBox="1"/>
          <p:nvPr/>
        </p:nvSpPr>
        <p:spPr>
          <a:xfrm>
            <a:off x="5051394" y="4155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21 + 40 =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9838F2-AA39-4F61-A4F4-669B340BC252}"/>
              </a:ext>
            </a:extLst>
          </p:cNvPr>
          <p:cNvSpPr txBox="1"/>
          <p:nvPr/>
        </p:nvSpPr>
        <p:spPr>
          <a:xfrm>
            <a:off x="3186964" y="2810183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21         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C8C165-D8FD-49CE-8043-14616789CEB0}"/>
              </a:ext>
            </a:extLst>
          </p:cNvPr>
          <p:cNvSpPr/>
          <p:nvPr/>
        </p:nvSpPr>
        <p:spPr>
          <a:xfrm>
            <a:off x="4914310" y="2846661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95F5122-2B03-49E6-82A1-8F11958741A7}"/>
              </a:ext>
            </a:extLst>
          </p:cNvPr>
          <p:cNvSpPr/>
          <p:nvPr/>
        </p:nvSpPr>
        <p:spPr>
          <a:xfrm>
            <a:off x="6254958" y="2883371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1D3610-F16A-4BA9-9145-A640534FC284}"/>
              </a:ext>
            </a:extLst>
          </p:cNvPr>
          <p:cNvSpPr/>
          <p:nvPr/>
        </p:nvSpPr>
        <p:spPr>
          <a:xfrm>
            <a:off x="7713245" y="2863966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FE4AC4-D979-4757-B4F5-E8A0ABC5B09F}"/>
              </a:ext>
            </a:extLst>
          </p:cNvPr>
          <p:cNvCxnSpPr/>
          <p:nvPr/>
        </p:nvCxnSpPr>
        <p:spPr>
          <a:xfrm>
            <a:off x="6391656" y="1061842"/>
            <a:ext cx="1321589" cy="85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66886E-8C61-416D-A512-AA186467B7AF}"/>
              </a:ext>
            </a:extLst>
          </p:cNvPr>
          <p:cNvSpPr txBox="1"/>
          <p:nvPr/>
        </p:nvSpPr>
        <p:spPr>
          <a:xfrm>
            <a:off x="7900416" y="1592409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tens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DC711-3993-462C-8A31-7A8D4E97438D}"/>
              </a:ext>
            </a:extLst>
          </p:cNvPr>
          <p:cNvSpPr txBox="1"/>
          <p:nvPr/>
        </p:nvSpPr>
        <p:spPr>
          <a:xfrm>
            <a:off x="3915480" y="2236840"/>
            <a:ext cx="644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going to draw 4 circles to help me with my counting in 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3459B4-8A10-4F3A-A1B3-7F01C3D0ADA5}"/>
              </a:ext>
            </a:extLst>
          </p:cNvPr>
          <p:cNvSpPr txBox="1"/>
          <p:nvPr/>
        </p:nvSpPr>
        <p:spPr>
          <a:xfrm>
            <a:off x="5051394" y="2872474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31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CD2DF3-4047-4286-862D-241A4B02713B}"/>
              </a:ext>
            </a:extLst>
          </p:cNvPr>
          <p:cNvSpPr txBox="1"/>
          <p:nvPr/>
        </p:nvSpPr>
        <p:spPr>
          <a:xfrm>
            <a:off x="6310252" y="2922772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41 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70B97B-014B-4C62-B147-35680EFE7424}"/>
              </a:ext>
            </a:extLst>
          </p:cNvPr>
          <p:cNvSpPr txBox="1"/>
          <p:nvPr/>
        </p:nvSpPr>
        <p:spPr>
          <a:xfrm>
            <a:off x="7799613" y="2863966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51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D459DF-121A-4A67-85C1-2E1340261BC5}"/>
              </a:ext>
            </a:extLst>
          </p:cNvPr>
          <p:cNvSpPr txBox="1"/>
          <p:nvPr/>
        </p:nvSpPr>
        <p:spPr>
          <a:xfrm>
            <a:off x="7315852" y="411112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61            </a:t>
            </a:r>
          </a:p>
        </p:txBody>
      </p:sp>
      <p:sp>
        <p:nvSpPr>
          <p:cNvPr id="15" name="Oval 14">
            <a:extLst>
              <a:ext uri="{FF2B5EF4-FFF2-40B4-BE49-F238E27FC236}">
                <a16:creationId xmlns:a16="http://schemas.microsoft.com/office/drawing/2014/main" id="{9E00CABE-A9BA-485D-B939-9F760061F32C}"/>
              </a:ext>
            </a:extLst>
          </p:cNvPr>
          <p:cNvSpPr/>
          <p:nvPr/>
        </p:nvSpPr>
        <p:spPr>
          <a:xfrm>
            <a:off x="8886163" y="2822566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4ED6257-47C9-4649-80A9-E15035F7145D}"/>
              </a:ext>
            </a:extLst>
          </p:cNvPr>
          <p:cNvSpPr txBox="1"/>
          <p:nvPr/>
        </p:nvSpPr>
        <p:spPr>
          <a:xfrm>
            <a:off x="9055668" y="2898527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61            </a:t>
            </a:r>
          </a:p>
        </p:txBody>
      </p:sp>
    </p:spTree>
    <p:extLst>
      <p:ext uri="{BB962C8B-B14F-4D97-AF65-F5344CB8AC3E}">
        <p14:creationId xmlns:p14="http://schemas.microsoft.com/office/powerpoint/2010/main" val="2649773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/>
      <p:bldP spid="15" grpId="0" animBg="1"/>
      <p:bldP spid="1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55DEC4-FBD2-4CFF-8B37-E3F25D16D35A}"/>
              </a:ext>
            </a:extLst>
          </p:cNvPr>
          <p:cNvSpPr txBox="1"/>
          <p:nvPr/>
        </p:nvSpPr>
        <p:spPr>
          <a:xfrm>
            <a:off x="1391250" y="196542"/>
            <a:ext cx="10360404" cy="646331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/>
              <a:t>Over then few weeks, we are going to be practising our addition and subtraction skills.</a:t>
            </a:r>
          </a:p>
          <a:p>
            <a:pPr algn="ctr"/>
            <a:r>
              <a:rPr lang="en-GB" dirty="0"/>
              <a:t>We are going to re-cap our Year 2 learning so that we are experts at it ready for Year 3!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935EEC5-4F59-4EF5-8552-9CECF3AF46BD}"/>
              </a:ext>
            </a:extLst>
          </p:cNvPr>
          <p:cNvSpPr txBox="1"/>
          <p:nvPr/>
        </p:nvSpPr>
        <p:spPr>
          <a:xfrm>
            <a:off x="1391250" y="1005889"/>
            <a:ext cx="1036040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Building patterns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21D265-3CF7-4BB9-9302-F1CD48B2A1F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0312" y="1692125"/>
            <a:ext cx="5813257" cy="163771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2D233744-C237-477D-B9B1-7D9CBC30EE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3679" y="1844072"/>
            <a:ext cx="1120237" cy="1874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FE8C8A-B1F4-44D4-8DFE-9F662A6F8E0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43916" y="2530308"/>
            <a:ext cx="1463167" cy="9449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BC6E9C-2810-43F2-BE1A-C9DDEA8BE1A1}"/>
              </a:ext>
            </a:extLst>
          </p:cNvPr>
          <p:cNvSpPr txBox="1"/>
          <p:nvPr/>
        </p:nvSpPr>
        <p:spPr>
          <a:xfrm>
            <a:off x="5062249" y="3528162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think about it like this…..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C915A0-9D05-4C33-8968-F5857F26DF2E}"/>
              </a:ext>
            </a:extLst>
          </p:cNvPr>
          <p:cNvSpPr txBox="1"/>
          <p:nvPr/>
        </p:nvSpPr>
        <p:spPr>
          <a:xfrm>
            <a:off x="2542470" y="4150726"/>
            <a:ext cx="388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know that</a:t>
            </a:r>
          </a:p>
          <a:p>
            <a:endParaRPr lang="en-GB" dirty="0"/>
          </a:p>
          <a:p>
            <a:r>
              <a:rPr lang="en-GB" dirty="0"/>
              <a:t>1 one  + 3 ones = 4 ones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E3EA8-A877-4E4D-9451-AA56C95F9BE9}"/>
              </a:ext>
            </a:extLst>
          </p:cNvPr>
          <p:cNvSpPr txBox="1"/>
          <p:nvPr/>
        </p:nvSpPr>
        <p:spPr>
          <a:xfrm>
            <a:off x="7334932" y="4174368"/>
            <a:ext cx="388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we know that</a:t>
            </a:r>
          </a:p>
          <a:p>
            <a:endParaRPr lang="en-GB" dirty="0"/>
          </a:p>
          <a:p>
            <a:r>
              <a:rPr lang="en-GB" dirty="0"/>
              <a:t>1 ten  + 3 tens = 4 tens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C18E40-3733-4A0B-84AE-B5E4017D9257}"/>
              </a:ext>
            </a:extLst>
          </p:cNvPr>
          <p:cNvSpPr txBox="1"/>
          <p:nvPr/>
        </p:nvSpPr>
        <p:spPr>
          <a:xfrm>
            <a:off x="7334932" y="5605936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write 4 tens like this…   4  0   = 40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D782B8-9E34-46C9-8C0A-A735E4C4372A}"/>
              </a:ext>
            </a:extLst>
          </p:cNvPr>
          <p:cNvSpPr txBox="1"/>
          <p:nvPr/>
        </p:nvSpPr>
        <p:spPr>
          <a:xfrm>
            <a:off x="9367918" y="6284596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4 tens       0 ones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408228-A88B-4625-A9FD-763F4D51B5BB}"/>
              </a:ext>
            </a:extLst>
          </p:cNvPr>
          <p:cNvCxnSpPr/>
          <p:nvPr/>
        </p:nvCxnSpPr>
        <p:spPr>
          <a:xfrm flipH="1">
            <a:off x="9765437" y="5942227"/>
            <a:ext cx="319596" cy="360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AB71A43-74F0-48E3-8198-A8721C75FFAD}"/>
              </a:ext>
            </a:extLst>
          </p:cNvPr>
          <p:cNvCxnSpPr>
            <a:cxnSpLocks/>
          </p:cNvCxnSpPr>
          <p:nvPr/>
        </p:nvCxnSpPr>
        <p:spPr>
          <a:xfrm>
            <a:off x="10404629" y="5950640"/>
            <a:ext cx="221942" cy="347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32682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C024DC9-B66E-4580-A497-6047D5A2DB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70338" y="277307"/>
            <a:ext cx="7723573" cy="568156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E4F2F55E-4790-47FF-8DFA-F74E8B93DA4E}"/>
              </a:ext>
            </a:extLst>
          </p:cNvPr>
          <p:cNvSpPr/>
          <p:nvPr/>
        </p:nvSpPr>
        <p:spPr>
          <a:xfrm>
            <a:off x="7102136" y="3429000"/>
            <a:ext cx="2743200" cy="221719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9F3DD0-76C7-41EB-BFA6-19A3BD40AA84}"/>
              </a:ext>
            </a:extLst>
          </p:cNvPr>
          <p:cNvSpPr txBox="1"/>
          <p:nvPr/>
        </p:nvSpPr>
        <p:spPr>
          <a:xfrm>
            <a:off x="10372165" y="3083859"/>
            <a:ext cx="126402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you use your number knowledge to complete the pattern for adding ten?</a:t>
            </a:r>
          </a:p>
        </p:txBody>
      </p:sp>
    </p:spTree>
    <p:extLst>
      <p:ext uri="{BB962C8B-B14F-4D97-AF65-F5344CB8AC3E}">
        <p14:creationId xmlns:p14="http://schemas.microsoft.com/office/powerpoint/2010/main" val="721994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>
            <a:extLst>
              <a:ext uri="{FF2B5EF4-FFF2-40B4-BE49-F238E27FC236}">
                <a16:creationId xmlns:a16="http://schemas.microsoft.com/office/drawing/2014/main" id="{3935EEC5-4F59-4EF5-8552-9CECF3AF46BD}"/>
              </a:ext>
            </a:extLst>
          </p:cNvPr>
          <p:cNvSpPr txBox="1"/>
          <p:nvPr/>
        </p:nvSpPr>
        <p:spPr>
          <a:xfrm>
            <a:off x="1409538" y="348018"/>
            <a:ext cx="10360404" cy="523220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800" dirty="0"/>
              <a:t>Building patterns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233744-C237-477D-B9B1-7D9CBC30EE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3679" y="1844072"/>
            <a:ext cx="1120237" cy="1874682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3FE8C8A-B1F4-44D4-8DFE-9F662A6F8E0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43916" y="2530308"/>
            <a:ext cx="1463167" cy="944962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EBC6E9C-2810-43F2-BE1A-C9DDEA8BE1A1}"/>
              </a:ext>
            </a:extLst>
          </p:cNvPr>
          <p:cNvSpPr txBox="1"/>
          <p:nvPr/>
        </p:nvSpPr>
        <p:spPr>
          <a:xfrm>
            <a:off x="5062249" y="3528162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Let’s think about it like this…..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EBC915A0-9D05-4C33-8968-F5857F26DF2E}"/>
              </a:ext>
            </a:extLst>
          </p:cNvPr>
          <p:cNvSpPr txBox="1"/>
          <p:nvPr/>
        </p:nvSpPr>
        <p:spPr>
          <a:xfrm>
            <a:off x="2542470" y="4150726"/>
            <a:ext cx="388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know that</a:t>
            </a:r>
          </a:p>
          <a:p>
            <a:endParaRPr lang="en-GB" dirty="0"/>
          </a:p>
          <a:p>
            <a:r>
              <a:rPr lang="en-GB" dirty="0"/>
              <a:t>4 ones  - 2 ones = 2 ones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DFE3EA8-A877-4E4D-9451-AA56C95F9BE9}"/>
              </a:ext>
            </a:extLst>
          </p:cNvPr>
          <p:cNvSpPr txBox="1"/>
          <p:nvPr/>
        </p:nvSpPr>
        <p:spPr>
          <a:xfrm>
            <a:off x="7334932" y="4174368"/>
            <a:ext cx="38884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So we know that</a:t>
            </a:r>
          </a:p>
          <a:p>
            <a:endParaRPr lang="en-GB" dirty="0"/>
          </a:p>
          <a:p>
            <a:r>
              <a:rPr lang="en-GB" dirty="0"/>
              <a:t>4 tens  - 2 tens = 2 tens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3C18E40-3733-4A0B-84AE-B5E4017D9257}"/>
              </a:ext>
            </a:extLst>
          </p:cNvPr>
          <p:cNvSpPr txBox="1"/>
          <p:nvPr/>
        </p:nvSpPr>
        <p:spPr>
          <a:xfrm>
            <a:off x="7334932" y="5605936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write 2 tens like this…   2  0   = 20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D782B8-9E34-46C9-8C0A-A735E4C4372A}"/>
              </a:ext>
            </a:extLst>
          </p:cNvPr>
          <p:cNvSpPr txBox="1"/>
          <p:nvPr/>
        </p:nvSpPr>
        <p:spPr>
          <a:xfrm>
            <a:off x="9367918" y="6284596"/>
            <a:ext cx="38884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2 tens       0 ones</a:t>
            </a:r>
          </a:p>
        </p:txBody>
      </p: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79408228-A88B-4625-A9FD-763F4D51B5BB}"/>
              </a:ext>
            </a:extLst>
          </p:cNvPr>
          <p:cNvCxnSpPr/>
          <p:nvPr/>
        </p:nvCxnSpPr>
        <p:spPr>
          <a:xfrm flipH="1">
            <a:off x="9765437" y="5942227"/>
            <a:ext cx="319596" cy="36091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6AB71A43-74F0-48E3-8198-A8721C75FFAD}"/>
              </a:ext>
            </a:extLst>
          </p:cNvPr>
          <p:cNvCxnSpPr>
            <a:cxnSpLocks/>
          </p:cNvCxnSpPr>
          <p:nvPr/>
        </p:nvCxnSpPr>
        <p:spPr>
          <a:xfrm>
            <a:off x="10404629" y="5950640"/>
            <a:ext cx="221942" cy="3474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>
            <a:extLst>
              <a:ext uri="{FF2B5EF4-FFF2-40B4-BE49-F238E27FC236}">
                <a16:creationId xmlns:a16="http://schemas.microsoft.com/office/drawing/2014/main" id="{A48489A6-00B9-41B1-B168-A60F382402A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48351" y="1292926"/>
            <a:ext cx="6385537" cy="15963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97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09191F9-52F8-4C58-90C4-5DBA35A6712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25886" y="442665"/>
            <a:ext cx="8251549" cy="5972669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14A204DB-3235-497F-A41A-57178EB69604}"/>
              </a:ext>
            </a:extLst>
          </p:cNvPr>
          <p:cNvSpPr txBox="1"/>
          <p:nvPr/>
        </p:nvSpPr>
        <p:spPr>
          <a:xfrm>
            <a:off x="10372165" y="3083859"/>
            <a:ext cx="146124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Can you use your number knowledge to complete the pattern for subtracting ten?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03FB488-526A-4ABD-9E7A-8B7F475D163C}"/>
              </a:ext>
            </a:extLst>
          </p:cNvPr>
          <p:cNvSpPr/>
          <p:nvPr/>
        </p:nvSpPr>
        <p:spPr>
          <a:xfrm>
            <a:off x="6483571" y="3832411"/>
            <a:ext cx="2743200" cy="2217198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46225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5600E81-23D0-43EA-A26C-24619489D2C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38145" y="202109"/>
            <a:ext cx="6903714" cy="140378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9E759229-725C-4DC5-9A16-F6F240F136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6352" y="1767012"/>
            <a:ext cx="7327299" cy="1204788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A5F0CA7-A552-463D-BAAF-4AC66522724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42090" y="3132914"/>
            <a:ext cx="3211727" cy="207247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B1F1C8D-A691-430B-8B01-BA0A13900B3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85623" y="5609641"/>
            <a:ext cx="6634516" cy="809087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EE2B5F4-2EBA-404B-B7AB-BF26055B93DB}"/>
              </a:ext>
            </a:extLst>
          </p:cNvPr>
          <p:cNvSpPr txBox="1"/>
          <p:nvPr/>
        </p:nvSpPr>
        <p:spPr>
          <a:xfrm>
            <a:off x="8866094" y="3429000"/>
            <a:ext cx="24742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ones digit is always zero and the tens digit changes by 1 each time. </a:t>
            </a:r>
          </a:p>
          <a:p>
            <a:endParaRPr lang="en-GB" dirty="0"/>
          </a:p>
          <a:p>
            <a:r>
              <a:rPr lang="en-GB" dirty="0"/>
              <a:t>This is because we are adding tens.</a:t>
            </a:r>
          </a:p>
          <a:p>
            <a:endParaRPr lang="en-GB" dirty="0"/>
          </a:p>
          <a:p>
            <a:r>
              <a:rPr lang="en-GB" dirty="0"/>
              <a:t>Tens don’t have any ones!</a:t>
            </a:r>
          </a:p>
        </p:txBody>
      </p:sp>
    </p:spTree>
    <p:extLst>
      <p:ext uri="{BB962C8B-B14F-4D97-AF65-F5344CB8AC3E}">
        <p14:creationId xmlns:p14="http://schemas.microsoft.com/office/powerpoint/2010/main" val="23426167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291A957-05A2-4CE3-866A-F13F66A8AB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160" y="419508"/>
            <a:ext cx="7144071" cy="137343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7FF93CAD-5326-4E64-8FB5-25926CD97EB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1160" y="2100853"/>
            <a:ext cx="7313252" cy="884394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14D28DD5-38BB-467F-A207-01181CB151B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81873" y="5330835"/>
            <a:ext cx="7856778" cy="1016176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2F7E5B0-4D81-4CA8-81E9-939F232BBA2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53504" y="3142983"/>
            <a:ext cx="4048564" cy="2030116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E79D17AC-3605-45CD-9456-1077B28DC4A8}"/>
              </a:ext>
            </a:extLst>
          </p:cNvPr>
          <p:cNvSpPr txBox="1"/>
          <p:nvPr/>
        </p:nvSpPr>
        <p:spPr>
          <a:xfrm>
            <a:off x="8866094" y="3429000"/>
            <a:ext cx="247425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The ones digit stays 4 each time and the tens digit changes by 1 each time. </a:t>
            </a:r>
          </a:p>
          <a:p>
            <a:endParaRPr lang="en-GB" dirty="0"/>
          </a:p>
          <a:p>
            <a:r>
              <a:rPr lang="en-GB" dirty="0"/>
              <a:t>This is because we are adding tens.</a:t>
            </a:r>
          </a:p>
          <a:p>
            <a:endParaRPr lang="en-GB" dirty="0"/>
          </a:p>
          <a:p>
            <a:r>
              <a:rPr lang="en-GB" dirty="0"/>
              <a:t>Tens don’t have any ones!</a:t>
            </a:r>
          </a:p>
        </p:txBody>
      </p:sp>
    </p:spTree>
    <p:extLst>
      <p:ext uri="{BB962C8B-B14F-4D97-AF65-F5344CB8AC3E}">
        <p14:creationId xmlns:p14="http://schemas.microsoft.com/office/powerpoint/2010/main" val="4091851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B64EAB0-7E0A-4CE5-A2EB-520C29520D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2415" y="412108"/>
            <a:ext cx="6354115" cy="1300150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6D82BA0-49C7-46D0-AFCF-12561D46CB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92508" y="2076647"/>
            <a:ext cx="8481432" cy="1069965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5F84277-B321-447D-82E5-C771C6708E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6534" y="5466748"/>
            <a:ext cx="7570456" cy="97914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818C13A3-3E93-4BAA-BD61-54E5CAFB617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36724" y="3357649"/>
            <a:ext cx="3590076" cy="1840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3137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42EB9CF-50C3-4ED3-B15E-04670962F54F}"/>
              </a:ext>
            </a:extLst>
          </p:cNvPr>
          <p:cNvSpPr txBox="1"/>
          <p:nvPr/>
        </p:nvSpPr>
        <p:spPr>
          <a:xfrm>
            <a:off x="5051394" y="41551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36 + 30 =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F9838F2-AA39-4F61-A4F4-669B340BC252}"/>
              </a:ext>
            </a:extLst>
          </p:cNvPr>
          <p:cNvSpPr txBox="1"/>
          <p:nvPr/>
        </p:nvSpPr>
        <p:spPr>
          <a:xfrm>
            <a:off x="3186964" y="2981375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36         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26C8C165-D8FD-49CE-8043-14616789CEB0}"/>
              </a:ext>
            </a:extLst>
          </p:cNvPr>
          <p:cNvSpPr/>
          <p:nvPr/>
        </p:nvSpPr>
        <p:spPr>
          <a:xfrm>
            <a:off x="4881653" y="2863966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95F5122-2B03-49E6-82A1-8F11958741A7}"/>
              </a:ext>
            </a:extLst>
          </p:cNvPr>
          <p:cNvSpPr/>
          <p:nvPr/>
        </p:nvSpPr>
        <p:spPr>
          <a:xfrm>
            <a:off x="6222301" y="2900676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0C1D3610-F16A-4BA9-9145-A640534FC284}"/>
              </a:ext>
            </a:extLst>
          </p:cNvPr>
          <p:cNvSpPr/>
          <p:nvPr/>
        </p:nvSpPr>
        <p:spPr>
          <a:xfrm>
            <a:off x="7713245" y="2863966"/>
            <a:ext cx="1003177" cy="7637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D3FE4AC4-D979-4757-B4F5-E8A0ABC5B09F}"/>
              </a:ext>
            </a:extLst>
          </p:cNvPr>
          <p:cNvCxnSpPr/>
          <p:nvPr/>
        </p:nvCxnSpPr>
        <p:spPr>
          <a:xfrm>
            <a:off x="6391656" y="1061842"/>
            <a:ext cx="1321589" cy="8583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4566886E-8C61-416D-A512-AA186467B7AF}"/>
              </a:ext>
            </a:extLst>
          </p:cNvPr>
          <p:cNvSpPr txBox="1"/>
          <p:nvPr/>
        </p:nvSpPr>
        <p:spPr>
          <a:xfrm>
            <a:off x="7900416" y="1592409"/>
            <a:ext cx="21031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3 tens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0DC711-3993-462C-8A31-7A8D4E97438D}"/>
              </a:ext>
            </a:extLst>
          </p:cNvPr>
          <p:cNvSpPr txBox="1"/>
          <p:nvPr/>
        </p:nvSpPr>
        <p:spPr>
          <a:xfrm>
            <a:off x="3915480" y="2236840"/>
            <a:ext cx="6444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I’m going to draw 3 circles to help me with my counting in tens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33459B4-8A10-4F3A-A1B3-7F01C3D0ADA5}"/>
              </a:ext>
            </a:extLst>
          </p:cNvPr>
          <p:cNvSpPr txBox="1"/>
          <p:nvPr/>
        </p:nvSpPr>
        <p:spPr>
          <a:xfrm>
            <a:off x="5051394" y="2872474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46            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5CD2DF3-4047-4286-862D-241A4B02713B}"/>
              </a:ext>
            </a:extLst>
          </p:cNvPr>
          <p:cNvSpPr txBox="1"/>
          <p:nvPr/>
        </p:nvSpPr>
        <p:spPr>
          <a:xfrm>
            <a:off x="6310252" y="2922772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56           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DB70B97B-014B-4C62-B147-35680EFE7424}"/>
              </a:ext>
            </a:extLst>
          </p:cNvPr>
          <p:cNvSpPr txBox="1"/>
          <p:nvPr/>
        </p:nvSpPr>
        <p:spPr>
          <a:xfrm>
            <a:off x="7766956" y="2881271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66           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3D459DF-121A-4A67-85C1-2E1340261BC5}"/>
              </a:ext>
            </a:extLst>
          </p:cNvPr>
          <p:cNvSpPr txBox="1"/>
          <p:nvPr/>
        </p:nvSpPr>
        <p:spPr>
          <a:xfrm>
            <a:off x="7315852" y="411112"/>
            <a:ext cx="790112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66            </a:t>
            </a:r>
          </a:p>
        </p:txBody>
      </p:sp>
    </p:spTree>
    <p:extLst>
      <p:ext uri="{BB962C8B-B14F-4D97-AF65-F5344CB8AC3E}">
        <p14:creationId xmlns:p14="http://schemas.microsoft.com/office/powerpoint/2010/main" val="4217531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animBg="1"/>
      <p:bldP spid="5" grpId="0" animBg="1"/>
      <p:bldP spid="6" grpId="0" animBg="1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TM10001105[[fn=Crop]]</Template>
  <TotalTime>1369</TotalTime>
  <Words>286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Franklin Gothic Book</vt:lpstr>
      <vt:lpstr>Crop</vt:lpstr>
      <vt:lpstr>Year 2– Addition and subtraction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Spring Section 3 – Multiplication</dc:title>
  <dc:creator>Laura Whitehouse</dc:creator>
  <cp:lastModifiedBy>Jay Lacey</cp:lastModifiedBy>
  <cp:revision>106</cp:revision>
  <dcterms:created xsi:type="dcterms:W3CDTF">2020-03-20T11:22:32Z</dcterms:created>
  <dcterms:modified xsi:type="dcterms:W3CDTF">2020-06-13T13:10:21Z</dcterms:modified>
</cp:coreProperties>
</file>