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8" r:id="rId3"/>
    <p:sldId id="269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Adding and subtracting tens.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2EB9CF-50C3-4ED3-B15E-04670962F54F}"/>
              </a:ext>
            </a:extLst>
          </p:cNvPr>
          <p:cNvSpPr txBox="1"/>
          <p:nvPr/>
        </p:nvSpPr>
        <p:spPr>
          <a:xfrm>
            <a:off x="5051394" y="4155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21 + 40 =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9838F2-AA39-4F61-A4F4-669B340BC252}"/>
              </a:ext>
            </a:extLst>
          </p:cNvPr>
          <p:cNvSpPr txBox="1"/>
          <p:nvPr/>
        </p:nvSpPr>
        <p:spPr>
          <a:xfrm>
            <a:off x="3186964" y="2810183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21         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C8C165-D8FD-49CE-8043-14616789CEB0}"/>
              </a:ext>
            </a:extLst>
          </p:cNvPr>
          <p:cNvSpPr/>
          <p:nvPr/>
        </p:nvSpPr>
        <p:spPr>
          <a:xfrm>
            <a:off x="4914310" y="2846661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95F5122-2B03-49E6-82A1-8F11958741A7}"/>
              </a:ext>
            </a:extLst>
          </p:cNvPr>
          <p:cNvSpPr/>
          <p:nvPr/>
        </p:nvSpPr>
        <p:spPr>
          <a:xfrm>
            <a:off x="6254958" y="2883371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1D3610-F16A-4BA9-9145-A640534FC284}"/>
              </a:ext>
            </a:extLst>
          </p:cNvPr>
          <p:cNvSpPr/>
          <p:nvPr/>
        </p:nvSpPr>
        <p:spPr>
          <a:xfrm>
            <a:off x="7713245" y="2863966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FE4AC4-D979-4757-B4F5-E8A0ABC5B09F}"/>
              </a:ext>
            </a:extLst>
          </p:cNvPr>
          <p:cNvCxnSpPr/>
          <p:nvPr/>
        </p:nvCxnSpPr>
        <p:spPr>
          <a:xfrm>
            <a:off x="6391656" y="1061842"/>
            <a:ext cx="1321589" cy="85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66886E-8C61-416D-A512-AA186467B7AF}"/>
              </a:ext>
            </a:extLst>
          </p:cNvPr>
          <p:cNvSpPr txBox="1"/>
          <p:nvPr/>
        </p:nvSpPr>
        <p:spPr>
          <a:xfrm>
            <a:off x="7900416" y="1592409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tens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DC711-3993-462C-8A31-7A8D4E97438D}"/>
              </a:ext>
            </a:extLst>
          </p:cNvPr>
          <p:cNvSpPr txBox="1"/>
          <p:nvPr/>
        </p:nvSpPr>
        <p:spPr>
          <a:xfrm>
            <a:off x="3915480" y="2236840"/>
            <a:ext cx="644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going to draw 4 circles to help me with my counting in 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3459B4-8A10-4F3A-A1B3-7F01C3D0ADA5}"/>
              </a:ext>
            </a:extLst>
          </p:cNvPr>
          <p:cNvSpPr txBox="1"/>
          <p:nvPr/>
        </p:nvSpPr>
        <p:spPr>
          <a:xfrm>
            <a:off x="5051394" y="2872474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31        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CD2DF3-4047-4286-862D-241A4B02713B}"/>
              </a:ext>
            </a:extLst>
          </p:cNvPr>
          <p:cNvSpPr txBox="1"/>
          <p:nvPr/>
        </p:nvSpPr>
        <p:spPr>
          <a:xfrm>
            <a:off x="6310252" y="2922772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41 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70B97B-014B-4C62-B147-35680EFE7424}"/>
              </a:ext>
            </a:extLst>
          </p:cNvPr>
          <p:cNvSpPr txBox="1"/>
          <p:nvPr/>
        </p:nvSpPr>
        <p:spPr>
          <a:xfrm>
            <a:off x="7799613" y="2863966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51        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D459DF-121A-4A67-85C1-2E1340261BC5}"/>
              </a:ext>
            </a:extLst>
          </p:cNvPr>
          <p:cNvSpPr txBox="1"/>
          <p:nvPr/>
        </p:nvSpPr>
        <p:spPr>
          <a:xfrm>
            <a:off x="7315852" y="411112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61           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E00CABE-A9BA-485D-B939-9F760061F32C}"/>
              </a:ext>
            </a:extLst>
          </p:cNvPr>
          <p:cNvSpPr/>
          <p:nvPr/>
        </p:nvSpPr>
        <p:spPr>
          <a:xfrm>
            <a:off x="8886163" y="2822566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ED6257-47C9-4649-80A9-E15035F7145D}"/>
              </a:ext>
            </a:extLst>
          </p:cNvPr>
          <p:cNvSpPr txBox="1"/>
          <p:nvPr/>
        </p:nvSpPr>
        <p:spPr>
          <a:xfrm>
            <a:off x="9055668" y="2898527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61            </a:t>
            </a:r>
          </a:p>
        </p:txBody>
      </p:sp>
    </p:spTree>
    <p:extLst>
      <p:ext uri="{BB962C8B-B14F-4D97-AF65-F5344CB8AC3E}">
        <p14:creationId xmlns:p14="http://schemas.microsoft.com/office/powerpoint/2010/main" val="264977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55DEC4-FBD2-4CFF-8B37-E3F25D16D35A}"/>
              </a:ext>
            </a:extLst>
          </p:cNvPr>
          <p:cNvSpPr txBox="1"/>
          <p:nvPr/>
        </p:nvSpPr>
        <p:spPr>
          <a:xfrm>
            <a:off x="1391250" y="196542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Over then few weeks, we are going to be practising our addition and subtraction skills.</a:t>
            </a:r>
          </a:p>
          <a:p>
            <a:pPr algn="ctr"/>
            <a:r>
              <a:rPr lang="en-GB" dirty="0"/>
              <a:t>We are going to re-cap our Year 2 learning so that we are experts at it ready for Year 3!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35EEC5-4F59-4EF5-8552-9CECF3AF46BD}"/>
              </a:ext>
            </a:extLst>
          </p:cNvPr>
          <p:cNvSpPr txBox="1"/>
          <p:nvPr/>
        </p:nvSpPr>
        <p:spPr>
          <a:xfrm>
            <a:off x="1391250" y="1005889"/>
            <a:ext cx="1036040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Building patterns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21D265-3CF7-4BB9-9302-F1CD48B2A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0312" y="1692125"/>
            <a:ext cx="5813257" cy="16377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233744-C237-477D-B9B1-7D9CBC30E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679" y="1844072"/>
            <a:ext cx="1120237" cy="1874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FE8C8A-B1F4-44D4-8DFE-9F662A6F8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3916" y="2530308"/>
            <a:ext cx="1463167" cy="9449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BC6E9C-2810-43F2-BE1A-C9DDEA8BE1A1}"/>
              </a:ext>
            </a:extLst>
          </p:cNvPr>
          <p:cNvSpPr txBox="1"/>
          <p:nvPr/>
        </p:nvSpPr>
        <p:spPr>
          <a:xfrm>
            <a:off x="5062249" y="3528162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think about it like this…..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C915A0-9D05-4C33-8968-F5857F26DF2E}"/>
              </a:ext>
            </a:extLst>
          </p:cNvPr>
          <p:cNvSpPr txBox="1"/>
          <p:nvPr/>
        </p:nvSpPr>
        <p:spPr>
          <a:xfrm>
            <a:off x="2542470" y="4150726"/>
            <a:ext cx="3888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know that</a:t>
            </a:r>
          </a:p>
          <a:p>
            <a:endParaRPr lang="en-GB" dirty="0"/>
          </a:p>
          <a:p>
            <a:r>
              <a:rPr lang="en-GB" dirty="0"/>
              <a:t>1 one  + 3 ones = 4 ones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E3EA8-A877-4E4D-9451-AA56C95F9BE9}"/>
              </a:ext>
            </a:extLst>
          </p:cNvPr>
          <p:cNvSpPr txBox="1"/>
          <p:nvPr/>
        </p:nvSpPr>
        <p:spPr>
          <a:xfrm>
            <a:off x="7334932" y="4174368"/>
            <a:ext cx="3888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we know that</a:t>
            </a:r>
          </a:p>
          <a:p>
            <a:endParaRPr lang="en-GB" dirty="0"/>
          </a:p>
          <a:p>
            <a:r>
              <a:rPr lang="en-GB" dirty="0"/>
              <a:t>1 ten  + 3 tens = 4 tens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C18E40-3733-4A0B-84AE-B5E4017D9257}"/>
              </a:ext>
            </a:extLst>
          </p:cNvPr>
          <p:cNvSpPr txBox="1"/>
          <p:nvPr/>
        </p:nvSpPr>
        <p:spPr>
          <a:xfrm>
            <a:off x="7334932" y="5605936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write 4 tens like this…   4  0   = 40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D782B8-9E34-46C9-8C0A-A735E4C4372A}"/>
              </a:ext>
            </a:extLst>
          </p:cNvPr>
          <p:cNvSpPr txBox="1"/>
          <p:nvPr/>
        </p:nvSpPr>
        <p:spPr>
          <a:xfrm>
            <a:off x="9367918" y="6284596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tens       0 ones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408228-A88B-4625-A9FD-763F4D51B5BB}"/>
              </a:ext>
            </a:extLst>
          </p:cNvPr>
          <p:cNvCxnSpPr/>
          <p:nvPr/>
        </p:nvCxnSpPr>
        <p:spPr>
          <a:xfrm flipH="1">
            <a:off x="9765437" y="5942227"/>
            <a:ext cx="319596" cy="360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AB71A43-74F0-48E3-8198-A8721C75FFAD}"/>
              </a:ext>
            </a:extLst>
          </p:cNvPr>
          <p:cNvCxnSpPr>
            <a:cxnSpLocks/>
          </p:cNvCxnSpPr>
          <p:nvPr/>
        </p:nvCxnSpPr>
        <p:spPr>
          <a:xfrm>
            <a:off x="10404629" y="5950640"/>
            <a:ext cx="221942" cy="347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68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024DC9-B66E-4580-A497-6047D5A2D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338" y="277307"/>
            <a:ext cx="7723573" cy="568156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4F2F55E-4790-47FF-8DFA-F74E8B93DA4E}"/>
              </a:ext>
            </a:extLst>
          </p:cNvPr>
          <p:cNvSpPr/>
          <p:nvPr/>
        </p:nvSpPr>
        <p:spPr>
          <a:xfrm>
            <a:off x="7102136" y="3429000"/>
            <a:ext cx="2743200" cy="221719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9F3DD0-76C7-41EB-BFA6-19A3BD40AA84}"/>
              </a:ext>
            </a:extLst>
          </p:cNvPr>
          <p:cNvSpPr txBox="1"/>
          <p:nvPr/>
        </p:nvSpPr>
        <p:spPr>
          <a:xfrm>
            <a:off x="10372165" y="3083859"/>
            <a:ext cx="12640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use your number knowledge to complete the pattern for adding ten?</a:t>
            </a:r>
          </a:p>
        </p:txBody>
      </p:sp>
    </p:spTree>
    <p:extLst>
      <p:ext uri="{BB962C8B-B14F-4D97-AF65-F5344CB8AC3E}">
        <p14:creationId xmlns:p14="http://schemas.microsoft.com/office/powerpoint/2010/main" val="72199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935EEC5-4F59-4EF5-8552-9CECF3AF46BD}"/>
              </a:ext>
            </a:extLst>
          </p:cNvPr>
          <p:cNvSpPr txBox="1"/>
          <p:nvPr/>
        </p:nvSpPr>
        <p:spPr>
          <a:xfrm>
            <a:off x="1409538" y="348018"/>
            <a:ext cx="1036040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Building patterns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33744-C237-477D-B9B1-7D9CBC30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679" y="1844072"/>
            <a:ext cx="1120237" cy="1874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FE8C8A-B1F4-44D4-8DFE-9F662A6F8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916" y="2530308"/>
            <a:ext cx="1463167" cy="9449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BC6E9C-2810-43F2-BE1A-C9DDEA8BE1A1}"/>
              </a:ext>
            </a:extLst>
          </p:cNvPr>
          <p:cNvSpPr txBox="1"/>
          <p:nvPr/>
        </p:nvSpPr>
        <p:spPr>
          <a:xfrm>
            <a:off x="5062249" y="3528162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think about it like this…..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C915A0-9D05-4C33-8968-F5857F26DF2E}"/>
              </a:ext>
            </a:extLst>
          </p:cNvPr>
          <p:cNvSpPr txBox="1"/>
          <p:nvPr/>
        </p:nvSpPr>
        <p:spPr>
          <a:xfrm>
            <a:off x="2542470" y="4150726"/>
            <a:ext cx="3888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know that</a:t>
            </a:r>
          </a:p>
          <a:p>
            <a:endParaRPr lang="en-GB" dirty="0"/>
          </a:p>
          <a:p>
            <a:r>
              <a:rPr lang="en-GB" dirty="0"/>
              <a:t>4 ones  - 2 ones = 2 ones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E3EA8-A877-4E4D-9451-AA56C95F9BE9}"/>
              </a:ext>
            </a:extLst>
          </p:cNvPr>
          <p:cNvSpPr txBox="1"/>
          <p:nvPr/>
        </p:nvSpPr>
        <p:spPr>
          <a:xfrm>
            <a:off x="7334932" y="4174368"/>
            <a:ext cx="3888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we know that</a:t>
            </a:r>
          </a:p>
          <a:p>
            <a:endParaRPr lang="en-GB" dirty="0"/>
          </a:p>
          <a:p>
            <a:r>
              <a:rPr lang="en-GB" dirty="0"/>
              <a:t>4 tens  - 2 tens = 2 tens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C18E40-3733-4A0B-84AE-B5E4017D9257}"/>
              </a:ext>
            </a:extLst>
          </p:cNvPr>
          <p:cNvSpPr txBox="1"/>
          <p:nvPr/>
        </p:nvSpPr>
        <p:spPr>
          <a:xfrm>
            <a:off x="7334932" y="5605936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write 2 tens like this…   2  0   = 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D782B8-9E34-46C9-8C0A-A735E4C4372A}"/>
              </a:ext>
            </a:extLst>
          </p:cNvPr>
          <p:cNvSpPr txBox="1"/>
          <p:nvPr/>
        </p:nvSpPr>
        <p:spPr>
          <a:xfrm>
            <a:off x="9367918" y="6284596"/>
            <a:ext cx="38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tens       0 ones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408228-A88B-4625-A9FD-763F4D51B5BB}"/>
              </a:ext>
            </a:extLst>
          </p:cNvPr>
          <p:cNvCxnSpPr/>
          <p:nvPr/>
        </p:nvCxnSpPr>
        <p:spPr>
          <a:xfrm flipH="1">
            <a:off x="9765437" y="5942227"/>
            <a:ext cx="319596" cy="360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AB71A43-74F0-48E3-8198-A8721C75FFAD}"/>
              </a:ext>
            </a:extLst>
          </p:cNvPr>
          <p:cNvCxnSpPr>
            <a:cxnSpLocks/>
          </p:cNvCxnSpPr>
          <p:nvPr/>
        </p:nvCxnSpPr>
        <p:spPr>
          <a:xfrm>
            <a:off x="10404629" y="5950640"/>
            <a:ext cx="221942" cy="347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48489A6-00B9-41B1-B168-A60F38240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351" y="1292926"/>
            <a:ext cx="6385537" cy="159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9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9191F9-52F8-4C58-90C4-5DBA35A67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886" y="442665"/>
            <a:ext cx="8251549" cy="59726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A204DB-3235-497F-A41A-57178EB69604}"/>
              </a:ext>
            </a:extLst>
          </p:cNvPr>
          <p:cNvSpPr txBox="1"/>
          <p:nvPr/>
        </p:nvSpPr>
        <p:spPr>
          <a:xfrm>
            <a:off x="10372165" y="3083859"/>
            <a:ext cx="14612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use your number knowledge to complete the pattern for subtracting ten?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3FB488-526A-4ABD-9E7A-8B7F475D163C}"/>
              </a:ext>
            </a:extLst>
          </p:cNvPr>
          <p:cNvSpPr/>
          <p:nvPr/>
        </p:nvSpPr>
        <p:spPr>
          <a:xfrm>
            <a:off x="6483571" y="3832411"/>
            <a:ext cx="2743200" cy="221719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2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600E81-23D0-43EA-A26C-24619489D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145" y="202109"/>
            <a:ext cx="6903714" cy="14037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759229-725C-4DC5-9A16-F6F240F13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352" y="1767012"/>
            <a:ext cx="7327299" cy="12047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5F0CA7-A552-463D-BAAF-4AC665227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090" y="3132914"/>
            <a:ext cx="3211727" cy="20724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1F1C8D-A691-430B-8B01-BA0A13900B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623" y="5609641"/>
            <a:ext cx="6634516" cy="8090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E2B5F4-2EBA-404B-B7AB-BF26055B93DB}"/>
              </a:ext>
            </a:extLst>
          </p:cNvPr>
          <p:cNvSpPr txBox="1"/>
          <p:nvPr/>
        </p:nvSpPr>
        <p:spPr>
          <a:xfrm>
            <a:off x="8866094" y="3429000"/>
            <a:ext cx="24742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ones digit is always zero and the tens digit changes by 1 each time. </a:t>
            </a:r>
          </a:p>
          <a:p>
            <a:endParaRPr lang="en-GB" dirty="0"/>
          </a:p>
          <a:p>
            <a:r>
              <a:rPr lang="en-GB" dirty="0"/>
              <a:t>This is because we are adding tens.</a:t>
            </a:r>
          </a:p>
          <a:p>
            <a:endParaRPr lang="en-GB" dirty="0"/>
          </a:p>
          <a:p>
            <a:r>
              <a:rPr lang="en-GB" dirty="0"/>
              <a:t>Tens don’t have any ones!</a:t>
            </a:r>
          </a:p>
        </p:txBody>
      </p:sp>
    </p:spTree>
    <p:extLst>
      <p:ext uri="{BB962C8B-B14F-4D97-AF65-F5344CB8AC3E}">
        <p14:creationId xmlns:p14="http://schemas.microsoft.com/office/powerpoint/2010/main" val="23426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91A957-05A2-4CE3-866A-F13F66A8A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160" y="419508"/>
            <a:ext cx="7144071" cy="13734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F93CAD-5326-4E64-8FB5-25926CD97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160" y="2100853"/>
            <a:ext cx="7313252" cy="8843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4D28DD5-38BB-467F-A207-01181CB151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873" y="5330835"/>
            <a:ext cx="7856778" cy="1016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F7E5B0-4D81-4CA8-81E9-939F232BB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3504" y="3142983"/>
            <a:ext cx="4048564" cy="20301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9D17AC-3605-45CD-9456-1077B28DC4A8}"/>
              </a:ext>
            </a:extLst>
          </p:cNvPr>
          <p:cNvSpPr txBox="1"/>
          <p:nvPr/>
        </p:nvSpPr>
        <p:spPr>
          <a:xfrm>
            <a:off x="8866094" y="3429000"/>
            <a:ext cx="24742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ones digit stays 4 each time and the tens digit changes by 1 each time. </a:t>
            </a:r>
          </a:p>
          <a:p>
            <a:endParaRPr lang="en-GB" dirty="0"/>
          </a:p>
          <a:p>
            <a:r>
              <a:rPr lang="en-GB" dirty="0"/>
              <a:t>This is because we are adding tens.</a:t>
            </a:r>
          </a:p>
          <a:p>
            <a:endParaRPr lang="en-GB" dirty="0"/>
          </a:p>
          <a:p>
            <a:r>
              <a:rPr lang="en-GB" dirty="0"/>
              <a:t>Tens don’t have any ones!</a:t>
            </a:r>
          </a:p>
        </p:txBody>
      </p:sp>
    </p:spTree>
    <p:extLst>
      <p:ext uri="{BB962C8B-B14F-4D97-AF65-F5344CB8AC3E}">
        <p14:creationId xmlns:p14="http://schemas.microsoft.com/office/powerpoint/2010/main" val="409185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64EAB0-7E0A-4CE5-A2EB-520C29520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415" y="412108"/>
            <a:ext cx="6354115" cy="13001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D82BA0-49C7-46D0-AFCF-12561D46C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508" y="2076647"/>
            <a:ext cx="8481432" cy="10699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F84277-B321-447D-82E5-C771C6708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6534" y="5466748"/>
            <a:ext cx="7570456" cy="9791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8C13A3-3E93-4BAA-BD61-54E5CAFB61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6724" y="3357649"/>
            <a:ext cx="3590076" cy="184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3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2EB9CF-50C3-4ED3-B15E-04670962F54F}"/>
              </a:ext>
            </a:extLst>
          </p:cNvPr>
          <p:cNvSpPr txBox="1"/>
          <p:nvPr/>
        </p:nvSpPr>
        <p:spPr>
          <a:xfrm>
            <a:off x="5051394" y="4155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36 + 30 =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9838F2-AA39-4F61-A4F4-669B340BC252}"/>
              </a:ext>
            </a:extLst>
          </p:cNvPr>
          <p:cNvSpPr txBox="1"/>
          <p:nvPr/>
        </p:nvSpPr>
        <p:spPr>
          <a:xfrm>
            <a:off x="3186964" y="2981375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36         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C8C165-D8FD-49CE-8043-14616789CEB0}"/>
              </a:ext>
            </a:extLst>
          </p:cNvPr>
          <p:cNvSpPr/>
          <p:nvPr/>
        </p:nvSpPr>
        <p:spPr>
          <a:xfrm>
            <a:off x="4881653" y="2863966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95F5122-2B03-49E6-82A1-8F11958741A7}"/>
              </a:ext>
            </a:extLst>
          </p:cNvPr>
          <p:cNvSpPr/>
          <p:nvPr/>
        </p:nvSpPr>
        <p:spPr>
          <a:xfrm>
            <a:off x="6222301" y="2900676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1D3610-F16A-4BA9-9145-A640534FC284}"/>
              </a:ext>
            </a:extLst>
          </p:cNvPr>
          <p:cNvSpPr/>
          <p:nvPr/>
        </p:nvSpPr>
        <p:spPr>
          <a:xfrm>
            <a:off x="7713245" y="2863966"/>
            <a:ext cx="1003177" cy="763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3FE4AC4-D979-4757-B4F5-E8A0ABC5B09F}"/>
              </a:ext>
            </a:extLst>
          </p:cNvPr>
          <p:cNvCxnSpPr/>
          <p:nvPr/>
        </p:nvCxnSpPr>
        <p:spPr>
          <a:xfrm>
            <a:off x="6391656" y="1061842"/>
            <a:ext cx="1321589" cy="85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566886E-8C61-416D-A512-AA186467B7AF}"/>
              </a:ext>
            </a:extLst>
          </p:cNvPr>
          <p:cNvSpPr txBox="1"/>
          <p:nvPr/>
        </p:nvSpPr>
        <p:spPr>
          <a:xfrm>
            <a:off x="7900416" y="1592409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 tens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DC711-3993-462C-8A31-7A8D4E97438D}"/>
              </a:ext>
            </a:extLst>
          </p:cNvPr>
          <p:cNvSpPr txBox="1"/>
          <p:nvPr/>
        </p:nvSpPr>
        <p:spPr>
          <a:xfrm>
            <a:off x="3915480" y="2236840"/>
            <a:ext cx="644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going to draw 3 circles to help me with my counting in 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3459B4-8A10-4F3A-A1B3-7F01C3D0ADA5}"/>
              </a:ext>
            </a:extLst>
          </p:cNvPr>
          <p:cNvSpPr txBox="1"/>
          <p:nvPr/>
        </p:nvSpPr>
        <p:spPr>
          <a:xfrm>
            <a:off x="5051394" y="2872474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46        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CD2DF3-4047-4286-862D-241A4B02713B}"/>
              </a:ext>
            </a:extLst>
          </p:cNvPr>
          <p:cNvSpPr txBox="1"/>
          <p:nvPr/>
        </p:nvSpPr>
        <p:spPr>
          <a:xfrm>
            <a:off x="6310252" y="2922772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56 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70B97B-014B-4C62-B147-35680EFE7424}"/>
              </a:ext>
            </a:extLst>
          </p:cNvPr>
          <p:cNvSpPr txBox="1"/>
          <p:nvPr/>
        </p:nvSpPr>
        <p:spPr>
          <a:xfrm>
            <a:off x="7766956" y="288127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66        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D459DF-121A-4A67-85C1-2E1340261BC5}"/>
              </a:ext>
            </a:extLst>
          </p:cNvPr>
          <p:cNvSpPr txBox="1"/>
          <p:nvPr/>
        </p:nvSpPr>
        <p:spPr>
          <a:xfrm>
            <a:off x="7315852" y="411112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66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753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1369</TotalTime>
  <Words>286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2– Addition and subtraction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106</cp:revision>
  <dcterms:created xsi:type="dcterms:W3CDTF">2020-03-20T11:22:32Z</dcterms:created>
  <dcterms:modified xsi:type="dcterms:W3CDTF">2020-06-13T13:10:21Z</dcterms:modified>
</cp:coreProperties>
</file>