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463" r:id="rId3"/>
    <p:sldId id="257" r:id="rId4"/>
    <p:sldId id="462" r:id="rId5"/>
    <p:sldId id="460" r:id="rId6"/>
    <p:sldId id="464" r:id="rId7"/>
    <p:sldId id="465" r:id="rId8"/>
    <p:sldId id="466" r:id="rId9"/>
    <p:sldId id="467" r:id="rId10"/>
    <p:sldId id="4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77" autoAdjust="0"/>
    <p:restoredTop sz="94660"/>
  </p:normalViewPr>
  <p:slideViewPr>
    <p:cSldViewPr snapToGrid="0">
      <p:cViewPr varScale="1">
        <p:scale>
          <a:sx n="86" d="100"/>
          <a:sy n="86" d="100"/>
        </p:scale>
        <p:origin x="7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Measures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4  – Introducing capacity and volume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C57C47-3DF8-4C57-A2DA-0AE285235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624" y="378575"/>
            <a:ext cx="6976320" cy="46032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F1D744-5B87-4C46-857E-85D4D22EA27C}"/>
              </a:ext>
            </a:extLst>
          </p:cNvPr>
          <p:cNvSpPr txBox="1"/>
          <p:nvPr/>
        </p:nvSpPr>
        <p:spPr>
          <a:xfrm>
            <a:off x="2340864" y="5367528"/>
            <a:ext cx="8659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bottles are all different sizes so they do not hold the same volume of soap.</a:t>
            </a:r>
          </a:p>
        </p:txBody>
      </p:sp>
    </p:spTree>
    <p:extLst>
      <p:ext uri="{BB962C8B-B14F-4D97-AF65-F5344CB8AC3E}">
        <p14:creationId xmlns:p14="http://schemas.microsoft.com/office/powerpoint/2010/main" val="400872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4DE3A5-FD2D-4FFF-973E-C24AC2854A14}"/>
              </a:ext>
            </a:extLst>
          </p:cNvPr>
          <p:cNvSpPr txBox="1"/>
          <p:nvPr/>
        </p:nvSpPr>
        <p:spPr>
          <a:xfrm>
            <a:off x="1292964" y="850953"/>
            <a:ext cx="10360404" cy="98488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Capacity.</a:t>
            </a:r>
          </a:p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C4B584-8449-4B50-B0C0-A12A842D6A4B}"/>
              </a:ext>
            </a:extLst>
          </p:cNvPr>
          <p:cNvSpPr txBox="1"/>
          <p:nvPr/>
        </p:nvSpPr>
        <p:spPr>
          <a:xfrm>
            <a:off x="1363985" y="2718734"/>
            <a:ext cx="10360404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Capacity is the amount that a container can hold.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capacity of a container cannot change.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If a container is full to the top we say that is at full capacity.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66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DC9DB7-E268-4503-9D95-72B5981CA0CA}"/>
              </a:ext>
            </a:extLst>
          </p:cNvPr>
          <p:cNvSpPr txBox="1"/>
          <p:nvPr/>
        </p:nvSpPr>
        <p:spPr>
          <a:xfrm>
            <a:off x="1426128" y="327171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carefully at these containers.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Which one can hold the most water?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2511CF-29EF-48DC-BE2C-4D268EB02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890" y="1816000"/>
            <a:ext cx="2782653" cy="28780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65D53E1-0840-4BF7-B15B-859606E4A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7890" y="1816000"/>
            <a:ext cx="2782653" cy="28780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CD9FF0B-ED05-48BC-AE73-E7485CCC0CAB}"/>
              </a:ext>
            </a:extLst>
          </p:cNvPr>
          <p:cNvSpPr txBox="1"/>
          <p:nvPr/>
        </p:nvSpPr>
        <p:spPr>
          <a:xfrm>
            <a:off x="1711693" y="5122593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bucket can hold the most water.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It has a larger capacity.</a:t>
            </a:r>
          </a:p>
        </p:txBody>
      </p:sp>
    </p:spTree>
    <p:extLst>
      <p:ext uri="{BB962C8B-B14F-4D97-AF65-F5344CB8AC3E}">
        <p14:creationId xmlns:p14="http://schemas.microsoft.com/office/powerpoint/2010/main" val="16142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DC9DB7-E268-4503-9D95-72B5981CA0CA}"/>
              </a:ext>
            </a:extLst>
          </p:cNvPr>
          <p:cNvSpPr txBox="1"/>
          <p:nvPr/>
        </p:nvSpPr>
        <p:spPr>
          <a:xfrm>
            <a:off x="1426128" y="350412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carefully at these containers.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Which one can hold the most water?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2511CF-29EF-48DC-BE2C-4D268EB02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257" y="1747517"/>
            <a:ext cx="2782653" cy="28780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65D53E1-0840-4BF7-B15B-859606E4A8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890" y="1816000"/>
            <a:ext cx="2782652" cy="28780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CD9FF0B-ED05-48BC-AE73-E7485CCC0CAB}"/>
              </a:ext>
            </a:extLst>
          </p:cNvPr>
          <p:cNvSpPr txBox="1"/>
          <p:nvPr/>
        </p:nvSpPr>
        <p:spPr>
          <a:xfrm>
            <a:off x="1711693" y="5122593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jar can hold the most water.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It has a larger capacity.</a:t>
            </a:r>
          </a:p>
        </p:txBody>
      </p:sp>
    </p:spTree>
    <p:extLst>
      <p:ext uri="{BB962C8B-B14F-4D97-AF65-F5344CB8AC3E}">
        <p14:creationId xmlns:p14="http://schemas.microsoft.com/office/powerpoint/2010/main" val="125588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B63687-B3B3-4757-A7A2-6CC79C94E31A}"/>
              </a:ext>
            </a:extLst>
          </p:cNvPr>
          <p:cNvSpPr txBox="1"/>
          <p:nvPr/>
        </p:nvSpPr>
        <p:spPr>
          <a:xfrm>
            <a:off x="1292964" y="593500"/>
            <a:ext cx="10360404" cy="98488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Volume.</a:t>
            </a:r>
          </a:p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671966-289D-47D7-A448-51C281DD1539}"/>
              </a:ext>
            </a:extLst>
          </p:cNvPr>
          <p:cNvSpPr txBox="1"/>
          <p:nvPr/>
        </p:nvSpPr>
        <p:spPr>
          <a:xfrm>
            <a:off x="1355108" y="2791236"/>
            <a:ext cx="10360404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Volume is the amount that is currently inside the container.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This volume can change when things are added to or removed from a container.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7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DC9DB7-E268-4503-9D95-72B5981CA0CA}"/>
              </a:ext>
            </a:extLst>
          </p:cNvPr>
          <p:cNvSpPr txBox="1"/>
          <p:nvPr/>
        </p:nvSpPr>
        <p:spPr>
          <a:xfrm>
            <a:off x="1426128" y="327171"/>
            <a:ext cx="1036040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carefully at these containers.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They are exactly the same size so that have the same capacity.</a:t>
            </a:r>
          </a:p>
          <a:p>
            <a:pPr algn="ctr"/>
            <a:r>
              <a:rPr lang="en-GB" dirty="0"/>
              <a:t>Do they have the same volume of liquid inside them?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D9FF0B-ED05-48BC-AE73-E7485CCC0CAB}"/>
              </a:ext>
            </a:extLst>
          </p:cNvPr>
          <p:cNvSpPr txBox="1"/>
          <p:nvPr/>
        </p:nvSpPr>
        <p:spPr>
          <a:xfrm>
            <a:off x="1711693" y="5122593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Both bottle have different volumes of liquid inside them.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A holds more than B.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6043FE-1C3F-4B0A-AAE6-4B532C1CE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1905" y="1735407"/>
            <a:ext cx="2400913" cy="290853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E21E5CD-4650-4963-96A6-420A0E1AD615}"/>
              </a:ext>
            </a:extLst>
          </p:cNvPr>
          <p:cNvSpPr txBox="1"/>
          <p:nvPr/>
        </p:nvSpPr>
        <p:spPr>
          <a:xfrm>
            <a:off x="5468645" y="1961965"/>
            <a:ext cx="2024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less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470003-2726-48FC-B9AE-D43F12646A02}"/>
              </a:ext>
            </a:extLst>
          </p:cNvPr>
          <p:cNvSpPr txBox="1"/>
          <p:nvPr/>
        </p:nvSpPr>
        <p:spPr>
          <a:xfrm>
            <a:off x="8222202" y="1961964"/>
            <a:ext cx="2024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more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EA480-665C-4C2F-A0D6-22ED6D2FC0ED}"/>
              </a:ext>
            </a:extLst>
          </p:cNvPr>
          <p:cNvSpPr txBox="1"/>
          <p:nvPr/>
        </p:nvSpPr>
        <p:spPr>
          <a:xfrm>
            <a:off x="5374718" y="3718631"/>
            <a:ext cx="5694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A holds ________ than B</a:t>
            </a:r>
          </a:p>
        </p:txBody>
      </p:sp>
    </p:spTree>
    <p:extLst>
      <p:ext uri="{BB962C8B-B14F-4D97-AF65-F5344CB8AC3E}">
        <p14:creationId xmlns:p14="http://schemas.microsoft.com/office/powerpoint/2010/main" val="64032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DC9DB7-E268-4503-9D95-72B5981CA0CA}"/>
              </a:ext>
            </a:extLst>
          </p:cNvPr>
          <p:cNvSpPr txBox="1"/>
          <p:nvPr/>
        </p:nvSpPr>
        <p:spPr>
          <a:xfrm>
            <a:off x="1426128" y="327171"/>
            <a:ext cx="1036040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carefully at these containers.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They are exactly the same size so that have the same capacity.</a:t>
            </a:r>
          </a:p>
          <a:p>
            <a:pPr algn="ctr"/>
            <a:r>
              <a:rPr lang="en-GB" dirty="0"/>
              <a:t>Do they have the same volume of liquid inside them?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D9FF0B-ED05-48BC-AE73-E7485CCC0CAB}"/>
              </a:ext>
            </a:extLst>
          </p:cNvPr>
          <p:cNvSpPr txBox="1"/>
          <p:nvPr/>
        </p:nvSpPr>
        <p:spPr>
          <a:xfrm>
            <a:off x="1711693" y="5122593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Both glasses have different volumes of liquid inside them.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C holds less than D.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6043FE-1C3F-4B0A-AAE6-4B532C1CE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905" y="1930659"/>
            <a:ext cx="2400913" cy="25180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E21E5CD-4650-4963-96A6-420A0E1AD615}"/>
              </a:ext>
            </a:extLst>
          </p:cNvPr>
          <p:cNvSpPr txBox="1"/>
          <p:nvPr/>
        </p:nvSpPr>
        <p:spPr>
          <a:xfrm>
            <a:off x="5468645" y="1961965"/>
            <a:ext cx="2024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less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470003-2726-48FC-B9AE-D43F12646A02}"/>
              </a:ext>
            </a:extLst>
          </p:cNvPr>
          <p:cNvSpPr txBox="1"/>
          <p:nvPr/>
        </p:nvSpPr>
        <p:spPr>
          <a:xfrm>
            <a:off x="8222202" y="1961964"/>
            <a:ext cx="2024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more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EA480-665C-4C2F-A0D6-22ED6D2FC0ED}"/>
              </a:ext>
            </a:extLst>
          </p:cNvPr>
          <p:cNvSpPr txBox="1"/>
          <p:nvPr/>
        </p:nvSpPr>
        <p:spPr>
          <a:xfrm>
            <a:off x="5374718" y="3718631"/>
            <a:ext cx="5694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 holds ________ than D</a:t>
            </a:r>
          </a:p>
        </p:txBody>
      </p:sp>
    </p:spTree>
    <p:extLst>
      <p:ext uri="{BB962C8B-B14F-4D97-AF65-F5344CB8AC3E}">
        <p14:creationId xmlns:p14="http://schemas.microsoft.com/office/powerpoint/2010/main" val="363283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A8572F-0D3B-4F6E-9757-B220E4E2D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837" y="1053112"/>
            <a:ext cx="8620476" cy="47517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D802BE-7D15-46A7-917F-BEC2C210FB84}"/>
              </a:ext>
            </a:extLst>
          </p:cNvPr>
          <p:cNvSpPr txBox="1"/>
          <p:nvPr/>
        </p:nvSpPr>
        <p:spPr>
          <a:xfrm>
            <a:off x="1426128" y="350412"/>
            <a:ext cx="1036040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Match the bottle that best describes the volume of water inside it.</a:t>
            </a:r>
          </a:p>
        </p:txBody>
      </p:sp>
    </p:spTree>
    <p:extLst>
      <p:ext uri="{BB962C8B-B14F-4D97-AF65-F5344CB8AC3E}">
        <p14:creationId xmlns:p14="http://schemas.microsoft.com/office/powerpoint/2010/main" val="660058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A8572F-0D3B-4F6E-9757-B220E4E2D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837" y="1053112"/>
            <a:ext cx="8620476" cy="47517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D802BE-7D15-46A7-917F-BEC2C210FB84}"/>
              </a:ext>
            </a:extLst>
          </p:cNvPr>
          <p:cNvSpPr txBox="1"/>
          <p:nvPr/>
        </p:nvSpPr>
        <p:spPr>
          <a:xfrm>
            <a:off x="1426128" y="350412"/>
            <a:ext cx="1036040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Match the bottle that best describes the volume of water inside it.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104908-5CD9-4767-8D41-3E2AC21EA03C}"/>
              </a:ext>
            </a:extLst>
          </p:cNvPr>
          <p:cNvCxnSpPr>
            <a:cxnSpLocks/>
          </p:cNvCxnSpPr>
          <p:nvPr/>
        </p:nvCxnSpPr>
        <p:spPr>
          <a:xfrm flipV="1">
            <a:off x="3366324" y="3237051"/>
            <a:ext cx="6702433" cy="158271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8BD89C-D557-4E61-99FE-D23B59A694F3}"/>
              </a:ext>
            </a:extLst>
          </p:cNvPr>
          <p:cNvCxnSpPr/>
          <p:nvPr/>
        </p:nvCxnSpPr>
        <p:spPr>
          <a:xfrm>
            <a:off x="3765612" y="3907654"/>
            <a:ext cx="6303145" cy="1127464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6732828-CA29-4BD2-9B06-833977FB8E90}"/>
              </a:ext>
            </a:extLst>
          </p:cNvPr>
          <p:cNvCxnSpPr>
            <a:cxnSpLocks/>
          </p:cNvCxnSpPr>
          <p:nvPr/>
        </p:nvCxnSpPr>
        <p:spPr>
          <a:xfrm flipH="1">
            <a:off x="5376673" y="2950346"/>
            <a:ext cx="1540511" cy="2084772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43200D9-4A0A-4FB6-A027-2777101EC921}"/>
              </a:ext>
            </a:extLst>
          </p:cNvPr>
          <p:cNvCxnSpPr>
            <a:cxnSpLocks/>
          </p:cNvCxnSpPr>
          <p:nvPr/>
        </p:nvCxnSpPr>
        <p:spPr>
          <a:xfrm>
            <a:off x="4901184" y="2688336"/>
            <a:ext cx="3648456" cy="268015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E01F756-42AA-447C-BB48-F0CAAD5499CD}"/>
              </a:ext>
            </a:extLst>
          </p:cNvPr>
          <p:cNvCxnSpPr>
            <a:cxnSpLocks/>
          </p:cNvCxnSpPr>
          <p:nvPr/>
        </p:nvCxnSpPr>
        <p:spPr>
          <a:xfrm flipV="1">
            <a:off x="6375139" y="2616978"/>
            <a:ext cx="2174501" cy="244261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61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1028</TotalTime>
  <Words>280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Year 2– Measures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79</cp:revision>
  <dcterms:created xsi:type="dcterms:W3CDTF">2020-03-20T11:22:32Z</dcterms:created>
  <dcterms:modified xsi:type="dcterms:W3CDTF">2020-06-05T14:18:14Z</dcterms:modified>
</cp:coreProperties>
</file>