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8" r:id="rId3"/>
    <p:sldId id="270" r:id="rId4"/>
    <p:sldId id="271" r:id="rId5"/>
    <p:sldId id="273" r:id="rId6"/>
    <p:sldId id="272" r:id="rId7"/>
    <p:sldId id="274" r:id="rId8"/>
    <p:sldId id="275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8 – Number bonds to 100.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DB36-690D-4F63-A511-39C52695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1" y="2794146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We know that number bonds are two </a:t>
            </a:r>
            <a:br>
              <a:rPr lang="en-GB" dirty="0"/>
            </a:br>
            <a:r>
              <a:rPr lang="en-GB" dirty="0"/>
              <a:t>numbers that we can add together to make</a:t>
            </a:r>
            <a:br>
              <a:rPr lang="en-GB" dirty="0"/>
            </a:br>
            <a:r>
              <a:rPr lang="en-GB" dirty="0"/>
              <a:t>a given total.</a:t>
            </a:r>
          </a:p>
        </p:txBody>
      </p:sp>
    </p:spTree>
    <p:extLst>
      <p:ext uri="{BB962C8B-B14F-4D97-AF65-F5344CB8AC3E}">
        <p14:creationId xmlns:p14="http://schemas.microsoft.com/office/powerpoint/2010/main" val="329954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DF35-6093-4592-AA1F-29E23679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378" y="115348"/>
            <a:ext cx="9601200" cy="1485900"/>
          </a:xfrm>
        </p:spPr>
        <p:txBody>
          <a:bodyPr/>
          <a:lstStyle/>
          <a:p>
            <a:r>
              <a:rPr lang="en-GB" dirty="0"/>
              <a:t>Let’s warm up our brains…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CBBAC-DEFA-4D38-BEA6-6CA304FDC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71" y="1191236"/>
            <a:ext cx="3193410" cy="5335399"/>
          </a:xfrm>
        </p:spPr>
        <p:txBody>
          <a:bodyPr/>
          <a:lstStyle/>
          <a:p>
            <a:r>
              <a:rPr lang="en-GB" dirty="0"/>
              <a:t>Number bonds to 10</a:t>
            </a:r>
          </a:p>
          <a:p>
            <a:pPr marL="0" indent="0">
              <a:buNone/>
            </a:pPr>
            <a:r>
              <a:rPr lang="en-GB" dirty="0"/>
              <a:t>        </a:t>
            </a:r>
          </a:p>
          <a:p>
            <a:pPr marL="0" indent="0">
              <a:buNone/>
            </a:pPr>
            <a:r>
              <a:rPr lang="en-GB" dirty="0"/>
              <a:t>           8 + _____ =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6 + _____ =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0 + _____ =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______ + 3 =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_____  + 5  =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87FFE9-7F00-418C-9112-002815B47C9B}"/>
              </a:ext>
            </a:extLst>
          </p:cNvPr>
          <p:cNvSpPr txBox="1">
            <a:spLocks/>
          </p:cNvSpPr>
          <p:nvPr/>
        </p:nvSpPr>
        <p:spPr>
          <a:xfrm>
            <a:off x="7376719" y="1175855"/>
            <a:ext cx="3193410" cy="5335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Number bonds to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   11 + _____ =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   8 +   _____ =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   13 + _____ =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 ______ + 10 =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          _____  + 14  = 20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91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F809F2-C5B8-4B9F-8680-0EDE25CC4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978" y="87203"/>
            <a:ext cx="6466045" cy="4080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065AA2-03BD-4EF3-BB81-FCD5B27E0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978" y="4247268"/>
            <a:ext cx="7898888" cy="7436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D92D21-FD62-4229-A837-833303DED4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978" y="5534572"/>
            <a:ext cx="7898888" cy="7436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092399-5D1F-4BA1-8F5F-39DBBD062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8288" y="4517434"/>
            <a:ext cx="3863712" cy="10220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A97B32-7A00-46E7-9980-8782E6C324B7}"/>
              </a:ext>
            </a:extLst>
          </p:cNvPr>
          <p:cNvSpPr txBox="1"/>
          <p:nvPr/>
        </p:nvSpPr>
        <p:spPr>
          <a:xfrm>
            <a:off x="6837028" y="4370664"/>
            <a:ext cx="6627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2BCB5C-E6B2-40F6-BA9D-2548647FDDE7}"/>
              </a:ext>
            </a:extLst>
          </p:cNvPr>
          <p:cNvSpPr txBox="1"/>
          <p:nvPr/>
        </p:nvSpPr>
        <p:spPr>
          <a:xfrm>
            <a:off x="7320793" y="5675569"/>
            <a:ext cx="6627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125E1D-E9FA-4CC0-82A4-7C16E7593F78}"/>
              </a:ext>
            </a:extLst>
          </p:cNvPr>
          <p:cNvSpPr txBox="1"/>
          <p:nvPr/>
        </p:nvSpPr>
        <p:spPr>
          <a:xfrm>
            <a:off x="9282022" y="1319588"/>
            <a:ext cx="27652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 know that there is 10 in each row. I am going to count in tens to help me.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63BC36-0839-415F-B771-213D76E2C788}"/>
              </a:ext>
            </a:extLst>
          </p:cNvPr>
          <p:cNvCxnSpPr/>
          <p:nvPr/>
        </p:nvCxnSpPr>
        <p:spPr>
          <a:xfrm flipH="1">
            <a:off x="4888422" y="1777150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35913E2-4681-4979-B7F8-B95DF81513F3}"/>
              </a:ext>
            </a:extLst>
          </p:cNvPr>
          <p:cNvCxnSpPr/>
          <p:nvPr/>
        </p:nvCxnSpPr>
        <p:spPr>
          <a:xfrm flipH="1">
            <a:off x="4888422" y="1981308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AFD894-16BC-479D-A4C4-364C189701BA}"/>
              </a:ext>
            </a:extLst>
          </p:cNvPr>
          <p:cNvCxnSpPr/>
          <p:nvPr/>
        </p:nvCxnSpPr>
        <p:spPr>
          <a:xfrm flipH="1">
            <a:off x="4888421" y="2187075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BA9FC78-DED3-451B-9F67-DBC9AC0BF541}"/>
              </a:ext>
            </a:extLst>
          </p:cNvPr>
          <p:cNvCxnSpPr/>
          <p:nvPr/>
        </p:nvCxnSpPr>
        <p:spPr>
          <a:xfrm flipH="1">
            <a:off x="4888421" y="2481641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E006AD4-68A4-4212-AE18-50989B5E6100}"/>
              </a:ext>
            </a:extLst>
          </p:cNvPr>
          <p:cNvSpPr txBox="1"/>
          <p:nvPr/>
        </p:nvSpPr>
        <p:spPr>
          <a:xfrm>
            <a:off x="7405023" y="1613140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3AE423-A1C1-47C5-A418-6017A11A1291}"/>
              </a:ext>
            </a:extLst>
          </p:cNvPr>
          <p:cNvSpPr txBox="1"/>
          <p:nvPr/>
        </p:nvSpPr>
        <p:spPr>
          <a:xfrm>
            <a:off x="7405551" y="1817743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10D749-C4D0-413C-B8DE-45C3828896FC}"/>
              </a:ext>
            </a:extLst>
          </p:cNvPr>
          <p:cNvSpPr txBox="1"/>
          <p:nvPr/>
        </p:nvSpPr>
        <p:spPr>
          <a:xfrm>
            <a:off x="7391277" y="2022346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CE26CF-D5BB-4324-93F8-76C90F653714}"/>
              </a:ext>
            </a:extLst>
          </p:cNvPr>
          <p:cNvSpPr txBox="1"/>
          <p:nvPr/>
        </p:nvSpPr>
        <p:spPr>
          <a:xfrm>
            <a:off x="7398150" y="2286723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9B56050-0012-4AEF-8C88-BEC5CA98D21A}"/>
              </a:ext>
            </a:extLst>
          </p:cNvPr>
          <p:cNvCxnSpPr/>
          <p:nvPr/>
        </p:nvCxnSpPr>
        <p:spPr>
          <a:xfrm flipH="1">
            <a:off x="4888421" y="2744559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10EF172-C493-471E-9C52-AA200E48FA0B}"/>
              </a:ext>
            </a:extLst>
          </p:cNvPr>
          <p:cNvSpPr txBox="1"/>
          <p:nvPr/>
        </p:nvSpPr>
        <p:spPr>
          <a:xfrm>
            <a:off x="7389871" y="2560872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FB6F2E-8FD5-457C-954D-8876C278CF86}"/>
              </a:ext>
            </a:extLst>
          </p:cNvPr>
          <p:cNvCxnSpPr/>
          <p:nvPr/>
        </p:nvCxnSpPr>
        <p:spPr>
          <a:xfrm flipH="1">
            <a:off x="4888421" y="3006290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E1EFBB-5C02-439F-A67F-5B126D5C77CB}"/>
              </a:ext>
            </a:extLst>
          </p:cNvPr>
          <p:cNvSpPr txBox="1"/>
          <p:nvPr/>
        </p:nvSpPr>
        <p:spPr>
          <a:xfrm>
            <a:off x="7405023" y="2797052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D6339A4-1E1A-43E5-A072-DC24EA700B39}"/>
              </a:ext>
            </a:extLst>
          </p:cNvPr>
          <p:cNvCxnSpPr/>
          <p:nvPr/>
        </p:nvCxnSpPr>
        <p:spPr>
          <a:xfrm flipH="1">
            <a:off x="4888421" y="3238203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7505EF3-C556-4C7F-8E85-7F2EE0553296}"/>
              </a:ext>
            </a:extLst>
          </p:cNvPr>
          <p:cNvSpPr txBox="1"/>
          <p:nvPr/>
        </p:nvSpPr>
        <p:spPr>
          <a:xfrm>
            <a:off x="7405023" y="3032543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9B36127-976B-4775-9AE6-4CB0E5D6351F}"/>
              </a:ext>
            </a:extLst>
          </p:cNvPr>
          <p:cNvCxnSpPr/>
          <p:nvPr/>
        </p:nvCxnSpPr>
        <p:spPr>
          <a:xfrm flipH="1">
            <a:off x="4888421" y="3499933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759311C-7BFE-4BD4-97B1-7C8040E79E21}"/>
              </a:ext>
            </a:extLst>
          </p:cNvPr>
          <p:cNvSpPr txBox="1"/>
          <p:nvPr/>
        </p:nvSpPr>
        <p:spPr>
          <a:xfrm>
            <a:off x="7415225" y="3293243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92DCD19-E150-4128-BAA1-E9C6511F0438}"/>
              </a:ext>
            </a:extLst>
          </p:cNvPr>
          <p:cNvCxnSpPr/>
          <p:nvPr/>
        </p:nvCxnSpPr>
        <p:spPr>
          <a:xfrm flipH="1">
            <a:off x="4888421" y="3741785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BB4F63B-1C4B-4D77-92D2-2C546855CD4F}"/>
              </a:ext>
            </a:extLst>
          </p:cNvPr>
          <p:cNvSpPr txBox="1"/>
          <p:nvPr/>
        </p:nvSpPr>
        <p:spPr>
          <a:xfrm>
            <a:off x="7416014" y="3544845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3CC7039-3F01-4ED4-9734-EA8B29AE0100}"/>
              </a:ext>
            </a:extLst>
          </p:cNvPr>
          <p:cNvCxnSpPr/>
          <p:nvPr/>
        </p:nvCxnSpPr>
        <p:spPr>
          <a:xfrm flipH="1">
            <a:off x="4934804" y="3993576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5B6C914-E7B5-4488-9BAD-619D7BB0CEB8}"/>
              </a:ext>
            </a:extLst>
          </p:cNvPr>
          <p:cNvSpPr txBox="1"/>
          <p:nvPr/>
        </p:nvSpPr>
        <p:spPr>
          <a:xfrm>
            <a:off x="7448474" y="3816238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15489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3" grpId="0"/>
      <p:bldP spid="26" grpId="0"/>
      <p:bldP spid="28" grpId="0"/>
      <p:bldP spid="30" grpId="0"/>
      <p:bldP spid="3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2D4615-C3F0-40C6-8AEA-A0FFBCEEA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6" y="83338"/>
            <a:ext cx="8291775" cy="42473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A97B32-7A00-46E7-9980-8782E6C324B7}"/>
              </a:ext>
            </a:extLst>
          </p:cNvPr>
          <p:cNvSpPr txBox="1"/>
          <p:nvPr/>
        </p:nvSpPr>
        <p:spPr>
          <a:xfrm>
            <a:off x="6837028" y="4370664"/>
            <a:ext cx="6627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2BCB5C-E6B2-40F6-BA9D-2548647FDDE7}"/>
              </a:ext>
            </a:extLst>
          </p:cNvPr>
          <p:cNvSpPr txBox="1"/>
          <p:nvPr/>
        </p:nvSpPr>
        <p:spPr>
          <a:xfrm>
            <a:off x="6902017" y="5645992"/>
            <a:ext cx="6627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125E1D-E9FA-4CC0-82A4-7C16E7593F78}"/>
              </a:ext>
            </a:extLst>
          </p:cNvPr>
          <p:cNvSpPr txBox="1"/>
          <p:nvPr/>
        </p:nvSpPr>
        <p:spPr>
          <a:xfrm>
            <a:off x="9426737" y="100766"/>
            <a:ext cx="27652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 know that there is 10 in each row. I am going to count in tens to help me. Then I can add on the ones.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63BC36-0839-415F-B771-213D76E2C788}"/>
              </a:ext>
            </a:extLst>
          </p:cNvPr>
          <p:cNvCxnSpPr/>
          <p:nvPr/>
        </p:nvCxnSpPr>
        <p:spPr>
          <a:xfrm flipH="1">
            <a:off x="6017197" y="1091350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35913E2-4681-4979-B7F8-B95DF81513F3}"/>
              </a:ext>
            </a:extLst>
          </p:cNvPr>
          <p:cNvCxnSpPr/>
          <p:nvPr/>
        </p:nvCxnSpPr>
        <p:spPr>
          <a:xfrm flipH="1">
            <a:off x="5987839" y="1464474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AFD894-16BC-479D-A4C4-364C189701BA}"/>
              </a:ext>
            </a:extLst>
          </p:cNvPr>
          <p:cNvCxnSpPr/>
          <p:nvPr/>
        </p:nvCxnSpPr>
        <p:spPr>
          <a:xfrm flipH="1">
            <a:off x="5982305" y="1797806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BA9FC78-DED3-451B-9F67-DBC9AC0BF541}"/>
              </a:ext>
            </a:extLst>
          </p:cNvPr>
          <p:cNvCxnSpPr/>
          <p:nvPr/>
        </p:nvCxnSpPr>
        <p:spPr>
          <a:xfrm flipH="1">
            <a:off x="6017197" y="2111798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E006AD4-68A4-4212-AE18-50989B5E6100}"/>
              </a:ext>
            </a:extLst>
          </p:cNvPr>
          <p:cNvSpPr txBox="1"/>
          <p:nvPr/>
        </p:nvSpPr>
        <p:spPr>
          <a:xfrm>
            <a:off x="8518169" y="906684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3AE423-A1C1-47C5-A418-6017A11A1291}"/>
              </a:ext>
            </a:extLst>
          </p:cNvPr>
          <p:cNvSpPr txBox="1"/>
          <p:nvPr/>
        </p:nvSpPr>
        <p:spPr>
          <a:xfrm>
            <a:off x="8543181" y="1232953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10D749-C4D0-413C-B8DE-45C3828896FC}"/>
              </a:ext>
            </a:extLst>
          </p:cNvPr>
          <p:cNvSpPr txBox="1"/>
          <p:nvPr/>
        </p:nvSpPr>
        <p:spPr>
          <a:xfrm>
            <a:off x="8543181" y="1566044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CE26CF-D5BB-4324-93F8-76C90F653714}"/>
              </a:ext>
            </a:extLst>
          </p:cNvPr>
          <p:cNvSpPr txBox="1"/>
          <p:nvPr/>
        </p:nvSpPr>
        <p:spPr>
          <a:xfrm>
            <a:off x="8543181" y="1845473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9B56050-0012-4AEF-8C88-BEC5CA98D21A}"/>
              </a:ext>
            </a:extLst>
          </p:cNvPr>
          <p:cNvCxnSpPr/>
          <p:nvPr/>
        </p:nvCxnSpPr>
        <p:spPr>
          <a:xfrm flipH="1">
            <a:off x="4934803" y="2799126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10EF172-C493-471E-9C52-AA200E48FA0B}"/>
              </a:ext>
            </a:extLst>
          </p:cNvPr>
          <p:cNvSpPr txBox="1"/>
          <p:nvPr/>
        </p:nvSpPr>
        <p:spPr>
          <a:xfrm>
            <a:off x="7389871" y="2560872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FB6F2E-8FD5-457C-954D-8876C278CF86}"/>
              </a:ext>
            </a:extLst>
          </p:cNvPr>
          <p:cNvCxnSpPr/>
          <p:nvPr/>
        </p:nvCxnSpPr>
        <p:spPr>
          <a:xfrm flipH="1">
            <a:off x="4888421" y="3065924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E1EFBB-5C02-439F-A67F-5B126D5C77CB}"/>
              </a:ext>
            </a:extLst>
          </p:cNvPr>
          <p:cNvSpPr txBox="1"/>
          <p:nvPr/>
        </p:nvSpPr>
        <p:spPr>
          <a:xfrm>
            <a:off x="7445848" y="2982798"/>
            <a:ext cx="57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D6339A4-1E1A-43E5-A072-DC24EA700B39}"/>
              </a:ext>
            </a:extLst>
          </p:cNvPr>
          <p:cNvCxnSpPr/>
          <p:nvPr/>
        </p:nvCxnSpPr>
        <p:spPr>
          <a:xfrm flipH="1">
            <a:off x="4900920" y="3401875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7505EF3-C556-4C7F-8E85-7F2EE0553296}"/>
              </a:ext>
            </a:extLst>
          </p:cNvPr>
          <p:cNvSpPr txBox="1"/>
          <p:nvPr/>
        </p:nvSpPr>
        <p:spPr>
          <a:xfrm>
            <a:off x="7445848" y="3259099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9B36127-976B-4775-9AE6-4CB0E5D6351F}"/>
              </a:ext>
            </a:extLst>
          </p:cNvPr>
          <p:cNvCxnSpPr/>
          <p:nvPr/>
        </p:nvCxnSpPr>
        <p:spPr>
          <a:xfrm flipH="1">
            <a:off x="4879814" y="3768290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759311C-7BFE-4BD4-97B1-7C8040E79E21}"/>
              </a:ext>
            </a:extLst>
          </p:cNvPr>
          <p:cNvSpPr txBox="1"/>
          <p:nvPr/>
        </p:nvSpPr>
        <p:spPr>
          <a:xfrm>
            <a:off x="7405023" y="3601978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92DCD19-E150-4128-BAA1-E9C6511F0438}"/>
              </a:ext>
            </a:extLst>
          </p:cNvPr>
          <p:cNvCxnSpPr/>
          <p:nvPr/>
        </p:nvCxnSpPr>
        <p:spPr>
          <a:xfrm flipH="1">
            <a:off x="4888421" y="4089654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BB4F63B-1C4B-4D77-92D2-2C546855CD4F}"/>
              </a:ext>
            </a:extLst>
          </p:cNvPr>
          <p:cNvSpPr txBox="1"/>
          <p:nvPr/>
        </p:nvSpPr>
        <p:spPr>
          <a:xfrm>
            <a:off x="7405023" y="3902381"/>
            <a:ext cx="4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1C9C518-D10A-4B96-9D01-0DEE6D43C711}"/>
              </a:ext>
            </a:extLst>
          </p:cNvPr>
          <p:cNvCxnSpPr/>
          <p:nvPr/>
        </p:nvCxnSpPr>
        <p:spPr>
          <a:xfrm flipH="1">
            <a:off x="6017197" y="2403346"/>
            <a:ext cx="243237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88C8F2C-40E6-4565-BB94-E34A50D9BCC4}"/>
              </a:ext>
            </a:extLst>
          </p:cNvPr>
          <p:cNvSpPr txBox="1"/>
          <p:nvPr/>
        </p:nvSpPr>
        <p:spPr>
          <a:xfrm>
            <a:off x="8543181" y="2235696"/>
            <a:ext cx="10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 + 3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04B0B9A-942E-4146-A9B3-DF5C89BAC807}"/>
              </a:ext>
            </a:extLst>
          </p:cNvPr>
          <p:cNvCxnSpPr/>
          <p:nvPr/>
        </p:nvCxnSpPr>
        <p:spPr>
          <a:xfrm flipH="1">
            <a:off x="5826013" y="2545666"/>
            <a:ext cx="2432371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23FF10-E762-4F10-AF91-CECC4CFC1DA4}"/>
              </a:ext>
            </a:extLst>
          </p:cNvPr>
          <p:cNvSpPr txBox="1"/>
          <p:nvPr/>
        </p:nvSpPr>
        <p:spPr>
          <a:xfrm>
            <a:off x="8554288" y="2478131"/>
            <a:ext cx="10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 + 7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73ACC1-6ED0-4F32-A19F-8BAB56CF8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348" y="4618088"/>
            <a:ext cx="4295238" cy="11428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C69F43-5DAB-438C-84FB-D23FC59B9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9750" y="4372576"/>
            <a:ext cx="5404983" cy="5923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0904AA-0228-4B9E-B6AA-B5967EA2B3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272" y="5551242"/>
            <a:ext cx="5774461" cy="58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01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3" grpId="0"/>
      <p:bldP spid="26" grpId="0"/>
      <p:bldP spid="28" grpId="0"/>
      <p:bldP spid="30" grpId="0"/>
      <p:bldP spid="32" grpId="0"/>
      <p:bldP spid="36" grpId="0"/>
      <p:bldP spid="36" grpId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872E63-832D-4844-85D4-BADF70A2B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043" y="742950"/>
            <a:ext cx="7043131" cy="586049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766E4FA-DC40-4B5B-9699-A7343573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285" y="0"/>
            <a:ext cx="11811699" cy="1485900"/>
          </a:xfrm>
        </p:spPr>
        <p:txBody>
          <a:bodyPr>
            <a:normAutofit/>
          </a:bodyPr>
          <a:lstStyle/>
          <a:p>
            <a:r>
              <a:rPr lang="en-GB" sz="2800" dirty="0"/>
              <a:t>Your turn…. Find the answers and then check with my answers which will appear.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8D0341-27A6-4290-9435-554086323C2E}"/>
              </a:ext>
            </a:extLst>
          </p:cNvPr>
          <p:cNvSpPr txBox="1"/>
          <p:nvPr/>
        </p:nvSpPr>
        <p:spPr>
          <a:xfrm>
            <a:off x="3363985" y="5914239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01579A-DF67-4249-89C1-575D0ADBE08D}"/>
              </a:ext>
            </a:extLst>
          </p:cNvPr>
          <p:cNvSpPr txBox="1"/>
          <p:nvPr/>
        </p:nvSpPr>
        <p:spPr>
          <a:xfrm>
            <a:off x="4409811" y="5930384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112DA9-0543-4A50-A588-BC26C1018573}"/>
              </a:ext>
            </a:extLst>
          </p:cNvPr>
          <p:cNvSpPr txBox="1"/>
          <p:nvPr/>
        </p:nvSpPr>
        <p:spPr>
          <a:xfrm>
            <a:off x="5351032" y="5930384"/>
            <a:ext cx="698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4A3077-EF47-40CD-9708-F2A3CA72BF7A}"/>
              </a:ext>
            </a:extLst>
          </p:cNvPr>
          <p:cNvSpPr txBox="1"/>
          <p:nvPr/>
        </p:nvSpPr>
        <p:spPr>
          <a:xfrm>
            <a:off x="6989430" y="5964049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61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18847-64EB-4121-B06C-8436A66CB704}"/>
              </a:ext>
            </a:extLst>
          </p:cNvPr>
          <p:cNvSpPr txBox="1"/>
          <p:nvPr/>
        </p:nvSpPr>
        <p:spPr>
          <a:xfrm>
            <a:off x="8050892" y="593835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3010ED-C606-4A47-8EF1-762F35360F34}"/>
              </a:ext>
            </a:extLst>
          </p:cNvPr>
          <p:cNvSpPr txBox="1"/>
          <p:nvPr/>
        </p:nvSpPr>
        <p:spPr>
          <a:xfrm>
            <a:off x="8933450" y="5964049"/>
            <a:ext cx="63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9144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F23EB-14BB-4402-8B55-78F2C9F01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65" y="117943"/>
            <a:ext cx="7943526" cy="3411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55219B-B50D-41BB-937A-8390CA0C5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465" y="3429000"/>
            <a:ext cx="7943526" cy="16995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3AC68B-151B-4563-A739-CF94B465A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465" y="5112526"/>
            <a:ext cx="7943526" cy="51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F78D9B-CB5B-41BA-8A4D-40C164D40430}"/>
              </a:ext>
            </a:extLst>
          </p:cNvPr>
          <p:cNvSpPr txBox="1"/>
          <p:nvPr/>
        </p:nvSpPr>
        <p:spPr>
          <a:xfrm>
            <a:off x="8400176" y="1037905"/>
            <a:ext cx="3791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Rosie has 34</a:t>
            </a:r>
            <a:r>
              <a:rPr lang="en-GB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1C4E6-AF09-4A66-8E15-604962A95A86}"/>
              </a:ext>
            </a:extLst>
          </p:cNvPr>
          <p:cNvSpPr txBox="1"/>
          <p:nvPr/>
        </p:nvSpPr>
        <p:spPr>
          <a:xfrm>
            <a:off x="8366358" y="2231626"/>
            <a:ext cx="3791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I’m going to use my ones to finish </a:t>
            </a:r>
          </a:p>
          <a:p>
            <a:r>
              <a:rPr lang="en-GB" sz="2000" dirty="0"/>
              <a:t>building a ten first. Rosie has</a:t>
            </a:r>
          </a:p>
          <a:p>
            <a:r>
              <a:rPr lang="en-GB" sz="2000" dirty="0"/>
              <a:t>4….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C97C0F-2F54-4AAC-8EEE-5ADC3BF487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0261" y="4235945"/>
            <a:ext cx="580952" cy="5714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D0C1E8-1702-41C7-AD13-0D9817BECC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6635" y="4235945"/>
            <a:ext cx="580952" cy="5714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4BD5D7-5E3E-4F4F-9B0D-97A675AFB3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7587" y="4200445"/>
            <a:ext cx="580952" cy="571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4DDAA9-7EA3-4AFB-AAD6-339B165E6F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0477" y="4200445"/>
            <a:ext cx="580952" cy="5714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E7F144-D12D-4C68-9619-77447500FD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63367" y="4152235"/>
            <a:ext cx="580952" cy="571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F57352A-87C4-4FCE-8385-4550552566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66257" y="4153305"/>
            <a:ext cx="580952" cy="57142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1B69FFC-C9CE-4EB8-8ED6-9D2A00E505BC}"/>
              </a:ext>
            </a:extLst>
          </p:cNvPr>
          <p:cNvSpPr txBox="1"/>
          <p:nvPr/>
        </p:nvSpPr>
        <p:spPr>
          <a:xfrm>
            <a:off x="8366358" y="3425116"/>
            <a:ext cx="3791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Now I have 40 altogether. I can count in tens until I reach 100.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D34D656-DB80-4305-876F-9A3AC6E6ED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0145" y="4910317"/>
            <a:ext cx="213115" cy="135217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B87E156-7044-4CCE-B14F-46A0419280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8573" y="4914460"/>
            <a:ext cx="213115" cy="135217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BA9D44F-989F-4A8F-9867-B4F33D991D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3389" y="4910317"/>
            <a:ext cx="213115" cy="135217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6030CF-3064-4709-B155-B4EE3BED68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8375" y="4910317"/>
            <a:ext cx="213115" cy="13521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61C56FE-CE14-49D9-BDF5-4C6FBD3909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66803" y="4892031"/>
            <a:ext cx="213115" cy="13521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92769A-B482-4F56-B94C-580C4421EA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1514" y="4910316"/>
            <a:ext cx="213115" cy="135217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31085C7-B039-4293-A589-749CD1222788}"/>
              </a:ext>
            </a:extLst>
          </p:cNvPr>
          <p:cNvSpPr txBox="1"/>
          <p:nvPr/>
        </p:nvSpPr>
        <p:spPr>
          <a:xfrm>
            <a:off x="8554601" y="6262493"/>
            <a:ext cx="50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D74AB3-B9B1-424B-B0BC-42829A063A70}"/>
              </a:ext>
            </a:extLst>
          </p:cNvPr>
          <p:cNvSpPr txBox="1"/>
          <p:nvPr/>
        </p:nvSpPr>
        <p:spPr>
          <a:xfrm>
            <a:off x="8972313" y="6262493"/>
            <a:ext cx="50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86C7AE0-068D-407F-9908-444DC5BEA630}"/>
              </a:ext>
            </a:extLst>
          </p:cNvPr>
          <p:cNvSpPr txBox="1"/>
          <p:nvPr/>
        </p:nvSpPr>
        <p:spPr>
          <a:xfrm>
            <a:off x="9457948" y="6262493"/>
            <a:ext cx="50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2AA183-A8AA-4D9A-A33E-54F86B399CDD}"/>
              </a:ext>
            </a:extLst>
          </p:cNvPr>
          <p:cNvSpPr txBox="1"/>
          <p:nvPr/>
        </p:nvSpPr>
        <p:spPr>
          <a:xfrm>
            <a:off x="9931750" y="6262493"/>
            <a:ext cx="50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0A1197-705B-416C-83AB-F56A07BA713B}"/>
              </a:ext>
            </a:extLst>
          </p:cNvPr>
          <p:cNvSpPr txBox="1"/>
          <p:nvPr/>
        </p:nvSpPr>
        <p:spPr>
          <a:xfrm>
            <a:off x="10386633" y="6262492"/>
            <a:ext cx="50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6589DE-A787-4AD1-A68D-B8A6D83650D6}"/>
              </a:ext>
            </a:extLst>
          </p:cNvPr>
          <p:cNvSpPr txBox="1"/>
          <p:nvPr/>
        </p:nvSpPr>
        <p:spPr>
          <a:xfrm>
            <a:off x="10844922" y="6257176"/>
            <a:ext cx="802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471FF6-40FC-4625-8084-1C833DFBEE23}"/>
              </a:ext>
            </a:extLst>
          </p:cNvPr>
          <p:cNvSpPr txBox="1"/>
          <p:nvPr/>
        </p:nvSpPr>
        <p:spPr>
          <a:xfrm>
            <a:off x="3346322" y="5976319"/>
            <a:ext cx="4451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So Amir made has 67.</a:t>
            </a:r>
          </a:p>
        </p:txBody>
      </p:sp>
    </p:spTree>
    <p:extLst>
      <p:ext uri="{BB962C8B-B14F-4D97-AF65-F5344CB8AC3E}">
        <p14:creationId xmlns:p14="http://schemas.microsoft.com/office/powerpoint/2010/main" val="156622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69377F-23FD-4964-A023-A6593CFD1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716" y="1164265"/>
            <a:ext cx="5514286" cy="12285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B12AA2-7745-4CF5-BB2D-014EA3688594}"/>
              </a:ext>
            </a:extLst>
          </p:cNvPr>
          <p:cNvSpPr txBox="1"/>
          <p:nvPr/>
        </p:nvSpPr>
        <p:spPr>
          <a:xfrm>
            <a:off x="3050849" y="153824"/>
            <a:ext cx="7605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Bar Models to show number bonds to 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E1297D-E048-4066-B70D-6BF60357AE58}"/>
              </a:ext>
            </a:extLst>
          </p:cNvPr>
          <p:cNvSpPr txBox="1"/>
          <p:nvPr/>
        </p:nvSpPr>
        <p:spPr>
          <a:xfrm>
            <a:off x="6981913" y="1164265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my </a:t>
            </a:r>
            <a:r>
              <a:rPr lang="en-GB" dirty="0">
                <a:solidFill>
                  <a:srgbClr val="FF0000"/>
                </a:solidFill>
              </a:rPr>
              <a:t>whole</a:t>
            </a:r>
            <a:r>
              <a:rPr lang="en-GB" dirty="0"/>
              <a:t>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FCA29E-4242-496B-939C-6B5080F4552D}"/>
              </a:ext>
            </a:extLst>
          </p:cNvPr>
          <p:cNvCxnSpPr/>
          <p:nvPr/>
        </p:nvCxnSpPr>
        <p:spPr>
          <a:xfrm flipH="1">
            <a:off x="4913832" y="1435693"/>
            <a:ext cx="193989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67DA74-9FE8-4E93-AFC1-CC800E50350E}"/>
              </a:ext>
            </a:extLst>
          </p:cNvPr>
          <p:cNvSpPr txBox="1"/>
          <p:nvPr/>
        </p:nvSpPr>
        <p:spPr>
          <a:xfrm>
            <a:off x="973880" y="2484353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one part of my whole.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FF3C1E-187C-4ABF-AE97-A1ACE9CC528E}"/>
              </a:ext>
            </a:extLst>
          </p:cNvPr>
          <p:cNvSpPr txBox="1"/>
          <p:nvPr/>
        </p:nvSpPr>
        <p:spPr>
          <a:xfrm>
            <a:off x="4713004" y="2510725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another  part of my whole.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5B215-E582-4FA2-A097-3B94B4C08E0F}"/>
              </a:ext>
            </a:extLst>
          </p:cNvPr>
          <p:cNvSpPr txBox="1"/>
          <p:nvPr/>
        </p:nvSpPr>
        <p:spPr>
          <a:xfrm>
            <a:off x="1746423" y="3121176"/>
            <a:ext cx="609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these two parts are added together they have to make the whole number at the top.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88AB63-F4BC-4565-AD03-0C8F5C6CB35C}"/>
              </a:ext>
            </a:extLst>
          </p:cNvPr>
          <p:cNvCxnSpPr>
            <a:cxnSpLocks/>
          </p:cNvCxnSpPr>
          <p:nvPr/>
        </p:nvCxnSpPr>
        <p:spPr>
          <a:xfrm flipH="1" flipV="1">
            <a:off x="5247861" y="1944706"/>
            <a:ext cx="1013792" cy="56601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96BA95-3255-4BCF-965D-C226DF25DE2F}"/>
              </a:ext>
            </a:extLst>
          </p:cNvPr>
          <p:cNvCxnSpPr>
            <a:cxnSpLocks/>
          </p:cNvCxnSpPr>
          <p:nvPr/>
        </p:nvCxnSpPr>
        <p:spPr>
          <a:xfrm flipV="1">
            <a:off x="2435087" y="1960563"/>
            <a:ext cx="173373" cy="550162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97A29F3-108A-48BC-A7F4-43F2E2AF662D}"/>
              </a:ext>
            </a:extLst>
          </p:cNvPr>
          <p:cNvSpPr txBox="1"/>
          <p:nvPr/>
        </p:nvSpPr>
        <p:spPr>
          <a:xfrm>
            <a:off x="1948070" y="4234070"/>
            <a:ext cx="490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work out my missing number I could….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72625C-5698-4993-B89E-A080E0597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423" y="4599769"/>
            <a:ext cx="2289410" cy="210440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E08BB9C-65DB-46EB-A312-9B7C8C98C022}"/>
              </a:ext>
            </a:extLst>
          </p:cNvPr>
          <p:cNvSpPr txBox="1"/>
          <p:nvPr/>
        </p:nvSpPr>
        <p:spPr>
          <a:xfrm>
            <a:off x="4164945" y="5347794"/>
            <a:ext cx="609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Colour in 33 squares and then count the blank squares.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276B83-836B-401C-8C1C-FF2177068A1D}"/>
              </a:ext>
            </a:extLst>
          </p:cNvPr>
          <p:cNvSpPr txBox="1"/>
          <p:nvPr/>
        </p:nvSpPr>
        <p:spPr>
          <a:xfrm>
            <a:off x="7398180" y="5651972"/>
            <a:ext cx="60947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/>
              <a:t>Or……….</a:t>
            </a:r>
          </a:p>
        </p:txBody>
      </p:sp>
    </p:spTree>
    <p:extLst>
      <p:ext uri="{BB962C8B-B14F-4D97-AF65-F5344CB8AC3E}">
        <p14:creationId xmlns:p14="http://schemas.microsoft.com/office/powerpoint/2010/main" val="188321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69377F-23FD-4964-A023-A6593CFD1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716" y="1164265"/>
            <a:ext cx="5514286" cy="12285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B12AA2-7745-4CF5-BB2D-014EA3688594}"/>
              </a:ext>
            </a:extLst>
          </p:cNvPr>
          <p:cNvSpPr txBox="1"/>
          <p:nvPr/>
        </p:nvSpPr>
        <p:spPr>
          <a:xfrm>
            <a:off x="3050849" y="153824"/>
            <a:ext cx="7605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Bar Models to show number bonds to 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E1297D-E048-4066-B70D-6BF60357AE58}"/>
              </a:ext>
            </a:extLst>
          </p:cNvPr>
          <p:cNvSpPr txBox="1"/>
          <p:nvPr/>
        </p:nvSpPr>
        <p:spPr>
          <a:xfrm>
            <a:off x="6981913" y="1164265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my </a:t>
            </a:r>
            <a:r>
              <a:rPr lang="en-GB" dirty="0">
                <a:solidFill>
                  <a:srgbClr val="FF0000"/>
                </a:solidFill>
              </a:rPr>
              <a:t>whole</a:t>
            </a:r>
            <a:r>
              <a:rPr lang="en-GB" dirty="0"/>
              <a:t>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FCA29E-4242-496B-939C-6B5080F4552D}"/>
              </a:ext>
            </a:extLst>
          </p:cNvPr>
          <p:cNvCxnSpPr/>
          <p:nvPr/>
        </p:nvCxnSpPr>
        <p:spPr>
          <a:xfrm flipH="1">
            <a:off x="4913832" y="1435693"/>
            <a:ext cx="193989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67DA74-9FE8-4E93-AFC1-CC800E50350E}"/>
              </a:ext>
            </a:extLst>
          </p:cNvPr>
          <p:cNvSpPr txBox="1"/>
          <p:nvPr/>
        </p:nvSpPr>
        <p:spPr>
          <a:xfrm>
            <a:off x="973880" y="2484353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one part of my whole.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FF3C1E-187C-4ABF-AE97-A1ACE9CC528E}"/>
              </a:ext>
            </a:extLst>
          </p:cNvPr>
          <p:cNvSpPr txBox="1"/>
          <p:nvPr/>
        </p:nvSpPr>
        <p:spPr>
          <a:xfrm>
            <a:off x="4713004" y="2510725"/>
            <a:ext cx="453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another  part of my whole.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5B215-E582-4FA2-A097-3B94B4C08E0F}"/>
              </a:ext>
            </a:extLst>
          </p:cNvPr>
          <p:cNvSpPr txBox="1"/>
          <p:nvPr/>
        </p:nvSpPr>
        <p:spPr>
          <a:xfrm>
            <a:off x="1746423" y="3121176"/>
            <a:ext cx="6094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these two parts are added together they have to make the whole number at the top.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88AB63-F4BC-4565-AD03-0C8F5C6CB35C}"/>
              </a:ext>
            </a:extLst>
          </p:cNvPr>
          <p:cNvCxnSpPr>
            <a:cxnSpLocks/>
          </p:cNvCxnSpPr>
          <p:nvPr/>
        </p:nvCxnSpPr>
        <p:spPr>
          <a:xfrm flipH="1" flipV="1">
            <a:off x="5247861" y="1944706"/>
            <a:ext cx="1013792" cy="56601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96BA95-3255-4BCF-965D-C226DF25DE2F}"/>
              </a:ext>
            </a:extLst>
          </p:cNvPr>
          <p:cNvCxnSpPr>
            <a:cxnSpLocks/>
          </p:cNvCxnSpPr>
          <p:nvPr/>
        </p:nvCxnSpPr>
        <p:spPr>
          <a:xfrm flipV="1">
            <a:off x="2435087" y="1960563"/>
            <a:ext cx="173373" cy="550162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97A29F3-108A-48BC-A7F4-43F2E2AF662D}"/>
              </a:ext>
            </a:extLst>
          </p:cNvPr>
          <p:cNvSpPr txBox="1"/>
          <p:nvPr/>
        </p:nvSpPr>
        <p:spPr>
          <a:xfrm>
            <a:off x="1948070" y="4234070"/>
            <a:ext cx="490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work out my missing number I could….</a:t>
            </a:r>
          </a:p>
        </p:txBody>
      </p:sp>
    </p:spTree>
    <p:extLst>
      <p:ext uri="{BB962C8B-B14F-4D97-AF65-F5344CB8AC3E}">
        <p14:creationId xmlns:p14="http://schemas.microsoft.com/office/powerpoint/2010/main" val="59455603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1882</TotalTime>
  <Words>372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2– Addition and subtraction</vt:lpstr>
      <vt:lpstr>We know that number bonds are two  numbers that we can add together to make a given total.</vt:lpstr>
      <vt:lpstr>Let’s warm up our brains…</vt:lpstr>
      <vt:lpstr>PowerPoint Presentation</vt:lpstr>
      <vt:lpstr>PowerPoint Presentation</vt:lpstr>
      <vt:lpstr>Your turn…. Find the answers and then check with my answers which will appear.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136</cp:revision>
  <dcterms:created xsi:type="dcterms:W3CDTF">2020-03-20T11:22:32Z</dcterms:created>
  <dcterms:modified xsi:type="dcterms:W3CDTF">2020-06-18T07:52:18Z</dcterms:modified>
</cp:coreProperties>
</file>