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Whitehouse" initials="LW" lastIdx="1" clrIdx="0">
    <p:extLst>
      <p:ext uri="{19B8F6BF-5375-455C-9EA6-DF929625EA0E}">
        <p15:presenceInfo xmlns:p15="http://schemas.microsoft.com/office/powerpoint/2012/main" userId="S-1-5-21-350061025-2395645628-3419119869-16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77" autoAdjust="0"/>
    <p:restoredTop sz="94660"/>
  </p:normalViewPr>
  <p:slideViewPr>
    <p:cSldViewPr snapToGrid="0">
      <p:cViewPr varScale="1">
        <p:scale>
          <a:sx n="86" d="100"/>
          <a:sy n="86" d="100"/>
        </p:scale>
        <p:origin x="7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Measures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8  – Reading scales to measure review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36A70-E91F-4086-AB33-19B81473A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/>
              <a:t>Today’s session is a review to see if we have remembered all our learning from the past 7 lessons.</a:t>
            </a:r>
          </a:p>
        </p:txBody>
      </p:sp>
    </p:spTree>
    <p:extLst>
      <p:ext uri="{BB962C8B-B14F-4D97-AF65-F5344CB8AC3E}">
        <p14:creationId xmlns:p14="http://schemas.microsoft.com/office/powerpoint/2010/main" val="725651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9A90B-AD26-453E-B39E-D6DBC6D31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We will gave questions about:</a:t>
            </a:r>
            <a:br>
              <a:rPr lang="en-GB" dirty="0"/>
            </a:br>
            <a:br>
              <a:rPr lang="en-GB" dirty="0"/>
            </a:br>
            <a:r>
              <a:rPr lang="en-GB" dirty="0"/>
              <a:t>- Comparing mass.</a:t>
            </a:r>
            <a:br>
              <a:rPr lang="en-GB" dirty="0"/>
            </a:br>
            <a:r>
              <a:rPr lang="en-GB" dirty="0"/>
              <a:t>- Comparing volume.</a:t>
            </a:r>
            <a:br>
              <a:rPr lang="en-GB" dirty="0"/>
            </a:br>
            <a:r>
              <a:rPr lang="en-GB" dirty="0"/>
              <a:t>- Measuring in grams and kilograms.</a:t>
            </a:r>
            <a:br>
              <a:rPr lang="en-GB" dirty="0"/>
            </a:br>
            <a:r>
              <a:rPr lang="en-GB" dirty="0"/>
              <a:t>- Measuring in litres and millilitres.</a:t>
            </a:r>
            <a:br>
              <a:rPr lang="en-GB" dirty="0"/>
            </a:br>
            <a:r>
              <a:rPr lang="en-GB" dirty="0"/>
              <a:t>- Reading temperatures.</a:t>
            </a:r>
          </a:p>
        </p:txBody>
      </p:sp>
    </p:spTree>
    <p:extLst>
      <p:ext uri="{BB962C8B-B14F-4D97-AF65-F5344CB8AC3E}">
        <p14:creationId xmlns:p14="http://schemas.microsoft.com/office/powerpoint/2010/main" val="197583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0F187-459B-4D13-9E28-879A89AF2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Try to work through the questions on your own to show your understanding.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If you need help reading the questions sometimes, that’s totally okay.</a:t>
            </a:r>
          </a:p>
        </p:txBody>
      </p:sp>
    </p:spTree>
    <p:extLst>
      <p:ext uri="{BB962C8B-B14F-4D97-AF65-F5344CB8AC3E}">
        <p14:creationId xmlns:p14="http://schemas.microsoft.com/office/powerpoint/2010/main" val="68513128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1121</TotalTime>
  <Words>52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Franklin Gothic Book</vt:lpstr>
      <vt:lpstr>Crop</vt:lpstr>
      <vt:lpstr>Year 2– Measures</vt:lpstr>
      <vt:lpstr>Today’s session is a review to see if we have remembered all our learning from the past 7 lessons.</vt:lpstr>
      <vt:lpstr>We will gave questions about:  - Comparing mass. - Comparing volume. - Measuring in grams and kilograms. - Measuring in litres and millilitres. - Reading temperatures.</vt:lpstr>
      <vt:lpstr>Try to work through the questions on your own to show your understanding.  If you need help reading the questions sometimes, that’s totally okay.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Jay Lacey</cp:lastModifiedBy>
  <cp:revision>85</cp:revision>
  <dcterms:created xsi:type="dcterms:W3CDTF">2020-03-20T11:22:32Z</dcterms:created>
  <dcterms:modified xsi:type="dcterms:W3CDTF">2020-06-06T17:06:39Z</dcterms:modified>
</cp:coreProperties>
</file>