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7B27C61-A82A-4F56-B204-967F6DA2A4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/>
          <a:lstStyle/>
          <a:p>
            <a:r>
              <a:rPr lang="en-US" dirty="0"/>
              <a:t>Year 2 - Time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9A96ECA-1515-4160-89A8-439EA58350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/>
          <a:lstStyle/>
          <a:p>
            <a:r>
              <a:rPr lang="en-US" dirty="0"/>
              <a:t>Session 2 – 5 mins</a:t>
            </a:r>
          </a:p>
        </p:txBody>
      </p:sp>
    </p:spTree>
    <p:extLst>
      <p:ext uri="{BB962C8B-B14F-4D97-AF65-F5344CB8AC3E}">
        <p14:creationId xmlns:p14="http://schemas.microsoft.com/office/powerpoint/2010/main" val="157304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B7D6BCD-23CF-427E-8BB9-0C0DF0767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9601200" cy="199113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Today we are learning to tell the time to the nearest 5 minutes from half past to the nearest hour</a:t>
            </a:r>
          </a:p>
        </p:txBody>
      </p:sp>
    </p:spTree>
    <p:extLst>
      <p:ext uri="{BB962C8B-B14F-4D97-AF65-F5344CB8AC3E}">
        <p14:creationId xmlns:p14="http://schemas.microsoft.com/office/powerpoint/2010/main" val="1582376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lock Face Printable | Clock face printable, Clock, Clock template">
            <a:extLst>
              <a:ext uri="{FF2B5EF4-FFF2-40B4-BE49-F238E27FC236}">
                <a16:creationId xmlns:a16="http://schemas.microsoft.com/office/drawing/2014/main" id="{1250BDF0-DF0F-450A-A713-816A5FA08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712" y="1087001"/>
            <a:ext cx="4344226" cy="4344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91696AA-389E-4818-81E2-64EDB6E459ED}"/>
              </a:ext>
            </a:extLst>
          </p:cNvPr>
          <p:cNvSpPr txBox="1"/>
          <p:nvPr/>
        </p:nvSpPr>
        <p:spPr>
          <a:xfrm>
            <a:off x="2143955" y="1065398"/>
            <a:ext cx="3559865" cy="646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12 represents 60 minutes </a:t>
            </a:r>
            <a:r>
              <a:rPr lang="en-GB" b="1" dirty="0"/>
              <a:t> o’clock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1BC66C-23BC-45B7-8455-78CDC7617675}"/>
              </a:ext>
            </a:extLst>
          </p:cNvPr>
          <p:cNvSpPr txBox="1"/>
          <p:nvPr/>
        </p:nvSpPr>
        <p:spPr>
          <a:xfrm>
            <a:off x="1751774" y="1856674"/>
            <a:ext cx="3559865" cy="646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11 represents 55 minutes - </a:t>
            </a:r>
            <a:r>
              <a:rPr lang="en-GB" b="1" dirty="0"/>
              <a:t> 5 to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8E1856-87B5-49DC-9399-1139747217B4}"/>
              </a:ext>
            </a:extLst>
          </p:cNvPr>
          <p:cNvSpPr txBox="1"/>
          <p:nvPr/>
        </p:nvSpPr>
        <p:spPr>
          <a:xfrm>
            <a:off x="1589227" y="3888144"/>
            <a:ext cx="3559865" cy="646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9 represents 45 minutes - </a:t>
            </a:r>
            <a:r>
              <a:rPr lang="en-GB" b="1" dirty="0"/>
              <a:t> quarter to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CAD682-51F6-48C7-8F8E-C94A6938594E}"/>
              </a:ext>
            </a:extLst>
          </p:cNvPr>
          <p:cNvSpPr txBox="1"/>
          <p:nvPr/>
        </p:nvSpPr>
        <p:spPr>
          <a:xfrm>
            <a:off x="1497082" y="2872409"/>
            <a:ext cx="3559865" cy="646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10 represents 50 minutes – </a:t>
            </a:r>
            <a:r>
              <a:rPr lang="en-GB" b="1" dirty="0"/>
              <a:t>10 to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3E3DCD-13FA-4C1F-A529-0978067AC70E}"/>
              </a:ext>
            </a:extLst>
          </p:cNvPr>
          <p:cNvSpPr txBox="1"/>
          <p:nvPr/>
        </p:nvSpPr>
        <p:spPr>
          <a:xfrm>
            <a:off x="1979545" y="4756592"/>
            <a:ext cx="3559865" cy="646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8 represents 40 minutes - </a:t>
            </a:r>
            <a:r>
              <a:rPr lang="en-GB" b="1" dirty="0"/>
              <a:t> 20 to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AEC637-D52A-4FCD-B9DD-1811FC0FC43F}"/>
              </a:ext>
            </a:extLst>
          </p:cNvPr>
          <p:cNvSpPr txBox="1"/>
          <p:nvPr/>
        </p:nvSpPr>
        <p:spPr>
          <a:xfrm>
            <a:off x="2317475" y="5660423"/>
            <a:ext cx="3559865" cy="646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7 represents 35 minutes – </a:t>
            </a:r>
            <a:r>
              <a:rPr lang="en-GB" b="1" dirty="0"/>
              <a:t>25 to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4F52C0-FB5B-4532-9A7B-AD65BBEE3FDA}"/>
              </a:ext>
            </a:extLst>
          </p:cNvPr>
          <p:cNvSpPr txBox="1"/>
          <p:nvPr/>
        </p:nvSpPr>
        <p:spPr>
          <a:xfrm>
            <a:off x="1359594" y="44621"/>
            <a:ext cx="43442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When the minute hand (long hand) is on these numbers: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479F936-DACB-427E-9F98-72436ABE5829}"/>
              </a:ext>
            </a:extLst>
          </p:cNvPr>
          <p:cNvCxnSpPr/>
          <p:nvPr/>
        </p:nvCxnSpPr>
        <p:spPr>
          <a:xfrm flipV="1">
            <a:off x="5877340" y="1087001"/>
            <a:ext cx="2537790" cy="301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1F58829-46D1-432C-9F3F-78207459EF96}"/>
              </a:ext>
            </a:extLst>
          </p:cNvPr>
          <p:cNvCxnSpPr>
            <a:stCxn id="6" idx="3"/>
          </p:cNvCxnSpPr>
          <p:nvPr/>
        </p:nvCxnSpPr>
        <p:spPr>
          <a:xfrm flipV="1">
            <a:off x="5311639" y="1577009"/>
            <a:ext cx="2043318" cy="6028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64F3DB8-7DE4-4563-91BE-8646EB13BB11}"/>
              </a:ext>
            </a:extLst>
          </p:cNvPr>
          <p:cNvCxnSpPr>
            <a:stCxn id="8" idx="3"/>
          </p:cNvCxnSpPr>
          <p:nvPr/>
        </p:nvCxnSpPr>
        <p:spPr>
          <a:xfrm flipV="1">
            <a:off x="5056947" y="2386292"/>
            <a:ext cx="1568312" cy="809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3E44775-4F3E-4619-AE09-08352F9DFA37}"/>
              </a:ext>
            </a:extLst>
          </p:cNvPr>
          <p:cNvCxnSpPr>
            <a:stCxn id="7" idx="3"/>
          </p:cNvCxnSpPr>
          <p:nvPr/>
        </p:nvCxnSpPr>
        <p:spPr>
          <a:xfrm flipV="1">
            <a:off x="5149092" y="3298801"/>
            <a:ext cx="1184206" cy="9125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7CFCBE5-41FD-4292-9D21-A95421C4A2DD}"/>
              </a:ext>
            </a:extLst>
          </p:cNvPr>
          <p:cNvCxnSpPr/>
          <p:nvPr/>
        </p:nvCxnSpPr>
        <p:spPr>
          <a:xfrm flipV="1">
            <a:off x="5642319" y="4399722"/>
            <a:ext cx="982940" cy="5041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DD446FA-10A5-4AC7-AAD9-173B57B1E7FA}"/>
              </a:ext>
            </a:extLst>
          </p:cNvPr>
          <p:cNvCxnSpPr/>
          <p:nvPr/>
        </p:nvCxnSpPr>
        <p:spPr>
          <a:xfrm flipV="1">
            <a:off x="6072394" y="5273372"/>
            <a:ext cx="1282563" cy="6874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126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lock Face | Teaching Resources">
            <a:extLst>
              <a:ext uri="{FF2B5EF4-FFF2-40B4-BE49-F238E27FC236}">
                <a16:creationId xmlns:a16="http://schemas.microsoft.com/office/drawing/2014/main" id="{F8831C01-2EDC-448F-A2A7-E0D3CFD001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483"/>
          <a:stretch/>
        </p:blipFill>
        <p:spPr bwMode="auto">
          <a:xfrm>
            <a:off x="1183585" y="306043"/>
            <a:ext cx="4779894" cy="6164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477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lock 3:35 | ClipArt ETC">
            <a:extLst>
              <a:ext uri="{FF2B5EF4-FFF2-40B4-BE49-F238E27FC236}">
                <a16:creationId xmlns:a16="http://schemas.microsoft.com/office/drawing/2014/main" id="{D0204ED7-0E17-4E52-B242-39B6929ED1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261" y="1023731"/>
            <a:ext cx="3776870" cy="377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7F9583E-7125-4702-BFC8-B5A264C48C66}"/>
              </a:ext>
            </a:extLst>
          </p:cNvPr>
          <p:cNvSpPr txBox="1"/>
          <p:nvPr/>
        </p:nvSpPr>
        <p:spPr>
          <a:xfrm>
            <a:off x="1775792" y="3210757"/>
            <a:ext cx="4094922" cy="646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hour hand (short hand) is still on the 3 but near 4</a:t>
            </a:r>
            <a:endParaRPr lang="en-GB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B41F74-F6C1-4003-8346-532B0A6F8823}"/>
              </a:ext>
            </a:extLst>
          </p:cNvPr>
          <p:cNvSpPr txBox="1"/>
          <p:nvPr/>
        </p:nvSpPr>
        <p:spPr>
          <a:xfrm>
            <a:off x="1775792" y="862227"/>
            <a:ext cx="4227443" cy="646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minute hand (long hand) is pointing on the 7. The 4 represents </a:t>
            </a:r>
            <a:r>
              <a:rPr lang="en-GB" b="1" dirty="0"/>
              <a:t>25 to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7342D4-278B-4A4D-99E4-31134B62F55C}"/>
              </a:ext>
            </a:extLst>
          </p:cNvPr>
          <p:cNvSpPr txBox="1"/>
          <p:nvPr/>
        </p:nvSpPr>
        <p:spPr>
          <a:xfrm>
            <a:off x="2769704" y="5618922"/>
            <a:ext cx="5605670" cy="3693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So the time here is </a:t>
            </a:r>
            <a:r>
              <a:rPr lang="en-GB" b="1" dirty="0"/>
              <a:t>25 minutes to 4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C6134B9-A4DB-475E-A973-3B35DC891809}"/>
              </a:ext>
            </a:extLst>
          </p:cNvPr>
          <p:cNvCxnSpPr/>
          <p:nvPr/>
        </p:nvCxnSpPr>
        <p:spPr>
          <a:xfrm>
            <a:off x="6003235" y="3429000"/>
            <a:ext cx="3829878" cy="1049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F7F3CFA-FA2D-4DE5-B9F0-0776ED8F4CF6}"/>
              </a:ext>
            </a:extLst>
          </p:cNvPr>
          <p:cNvCxnSpPr/>
          <p:nvPr/>
        </p:nvCxnSpPr>
        <p:spPr>
          <a:xfrm>
            <a:off x="5870714" y="1630017"/>
            <a:ext cx="2107095" cy="23853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6661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lock 3:50 | ClipArt ETC">
            <a:extLst>
              <a:ext uri="{FF2B5EF4-FFF2-40B4-BE49-F238E27FC236}">
                <a16:creationId xmlns:a16="http://schemas.microsoft.com/office/drawing/2014/main" id="{045626E8-76B5-4D71-A2D5-697CC6E1E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1765" y="1355034"/>
            <a:ext cx="3644348" cy="3644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EADE97C-6EA4-4FE2-B15A-6752A24A677F}"/>
              </a:ext>
            </a:extLst>
          </p:cNvPr>
          <p:cNvSpPr txBox="1"/>
          <p:nvPr/>
        </p:nvSpPr>
        <p:spPr>
          <a:xfrm>
            <a:off x="1775792" y="3210757"/>
            <a:ext cx="4094922" cy="3693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hour hand (short hand) is near 4</a:t>
            </a:r>
            <a:endParaRPr lang="en-GB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C8E291-F4AE-4989-949E-429A9EE159C1}"/>
              </a:ext>
            </a:extLst>
          </p:cNvPr>
          <p:cNvSpPr txBox="1"/>
          <p:nvPr/>
        </p:nvSpPr>
        <p:spPr>
          <a:xfrm>
            <a:off x="1775792" y="862227"/>
            <a:ext cx="4227443" cy="646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minute hand (long hand) is pointing on the 10. The 4 represents </a:t>
            </a:r>
            <a:r>
              <a:rPr lang="en-GB" b="1" dirty="0"/>
              <a:t>10 to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AE7AB1-D200-4981-803C-7CBFE798A8AF}"/>
              </a:ext>
            </a:extLst>
          </p:cNvPr>
          <p:cNvSpPr txBox="1"/>
          <p:nvPr/>
        </p:nvSpPr>
        <p:spPr>
          <a:xfrm>
            <a:off x="2769704" y="5618922"/>
            <a:ext cx="5605670" cy="3693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So the time here is </a:t>
            </a:r>
            <a:r>
              <a:rPr lang="en-GB" b="1" dirty="0"/>
              <a:t>10 to 4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A1A146C-37E5-438A-BE27-EE29004183DA}"/>
              </a:ext>
            </a:extLst>
          </p:cNvPr>
          <p:cNvCxnSpPr/>
          <p:nvPr/>
        </p:nvCxnSpPr>
        <p:spPr>
          <a:xfrm>
            <a:off x="5592417" y="1508558"/>
            <a:ext cx="1868557" cy="757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28D6BF5-F6B9-4761-A8ED-355CEBC78D01}"/>
              </a:ext>
            </a:extLst>
          </p:cNvPr>
          <p:cNvCxnSpPr/>
          <p:nvPr/>
        </p:nvCxnSpPr>
        <p:spPr>
          <a:xfrm>
            <a:off x="5711687" y="3580089"/>
            <a:ext cx="4293704" cy="2497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941503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58</TotalTime>
  <Words>166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Franklin Gothic Book</vt:lpstr>
      <vt:lpstr>Crop</vt:lpstr>
      <vt:lpstr>Year 2 - Time</vt:lpstr>
      <vt:lpstr>Today we are learning to tell the time to the nearest 5 minutes from half past to the nearest hour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2 - Time</dc:title>
  <dc:creator>Halima Bibi</dc:creator>
  <cp:lastModifiedBy>Halima Bibi</cp:lastModifiedBy>
  <cp:revision>6</cp:revision>
  <dcterms:created xsi:type="dcterms:W3CDTF">2020-05-12T14:51:32Z</dcterms:created>
  <dcterms:modified xsi:type="dcterms:W3CDTF">2020-05-12T15:50:10Z</dcterms:modified>
</cp:coreProperties>
</file>