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282A96-9573-437B-9B28-1E9309EA5214}" v="2" dt="2020-01-13T17:10:03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611461-8BF7-46FD-B274-517BD46E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01" y="1148996"/>
            <a:ext cx="7772400" cy="2387600"/>
          </a:xfrm>
        </p:spPr>
        <p:txBody>
          <a:bodyPr/>
          <a:lstStyle/>
          <a:p>
            <a:r>
              <a:rPr lang="en-GB" dirty="0"/>
              <a:t>Wednesday 1</a:t>
            </a:r>
            <a:r>
              <a:rPr lang="en-GB" baseline="30000" dirty="0"/>
              <a:t>st</a:t>
            </a:r>
            <a:r>
              <a:rPr lang="en-GB" dirty="0"/>
              <a:t> July2020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75E300-7AA3-4E5F-BE33-39636DAEE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2" y="3823980"/>
            <a:ext cx="6858000" cy="1655762"/>
          </a:xfrm>
        </p:spPr>
        <p:txBody>
          <a:bodyPr/>
          <a:lstStyle/>
          <a:p>
            <a:r>
              <a:rPr lang="en-GB" dirty="0"/>
              <a:t>Reading and comprehension</a:t>
            </a:r>
          </a:p>
        </p:txBody>
      </p:sp>
    </p:spTree>
    <p:extLst>
      <p:ext uri="{BB962C8B-B14F-4D97-AF65-F5344CB8AC3E}">
        <p14:creationId xmlns:p14="http://schemas.microsoft.com/office/powerpoint/2010/main" val="119134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A436-80D5-4F11-8BC0-1D88A2FF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Today we are going</a:t>
            </a:r>
            <a:br>
              <a:rPr lang="en-GB" dirty="0"/>
            </a:br>
            <a:r>
              <a:rPr lang="en-GB" dirty="0"/>
              <a:t>to be reading a </a:t>
            </a:r>
            <a:br>
              <a:rPr lang="en-GB" dirty="0"/>
            </a:br>
            <a:r>
              <a:rPr lang="en-GB" dirty="0"/>
              <a:t>traditional tale.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504F-D5FB-43AA-A603-625D36CC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64" y="2141536"/>
            <a:ext cx="51063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traditional tale is a story that has been passed down through families.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Most fairy tales are classed as traditional tales. They are stories that many people know.</a:t>
            </a:r>
          </a:p>
        </p:txBody>
      </p:sp>
    </p:spTree>
    <p:extLst>
      <p:ext uri="{BB962C8B-B14F-4D97-AF65-F5344CB8AC3E}">
        <p14:creationId xmlns:p14="http://schemas.microsoft.com/office/powerpoint/2010/main" val="276618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725C0-D75E-4C5D-AE56-62581935E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44" y="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For the next few days we will be</a:t>
            </a:r>
          </a:p>
          <a:p>
            <a:pPr marL="0" indent="0">
              <a:buNone/>
            </a:pPr>
            <a:r>
              <a:rPr lang="en-GB" dirty="0"/>
              <a:t>reading….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Elves and the shoemaker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BDDEEE-F02A-4F38-A757-0317D254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5" y="1866178"/>
            <a:ext cx="5741766" cy="507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1944-4EE6-440D-B189-BB9D42AD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EED5D-C07F-4940-86D5-1733B6D6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94E97-BF08-47BA-8686-F9AB3EDDA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11" y="152120"/>
            <a:ext cx="7676765" cy="643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6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2874-387D-46BC-9726-CE5BA3EB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5B60E-2DD3-4F64-A86C-F72170E93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39D1A-1B5E-4EAF-971B-CA24CEBB0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9" y="420611"/>
            <a:ext cx="8458349" cy="38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9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66A94-00AF-40E1-8FF3-486505C8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6B9DD-C2E7-49A8-BE8F-E7BEFBEBC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49682-0D81-4F0C-8348-34DCC2F6A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38" y="153580"/>
            <a:ext cx="7939748" cy="633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9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A1438-4DED-427F-BAD3-95D795CA5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4EF85-984E-4D82-9B9C-1FB8630A0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B41C7-80E7-4637-957B-5E22F51C9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39" y="207280"/>
            <a:ext cx="8227216" cy="479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6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C12C8-9AD8-40D3-961D-FBC464105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               Pepper the elf is always</a:t>
            </a:r>
          </a:p>
          <a:p>
            <a:pPr marL="0" indent="0">
              <a:buNone/>
            </a:pPr>
            <a:r>
              <a:rPr lang="en-GB" dirty="0"/>
              <a:t>                 asking questions.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He is going to ask us some questions</a:t>
            </a:r>
          </a:p>
          <a:p>
            <a:pPr marL="0" indent="0">
              <a:buNone/>
            </a:pPr>
            <a:r>
              <a:rPr lang="en-GB" dirty="0"/>
              <a:t>about the story for us to answer in </a:t>
            </a:r>
          </a:p>
          <a:p>
            <a:pPr marL="0" indent="0">
              <a:buNone/>
            </a:pPr>
            <a:r>
              <a:rPr lang="en-GB" dirty="0"/>
              <a:t>full sentences.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20ADC5-65B9-4584-9E21-7DA0FBFC4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52" y="196854"/>
            <a:ext cx="1691412" cy="312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4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863D-CBC8-49F8-B193-7DD2E59B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76" y="238035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Answer Pepper’s</a:t>
            </a:r>
            <a:br>
              <a:rPr lang="en-GB" dirty="0"/>
            </a:br>
            <a:r>
              <a:rPr lang="en-GB" dirty="0"/>
              <a:t>questions in full sentences</a:t>
            </a:r>
            <a:br>
              <a:rPr lang="en-GB" dirty="0"/>
            </a:br>
            <a:r>
              <a:rPr lang="en-GB" dirty="0"/>
              <a:t>Use the text to help 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2907B-5DE0-42EA-96AB-1ACA3434F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64" y="4039339"/>
            <a:ext cx="1442194" cy="26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3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0f0ae0ff-29c4-4766-b250-c1a9bee8d430"/>
    <ds:schemaRef ds:uri="http://schemas.microsoft.com/office/2006/documentManagement/types"/>
    <ds:schemaRef ds:uri="http://purl.org/dc/dcmitype/"/>
    <ds:schemaRef ds:uri="86144f90-c7b6-48d0-aae5-f5e9e48cc3df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920185-DE21-44A4-A20D-C6233B17D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87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Wednesday 1st July2020</vt:lpstr>
      <vt:lpstr>Today we are going to be reading a  traditional tale.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 Pepper’s questions in full sentences Use the text to help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Jay Lacey</cp:lastModifiedBy>
  <cp:revision>12</cp:revision>
  <dcterms:created xsi:type="dcterms:W3CDTF">2018-03-17T10:08:43Z</dcterms:created>
  <dcterms:modified xsi:type="dcterms:W3CDTF">2020-06-19T13:03:09Z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