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</a:t>
            </a:r>
            <a:r>
              <a:rPr lang="en-GB" sz="6000"/>
              <a:t>2 – </a:t>
            </a:r>
            <a:r>
              <a:rPr lang="en-GB" sz="6000" dirty="0"/>
              <a:t>Geometry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Session 3 – sorting shapes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03299F36-7E58-4FA5-A100-DF31659D1C96}"/>
              </a:ext>
            </a:extLst>
          </p:cNvPr>
          <p:cNvSpPr txBox="1">
            <a:spLocks/>
          </p:cNvSpPr>
          <p:nvPr/>
        </p:nvSpPr>
        <p:spPr>
          <a:xfrm>
            <a:off x="3382271" y="219166"/>
            <a:ext cx="6831673" cy="1086237"/>
          </a:xfrm>
          <a:prstGeom prst="rect">
            <a:avLst/>
          </a:prstGeom>
        </p:spPr>
        <p:txBody>
          <a:bodyPr anchor="ctr"/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3200" dirty="0"/>
              <a:t>Recap – can you name all these shapes?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D6CE02D-C6A2-4337-A05B-8330AE6B695D}"/>
              </a:ext>
            </a:extLst>
          </p:cNvPr>
          <p:cNvSpPr/>
          <p:nvPr/>
        </p:nvSpPr>
        <p:spPr>
          <a:xfrm>
            <a:off x="1391478" y="1961322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53AE73B-7C4B-4F00-ABDC-F64688D625A0}"/>
              </a:ext>
            </a:extLst>
          </p:cNvPr>
          <p:cNvSpPr/>
          <p:nvPr/>
        </p:nvSpPr>
        <p:spPr>
          <a:xfrm>
            <a:off x="6545381" y="1895061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235D81C0-3CB5-4DC5-870D-BE767DD3FA50}"/>
              </a:ext>
            </a:extLst>
          </p:cNvPr>
          <p:cNvSpPr/>
          <p:nvPr/>
        </p:nvSpPr>
        <p:spPr>
          <a:xfrm>
            <a:off x="3707163" y="1895061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C2B913-7383-48F2-86ED-7E11C88FA0D9}"/>
              </a:ext>
            </a:extLst>
          </p:cNvPr>
          <p:cNvSpPr/>
          <p:nvPr/>
        </p:nvSpPr>
        <p:spPr>
          <a:xfrm>
            <a:off x="9237295" y="1901687"/>
            <a:ext cx="1762537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AAA2B918-9A97-4CBB-9547-E6C1850684E3}"/>
              </a:ext>
            </a:extLst>
          </p:cNvPr>
          <p:cNvSpPr/>
          <p:nvPr/>
        </p:nvSpPr>
        <p:spPr>
          <a:xfrm>
            <a:off x="1345758" y="4081670"/>
            <a:ext cx="960120" cy="914400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Hexagon 8">
            <a:extLst>
              <a:ext uri="{FF2B5EF4-FFF2-40B4-BE49-F238E27FC236}">
                <a16:creationId xmlns:a16="http://schemas.microsoft.com/office/drawing/2014/main" id="{7C969E05-D933-4B22-9C6F-8A9EC654AF16}"/>
              </a:ext>
            </a:extLst>
          </p:cNvPr>
          <p:cNvSpPr/>
          <p:nvPr/>
        </p:nvSpPr>
        <p:spPr>
          <a:xfrm>
            <a:off x="4021640" y="4081670"/>
            <a:ext cx="1060704" cy="9144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Heptagon 9">
            <a:extLst>
              <a:ext uri="{FF2B5EF4-FFF2-40B4-BE49-F238E27FC236}">
                <a16:creationId xmlns:a16="http://schemas.microsoft.com/office/drawing/2014/main" id="{405DE445-4A56-4112-941C-BA07EF1DF725}"/>
              </a:ext>
            </a:extLst>
          </p:cNvPr>
          <p:cNvSpPr/>
          <p:nvPr/>
        </p:nvSpPr>
        <p:spPr>
          <a:xfrm>
            <a:off x="6798107" y="4048540"/>
            <a:ext cx="914400" cy="914400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ctagon 10">
            <a:extLst>
              <a:ext uri="{FF2B5EF4-FFF2-40B4-BE49-F238E27FC236}">
                <a16:creationId xmlns:a16="http://schemas.microsoft.com/office/drawing/2014/main" id="{08650D59-0288-4D8F-BE73-0C57D716F27D}"/>
              </a:ext>
            </a:extLst>
          </p:cNvPr>
          <p:cNvSpPr/>
          <p:nvPr/>
        </p:nvSpPr>
        <p:spPr>
          <a:xfrm>
            <a:off x="9661363" y="4048540"/>
            <a:ext cx="914400" cy="914400"/>
          </a:xfrm>
          <a:prstGeom prst="oc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54FA5C5-F7DF-46D7-BE85-7FA37583196A}"/>
              </a:ext>
            </a:extLst>
          </p:cNvPr>
          <p:cNvSpPr txBox="1"/>
          <p:nvPr/>
        </p:nvSpPr>
        <p:spPr>
          <a:xfrm>
            <a:off x="1477133" y="3059668"/>
            <a:ext cx="697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circle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3AA0048-9A57-4A08-B551-F9AE3F332905}"/>
              </a:ext>
            </a:extLst>
          </p:cNvPr>
          <p:cNvSpPr txBox="1"/>
          <p:nvPr/>
        </p:nvSpPr>
        <p:spPr>
          <a:xfrm>
            <a:off x="3888830" y="3110228"/>
            <a:ext cx="91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triangle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106F90D-3A2E-4EB2-A1CD-31475005F40B}"/>
              </a:ext>
            </a:extLst>
          </p:cNvPr>
          <p:cNvSpPr txBox="1"/>
          <p:nvPr/>
        </p:nvSpPr>
        <p:spPr>
          <a:xfrm>
            <a:off x="6572336" y="3160788"/>
            <a:ext cx="855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square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162D24F-B750-4DA9-8975-BE650651FF2D}"/>
              </a:ext>
            </a:extLst>
          </p:cNvPr>
          <p:cNvSpPr txBox="1"/>
          <p:nvPr/>
        </p:nvSpPr>
        <p:spPr>
          <a:xfrm>
            <a:off x="9516574" y="3160788"/>
            <a:ext cx="1091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rectangle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0267D34-E2EE-43AD-8525-C98728A04CBD}"/>
              </a:ext>
            </a:extLst>
          </p:cNvPr>
          <p:cNvSpPr txBox="1"/>
          <p:nvPr/>
        </p:nvSpPr>
        <p:spPr>
          <a:xfrm>
            <a:off x="1477133" y="5279408"/>
            <a:ext cx="1104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pentagon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AF170E9-2A15-42A0-8F2A-2FFE7B3363FC}"/>
              </a:ext>
            </a:extLst>
          </p:cNvPr>
          <p:cNvSpPr txBox="1"/>
          <p:nvPr/>
        </p:nvSpPr>
        <p:spPr>
          <a:xfrm>
            <a:off x="4070497" y="5401062"/>
            <a:ext cx="1004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hexagon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8A96754-52D0-4E41-B932-38572523DC6C}"/>
              </a:ext>
            </a:extLst>
          </p:cNvPr>
          <p:cNvSpPr txBox="1"/>
          <p:nvPr/>
        </p:nvSpPr>
        <p:spPr>
          <a:xfrm>
            <a:off x="6906622" y="5481360"/>
            <a:ext cx="1104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heptagon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FB68FD2-A136-421E-A97D-744A86068018}"/>
              </a:ext>
            </a:extLst>
          </p:cNvPr>
          <p:cNvSpPr txBox="1"/>
          <p:nvPr/>
        </p:nvSpPr>
        <p:spPr>
          <a:xfrm>
            <a:off x="9839783" y="5518668"/>
            <a:ext cx="960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octogen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C83B5B5-0830-46D8-9224-C59EEF417298}"/>
              </a:ext>
            </a:extLst>
          </p:cNvPr>
          <p:cNvSpPr txBox="1"/>
          <p:nvPr/>
        </p:nvSpPr>
        <p:spPr>
          <a:xfrm>
            <a:off x="1477133" y="6199569"/>
            <a:ext cx="10449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7030A0"/>
                </a:solidFill>
              </a:rPr>
              <a:t>Can you say how many sides and vertices they each have? </a:t>
            </a:r>
          </a:p>
        </p:txBody>
      </p:sp>
    </p:spTree>
    <p:extLst>
      <p:ext uri="{BB962C8B-B14F-4D97-AF65-F5344CB8AC3E}">
        <p14:creationId xmlns:p14="http://schemas.microsoft.com/office/powerpoint/2010/main" val="91922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C1580B29-908E-4BBB-A0DF-BA2CD4C3D326}"/>
              </a:ext>
            </a:extLst>
          </p:cNvPr>
          <p:cNvSpPr txBox="1">
            <a:spLocks/>
          </p:cNvSpPr>
          <p:nvPr/>
        </p:nvSpPr>
        <p:spPr>
          <a:xfrm>
            <a:off x="1113183" y="219166"/>
            <a:ext cx="10336695" cy="1086237"/>
          </a:xfrm>
          <a:prstGeom prst="rect">
            <a:avLst/>
          </a:prstGeom>
        </p:spPr>
        <p:txBody>
          <a:bodyPr anchor="ctr"/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3200" dirty="0"/>
              <a:t>How can we sort these shapes into two groups?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C03A9A6-E2F2-4079-8645-53E6E0FDB642}"/>
              </a:ext>
            </a:extLst>
          </p:cNvPr>
          <p:cNvSpPr/>
          <p:nvPr/>
        </p:nvSpPr>
        <p:spPr>
          <a:xfrm>
            <a:off x="1616766" y="1533939"/>
            <a:ext cx="1272208" cy="126558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C40FDC9-25A0-459D-8274-A5AE26116FA5}"/>
              </a:ext>
            </a:extLst>
          </p:cNvPr>
          <p:cNvSpPr/>
          <p:nvPr/>
        </p:nvSpPr>
        <p:spPr>
          <a:xfrm>
            <a:off x="4359964" y="1533938"/>
            <a:ext cx="1272207" cy="126558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Diamond 4">
            <a:extLst>
              <a:ext uri="{FF2B5EF4-FFF2-40B4-BE49-F238E27FC236}">
                <a16:creationId xmlns:a16="http://schemas.microsoft.com/office/drawing/2014/main" id="{47E56B4B-6B96-43C3-8C33-D95E4574F93F}"/>
              </a:ext>
            </a:extLst>
          </p:cNvPr>
          <p:cNvSpPr/>
          <p:nvPr/>
        </p:nvSpPr>
        <p:spPr>
          <a:xfrm>
            <a:off x="6897753" y="1421736"/>
            <a:ext cx="1411360" cy="1377785"/>
          </a:xfrm>
          <a:prstGeom prst="diamon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ardrop 5">
            <a:extLst>
              <a:ext uri="{FF2B5EF4-FFF2-40B4-BE49-F238E27FC236}">
                <a16:creationId xmlns:a16="http://schemas.microsoft.com/office/drawing/2014/main" id="{C8FDD360-22E6-45E5-A713-E2831444BC54}"/>
              </a:ext>
            </a:extLst>
          </p:cNvPr>
          <p:cNvSpPr/>
          <p:nvPr/>
        </p:nvSpPr>
        <p:spPr>
          <a:xfrm>
            <a:off x="9369286" y="1523999"/>
            <a:ext cx="1205948" cy="1173258"/>
          </a:xfrm>
          <a:prstGeom prst="teardrop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40A62C7-1E60-49AB-A122-58260FF7D6CA}"/>
              </a:ext>
            </a:extLst>
          </p:cNvPr>
          <p:cNvSpPr txBox="1"/>
          <p:nvPr/>
        </p:nvSpPr>
        <p:spPr>
          <a:xfrm>
            <a:off x="1285461" y="4277139"/>
            <a:ext cx="103366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When we are sorting shapes, we are putting shapes together that have similar properties (features). </a:t>
            </a:r>
          </a:p>
          <a:p>
            <a:endParaRPr lang="en-GB" dirty="0"/>
          </a:p>
          <a:p>
            <a:r>
              <a:rPr lang="en-GB" dirty="0"/>
              <a:t>This might be based on the number of sides, the types of sides or the number of corners. </a:t>
            </a:r>
          </a:p>
          <a:p>
            <a:endParaRPr lang="en-GB" dirty="0"/>
          </a:p>
          <a:p>
            <a:r>
              <a:rPr lang="en-GB" dirty="0"/>
              <a:t>We could group shapes depending on their size and colour as well. </a:t>
            </a:r>
          </a:p>
        </p:txBody>
      </p:sp>
    </p:spTree>
    <p:extLst>
      <p:ext uri="{BB962C8B-B14F-4D97-AF65-F5344CB8AC3E}">
        <p14:creationId xmlns:p14="http://schemas.microsoft.com/office/powerpoint/2010/main" val="493334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C1580B29-908E-4BBB-A0DF-BA2CD4C3D326}"/>
              </a:ext>
            </a:extLst>
          </p:cNvPr>
          <p:cNvSpPr txBox="1">
            <a:spLocks/>
          </p:cNvSpPr>
          <p:nvPr/>
        </p:nvSpPr>
        <p:spPr>
          <a:xfrm>
            <a:off x="1113183" y="219166"/>
            <a:ext cx="10336695" cy="1086237"/>
          </a:xfrm>
          <a:prstGeom prst="rect">
            <a:avLst/>
          </a:prstGeom>
        </p:spPr>
        <p:txBody>
          <a:bodyPr anchor="ctr"/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3200" dirty="0"/>
              <a:t>How can we sort these shapes into two groups?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C03A9A6-E2F2-4079-8645-53E6E0FDB642}"/>
              </a:ext>
            </a:extLst>
          </p:cNvPr>
          <p:cNvSpPr/>
          <p:nvPr/>
        </p:nvSpPr>
        <p:spPr>
          <a:xfrm>
            <a:off x="1596895" y="2210019"/>
            <a:ext cx="1272208" cy="126558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C40FDC9-25A0-459D-8274-A5AE26116FA5}"/>
              </a:ext>
            </a:extLst>
          </p:cNvPr>
          <p:cNvSpPr/>
          <p:nvPr/>
        </p:nvSpPr>
        <p:spPr>
          <a:xfrm>
            <a:off x="4022041" y="2163417"/>
            <a:ext cx="1272207" cy="126558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Diamond 4">
            <a:extLst>
              <a:ext uri="{FF2B5EF4-FFF2-40B4-BE49-F238E27FC236}">
                <a16:creationId xmlns:a16="http://schemas.microsoft.com/office/drawing/2014/main" id="{47E56B4B-6B96-43C3-8C33-D95E4574F93F}"/>
              </a:ext>
            </a:extLst>
          </p:cNvPr>
          <p:cNvSpPr/>
          <p:nvPr/>
        </p:nvSpPr>
        <p:spPr>
          <a:xfrm>
            <a:off x="6944141" y="2097817"/>
            <a:ext cx="1411360" cy="1377785"/>
          </a:xfrm>
          <a:prstGeom prst="diamon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ardrop 5">
            <a:extLst>
              <a:ext uri="{FF2B5EF4-FFF2-40B4-BE49-F238E27FC236}">
                <a16:creationId xmlns:a16="http://schemas.microsoft.com/office/drawing/2014/main" id="{C8FDD360-22E6-45E5-A713-E2831444BC54}"/>
              </a:ext>
            </a:extLst>
          </p:cNvPr>
          <p:cNvSpPr/>
          <p:nvPr/>
        </p:nvSpPr>
        <p:spPr>
          <a:xfrm>
            <a:off x="9369286" y="2210019"/>
            <a:ext cx="1205948" cy="1173258"/>
          </a:xfrm>
          <a:prstGeom prst="teardrop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946D6BA-9C78-474B-BF42-29092C957345}"/>
              </a:ext>
            </a:extLst>
          </p:cNvPr>
          <p:cNvSpPr txBox="1"/>
          <p:nvPr/>
        </p:nvSpPr>
        <p:spPr>
          <a:xfrm>
            <a:off x="1020417" y="1126435"/>
            <a:ext cx="110655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7030A0"/>
                </a:solidFill>
              </a:rPr>
              <a:t>I’m going to sort these shapes based on whether they have straight sides or curved sides.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95C168C-42F9-46F7-B57E-6F2F5AE1689A}"/>
              </a:ext>
            </a:extLst>
          </p:cNvPr>
          <p:cNvSpPr txBox="1"/>
          <p:nvPr/>
        </p:nvSpPr>
        <p:spPr>
          <a:xfrm>
            <a:off x="1113183" y="3748131"/>
            <a:ext cx="44527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7030A0"/>
                </a:solidFill>
              </a:rPr>
              <a:t>Straight sides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22228B-D9B1-426A-84AF-636EFB3FCE0B}"/>
              </a:ext>
            </a:extLst>
          </p:cNvPr>
          <p:cNvSpPr txBox="1"/>
          <p:nvPr/>
        </p:nvSpPr>
        <p:spPr>
          <a:xfrm>
            <a:off x="6871261" y="3752523"/>
            <a:ext cx="44527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7030A0"/>
                </a:solidFill>
              </a:rPr>
              <a:t>Curved sides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6FC41A4-B389-4489-9EBE-5E80A17F5FD6}"/>
              </a:ext>
            </a:extLst>
          </p:cNvPr>
          <p:cNvCxnSpPr/>
          <p:nvPr/>
        </p:nvCxnSpPr>
        <p:spPr>
          <a:xfrm>
            <a:off x="834887" y="4209796"/>
            <a:ext cx="115028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72C5EBF-7857-4E0C-B714-77D9C81D4466}"/>
              </a:ext>
            </a:extLst>
          </p:cNvPr>
          <p:cNvCxnSpPr/>
          <p:nvPr/>
        </p:nvCxnSpPr>
        <p:spPr>
          <a:xfrm>
            <a:off x="6281530" y="3748131"/>
            <a:ext cx="0" cy="29442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665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-1.85185E-6 L -2.91667E-6 0.3625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8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77 -0.00185 L 0.22344 0.35185 L 0.22344 0.35185 " pathEditMode="relative" ptsTypes="AAA"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06 -0.00231 L -0.23164 0.31829 L -0.23164 0.31829 " pathEditMode="relative" ptsTypes="AAA"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77 -0.00579 L 0.03203 0.36134 " pathEditMode="relative" ptsTypes="AA">
                                      <p:cBhvr>
                                        <p:cTn id="3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DA941784-C6FA-4F23-A04A-F25EBD8A5F80}"/>
              </a:ext>
            </a:extLst>
          </p:cNvPr>
          <p:cNvSpPr txBox="1">
            <a:spLocks/>
          </p:cNvSpPr>
          <p:nvPr/>
        </p:nvSpPr>
        <p:spPr>
          <a:xfrm>
            <a:off x="1113183" y="219166"/>
            <a:ext cx="10336695" cy="1086237"/>
          </a:xfrm>
          <a:prstGeom prst="rect">
            <a:avLst/>
          </a:prstGeom>
        </p:spPr>
        <p:txBody>
          <a:bodyPr anchor="ctr"/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3200" dirty="0"/>
              <a:t>Can you sort the shapes into the table?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4393C11-C124-4489-B3D6-607DAD54E127}"/>
              </a:ext>
            </a:extLst>
          </p:cNvPr>
          <p:cNvSpPr txBox="1"/>
          <p:nvPr/>
        </p:nvSpPr>
        <p:spPr>
          <a:xfrm>
            <a:off x="927652" y="3522844"/>
            <a:ext cx="44527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7030A0"/>
                </a:solidFill>
              </a:rPr>
              <a:t>Shapes with 4 vertices or less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B751B3-BFF5-42DC-B251-3EB3C6D2D38D}"/>
              </a:ext>
            </a:extLst>
          </p:cNvPr>
          <p:cNvSpPr txBox="1"/>
          <p:nvPr/>
        </p:nvSpPr>
        <p:spPr>
          <a:xfrm>
            <a:off x="6685730" y="3527236"/>
            <a:ext cx="44527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7030A0"/>
                </a:solidFill>
              </a:rPr>
              <a:t>Shapes with 5 vertices or more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D59556A-72EA-4916-A173-F562929E98A8}"/>
              </a:ext>
            </a:extLst>
          </p:cNvPr>
          <p:cNvCxnSpPr/>
          <p:nvPr/>
        </p:nvCxnSpPr>
        <p:spPr>
          <a:xfrm>
            <a:off x="649356" y="3984509"/>
            <a:ext cx="115028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5312535-33A6-4B76-B335-DA3F3CABFB4F}"/>
              </a:ext>
            </a:extLst>
          </p:cNvPr>
          <p:cNvCxnSpPr/>
          <p:nvPr/>
        </p:nvCxnSpPr>
        <p:spPr>
          <a:xfrm>
            <a:off x="6095999" y="3522844"/>
            <a:ext cx="0" cy="29442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610CFF6E-E793-4DF8-9E7B-3F8C0512A1D4}"/>
              </a:ext>
            </a:extLst>
          </p:cNvPr>
          <p:cNvSpPr/>
          <p:nvPr/>
        </p:nvSpPr>
        <p:spPr>
          <a:xfrm>
            <a:off x="1391478" y="1305403"/>
            <a:ext cx="914400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Hexagon 7">
            <a:extLst>
              <a:ext uri="{FF2B5EF4-FFF2-40B4-BE49-F238E27FC236}">
                <a16:creationId xmlns:a16="http://schemas.microsoft.com/office/drawing/2014/main" id="{115FF67D-F0A9-4428-BDA1-EB29C057C2F9}"/>
              </a:ext>
            </a:extLst>
          </p:cNvPr>
          <p:cNvSpPr/>
          <p:nvPr/>
        </p:nvSpPr>
        <p:spPr>
          <a:xfrm>
            <a:off x="3485321" y="1246916"/>
            <a:ext cx="1060704" cy="914400"/>
          </a:xfrm>
          <a:prstGeom prst="hexag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8A4E1A7D-71C3-4D95-866D-5E971A183198}"/>
              </a:ext>
            </a:extLst>
          </p:cNvPr>
          <p:cNvSpPr/>
          <p:nvPr/>
        </p:nvSpPr>
        <p:spPr>
          <a:xfrm>
            <a:off x="5565647" y="1128759"/>
            <a:ext cx="1060704" cy="914400"/>
          </a:xfrm>
          <a:prstGeom prst="triangl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L-Shape 9">
            <a:extLst>
              <a:ext uri="{FF2B5EF4-FFF2-40B4-BE49-F238E27FC236}">
                <a16:creationId xmlns:a16="http://schemas.microsoft.com/office/drawing/2014/main" id="{B6D4E5DF-CBAB-401F-AFA6-1ED5BB5B583B}"/>
              </a:ext>
            </a:extLst>
          </p:cNvPr>
          <p:cNvSpPr/>
          <p:nvPr/>
        </p:nvSpPr>
        <p:spPr>
          <a:xfrm>
            <a:off x="7666514" y="1144175"/>
            <a:ext cx="914400" cy="914400"/>
          </a:xfrm>
          <a:prstGeom prst="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66C0DF7-8744-4ED4-96A1-00F31AA910B8}"/>
              </a:ext>
            </a:extLst>
          </p:cNvPr>
          <p:cNvSpPr/>
          <p:nvPr/>
        </p:nvSpPr>
        <p:spPr>
          <a:xfrm>
            <a:off x="9886122" y="1128759"/>
            <a:ext cx="914400" cy="9144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358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46 0.00394 L -0.06471 0.39815 " pathEditMode="relative" ptsTypes="AA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9 0.01065 L 0.23815 0.44005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05" y="214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21 0.02199 L -0.23477 0.42778 " pathEditMode="relative" ptsTypes="AA">
                                      <p:cBhvr>
                                        <p:cTn id="2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081 0.03496 L 0.08372 0.45232 " pathEditMode="relative" ptsTypes="AA">
                                      <p:cBhvr>
                                        <p:cTn id="2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16 -0.00509 L -0.56029 0.63241 " pathEditMode="relative" ptsTypes="AA">
                                      <p:cBhvr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62F1B3B9-43CC-4FB5-ACC9-D2EF43D524F8}"/>
              </a:ext>
            </a:extLst>
          </p:cNvPr>
          <p:cNvSpPr txBox="1">
            <a:spLocks/>
          </p:cNvSpPr>
          <p:nvPr/>
        </p:nvSpPr>
        <p:spPr>
          <a:xfrm>
            <a:off x="1113183" y="219166"/>
            <a:ext cx="10336695" cy="1086237"/>
          </a:xfrm>
          <a:prstGeom prst="rect">
            <a:avLst/>
          </a:prstGeom>
        </p:spPr>
        <p:txBody>
          <a:bodyPr anchor="ctr"/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3200" dirty="0"/>
              <a:t>Can you sort the shapes into the table?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6BE5FA-3A28-4D8A-9382-9DB5CEA428A7}"/>
              </a:ext>
            </a:extLst>
          </p:cNvPr>
          <p:cNvSpPr txBox="1"/>
          <p:nvPr/>
        </p:nvSpPr>
        <p:spPr>
          <a:xfrm>
            <a:off x="927652" y="3522844"/>
            <a:ext cx="44527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7030A0"/>
                </a:solidFill>
              </a:rPr>
              <a:t>Shapes with a vertical line of symmetry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404360-4BAB-4E81-B148-434D901A503F}"/>
              </a:ext>
            </a:extLst>
          </p:cNvPr>
          <p:cNvSpPr txBox="1"/>
          <p:nvPr/>
        </p:nvSpPr>
        <p:spPr>
          <a:xfrm>
            <a:off x="6685730" y="3527236"/>
            <a:ext cx="4452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7030A0"/>
                </a:solidFill>
              </a:rPr>
              <a:t>Shapes without a vertical line of symmetry. 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C147CCC-AC30-49DA-9144-7FCE4B1DDF63}"/>
              </a:ext>
            </a:extLst>
          </p:cNvPr>
          <p:cNvCxnSpPr/>
          <p:nvPr/>
        </p:nvCxnSpPr>
        <p:spPr>
          <a:xfrm>
            <a:off x="649356" y="3984509"/>
            <a:ext cx="115028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142B6C3-59BF-4C40-B8D3-089D6584EFF2}"/>
              </a:ext>
            </a:extLst>
          </p:cNvPr>
          <p:cNvCxnSpPr/>
          <p:nvPr/>
        </p:nvCxnSpPr>
        <p:spPr>
          <a:xfrm>
            <a:off x="6095999" y="3522844"/>
            <a:ext cx="0" cy="29442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ardrop 6">
            <a:extLst>
              <a:ext uri="{FF2B5EF4-FFF2-40B4-BE49-F238E27FC236}">
                <a16:creationId xmlns:a16="http://schemas.microsoft.com/office/drawing/2014/main" id="{DE93DAA6-DE7D-4C58-97D6-D9DB784A2BBE}"/>
              </a:ext>
            </a:extLst>
          </p:cNvPr>
          <p:cNvSpPr/>
          <p:nvPr/>
        </p:nvSpPr>
        <p:spPr>
          <a:xfrm>
            <a:off x="1431235" y="1510748"/>
            <a:ext cx="914400" cy="914400"/>
          </a:xfrm>
          <a:prstGeom prst="teardrop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A18C2870-F508-44E5-AFCB-2A3BAF7B0DE5}"/>
              </a:ext>
            </a:extLst>
          </p:cNvPr>
          <p:cNvSpPr/>
          <p:nvPr/>
        </p:nvSpPr>
        <p:spPr>
          <a:xfrm>
            <a:off x="3432313" y="1393344"/>
            <a:ext cx="781878" cy="1266838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ctagon 8">
            <a:extLst>
              <a:ext uri="{FF2B5EF4-FFF2-40B4-BE49-F238E27FC236}">
                <a16:creationId xmlns:a16="http://schemas.microsoft.com/office/drawing/2014/main" id="{EA250A39-D3E3-4F7A-B391-DBFD1012FC8D}"/>
              </a:ext>
            </a:extLst>
          </p:cNvPr>
          <p:cNvSpPr/>
          <p:nvPr/>
        </p:nvSpPr>
        <p:spPr>
          <a:xfrm>
            <a:off x="5300869" y="1510748"/>
            <a:ext cx="914400" cy="914400"/>
          </a:xfrm>
          <a:prstGeom prst="octag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Diagonal Stripe 9">
            <a:extLst>
              <a:ext uri="{FF2B5EF4-FFF2-40B4-BE49-F238E27FC236}">
                <a16:creationId xmlns:a16="http://schemas.microsoft.com/office/drawing/2014/main" id="{8961B1BF-5CD7-4581-8245-DD858ED7BD56}"/>
              </a:ext>
            </a:extLst>
          </p:cNvPr>
          <p:cNvSpPr/>
          <p:nvPr/>
        </p:nvSpPr>
        <p:spPr>
          <a:xfrm>
            <a:off x="7301947" y="1487886"/>
            <a:ext cx="914400" cy="914400"/>
          </a:xfrm>
          <a:prstGeom prst="diagStrip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" name="Diamond 10">
            <a:extLst>
              <a:ext uri="{FF2B5EF4-FFF2-40B4-BE49-F238E27FC236}">
                <a16:creationId xmlns:a16="http://schemas.microsoft.com/office/drawing/2014/main" id="{9581ED14-FC57-4ECE-AC0C-7512E946CEA7}"/>
              </a:ext>
            </a:extLst>
          </p:cNvPr>
          <p:cNvSpPr/>
          <p:nvPr/>
        </p:nvSpPr>
        <p:spPr>
          <a:xfrm>
            <a:off x="9004859" y="1388945"/>
            <a:ext cx="914400" cy="914400"/>
          </a:xfrm>
          <a:prstGeom prst="diamon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440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82 0.00671 L 0.40052 0.38356 " pathEditMode="relative" ptsTypes="AA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-0.00185 L -0.22877 0.38843 " pathEditMode="relative" ptsTypes="AA"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94 0.00486 L -0.22657 0.39514 " pathEditMode="relative" ptsTypes="AA">
                                      <p:cBhvr>
                                        <p:cTn id="2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5 -0.01875 L 0.08099 0.36968 " pathEditMode="relative" ptsTypes="AA">
                                      <p:cBhvr>
                                        <p:cTn id="2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4 0.00139 L 0.10768 0.38773 " pathEditMode="relative" ptsTypes="AA">
                                      <p:cBhvr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231</TotalTime>
  <Words>175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Franklin Gothic Book</vt:lpstr>
      <vt:lpstr>Crop</vt:lpstr>
      <vt:lpstr>Year 2 – Geometry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25</cp:revision>
  <dcterms:created xsi:type="dcterms:W3CDTF">2020-03-20T11:22:32Z</dcterms:created>
  <dcterms:modified xsi:type="dcterms:W3CDTF">2020-04-08T08:02:43Z</dcterms:modified>
</cp:coreProperties>
</file>