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8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5 – moving shapes.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caterpillar moved to the butterfly?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288696" y="1338470"/>
            <a:ext cx="449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caterpillar. </a:t>
            </a:r>
          </a:p>
        </p:txBody>
      </p:sp>
      <p:pic>
        <p:nvPicPr>
          <p:cNvPr id="5" name="Graphic 4" descr="Caterpillar">
            <a:extLst>
              <a:ext uri="{FF2B5EF4-FFF2-40B4-BE49-F238E27FC236}">
                <a16:creationId xmlns:a16="http://schemas.microsoft.com/office/drawing/2014/main" id="{FD91FDEA-EA59-449B-833A-89751A4F8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9253" y="2517912"/>
            <a:ext cx="652670" cy="652670"/>
          </a:xfrm>
          <a:prstGeom prst="rect">
            <a:avLst/>
          </a:prstGeom>
        </p:spPr>
      </p:pic>
      <p:pic>
        <p:nvPicPr>
          <p:cNvPr id="7" name="Graphic 6" descr="Butterfly">
            <a:extLst>
              <a:ext uri="{FF2B5EF4-FFF2-40B4-BE49-F238E27FC236}">
                <a16:creationId xmlns:a16="http://schemas.microsoft.com/office/drawing/2014/main" id="{B09EEC8E-87AF-4369-81B6-F248A2B4BB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4783" y="4598503"/>
            <a:ext cx="599661" cy="5996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26B1AD-967C-41CC-A8F4-267ACF2413A2}"/>
              </a:ext>
            </a:extLst>
          </p:cNvPr>
          <p:cNvSpPr txBox="1"/>
          <p:nvPr/>
        </p:nvSpPr>
        <p:spPr>
          <a:xfrm>
            <a:off x="7149547" y="2250635"/>
            <a:ext cx="484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Count how many squares to the right.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F557B-5405-4E13-9495-1B45FAC96B66}"/>
              </a:ext>
            </a:extLst>
          </p:cNvPr>
          <p:cNvSpPr txBox="1"/>
          <p:nvPr/>
        </p:nvSpPr>
        <p:spPr>
          <a:xfrm>
            <a:off x="7374835" y="332137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 squares right</a:t>
            </a:r>
          </a:p>
        </p:txBody>
      </p:sp>
    </p:spTree>
    <p:extLst>
      <p:ext uri="{BB962C8B-B14F-4D97-AF65-F5344CB8AC3E}">
        <p14:creationId xmlns:p14="http://schemas.microsoft.com/office/powerpoint/2010/main" val="40341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51 -0.00115 L 0.325 0.00278 L 0.325 0.00278 L 0.325 0.00278 " pathEditMode="relative" ptsTypes="AA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caterpillar moved to the butterfly?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288696" y="1338470"/>
            <a:ext cx="4492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caterpillar. </a:t>
            </a:r>
          </a:p>
        </p:txBody>
      </p:sp>
      <p:pic>
        <p:nvPicPr>
          <p:cNvPr id="5" name="Graphic 4" descr="Caterpillar">
            <a:extLst>
              <a:ext uri="{FF2B5EF4-FFF2-40B4-BE49-F238E27FC236}">
                <a16:creationId xmlns:a16="http://schemas.microsoft.com/office/drawing/2014/main" id="{FD91FDEA-EA59-449B-833A-89751A4F8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9253" y="2517912"/>
            <a:ext cx="652670" cy="652670"/>
          </a:xfrm>
          <a:prstGeom prst="rect">
            <a:avLst/>
          </a:prstGeom>
        </p:spPr>
      </p:pic>
      <p:pic>
        <p:nvPicPr>
          <p:cNvPr id="7" name="Graphic 6" descr="Butterfly">
            <a:extLst>
              <a:ext uri="{FF2B5EF4-FFF2-40B4-BE49-F238E27FC236}">
                <a16:creationId xmlns:a16="http://schemas.microsoft.com/office/drawing/2014/main" id="{B09EEC8E-87AF-4369-81B6-F248A2B4BB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4783" y="4598503"/>
            <a:ext cx="599661" cy="5996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26B1AD-967C-41CC-A8F4-267ACF2413A2}"/>
              </a:ext>
            </a:extLst>
          </p:cNvPr>
          <p:cNvSpPr txBox="1"/>
          <p:nvPr/>
        </p:nvSpPr>
        <p:spPr>
          <a:xfrm>
            <a:off x="7149547" y="2250635"/>
            <a:ext cx="484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Count how many squares to the right.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F557B-5405-4E13-9495-1B45FAC96B66}"/>
              </a:ext>
            </a:extLst>
          </p:cNvPr>
          <p:cNvSpPr txBox="1"/>
          <p:nvPr/>
        </p:nvSpPr>
        <p:spPr>
          <a:xfrm>
            <a:off x="7374835" y="332137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 squares right</a:t>
            </a:r>
          </a:p>
        </p:txBody>
      </p:sp>
      <p:pic>
        <p:nvPicPr>
          <p:cNvPr id="9" name="Graphic 8" descr="Caterpillar">
            <a:extLst>
              <a:ext uri="{FF2B5EF4-FFF2-40B4-BE49-F238E27FC236}">
                <a16:creationId xmlns:a16="http://schemas.microsoft.com/office/drawing/2014/main" id="{1822C827-33A4-4C8D-AD64-7221E006B5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41774" y="2552072"/>
            <a:ext cx="652670" cy="65267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532D4D5-16E9-463C-BCCD-1666EFD3A401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663687" y="2878407"/>
            <a:ext cx="3578087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C215BA0-A491-419F-B2FC-584AA404B79A}"/>
              </a:ext>
            </a:extLst>
          </p:cNvPr>
          <p:cNvSpPr txBox="1"/>
          <p:nvPr/>
        </p:nvSpPr>
        <p:spPr>
          <a:xfrm>
            <a:off x="7288696" y="4029115"/>
            <a:ext cx="484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 count how many squares down.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A9DBB0-146D-424A-8BEF-4546AA8AAA36}"/>
              </a:ext>
            </a:extLst>
          </p:cNvPr>
          <p:cNvSpPr txBox="1"/>
          <p:nvPr/>
        </p:nvSpPr>
        <p:spPr>
          <a:xfrm>
            <a:off x="7288696" y="519016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3 squares down.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CBDF8E-CA8C-42A5-955C-28DE17C36190}"/>
              </a:ext>
            </a:extLst>
          </p:cNvPr>
          <p:cNvSpPr txBox="1"/>
          <p:nvPr/>
        </p:nvSpPr>
        <p:spPr>
          <a:xfrm>
            <a:off x="7229060" y="5807595"/>
            <a:ext cx="4764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The caterpillar has moved 5 squares right and 3 squares down. </a:t>
            </a:r>
          </a:p>
        </p:txBody>
      </p:sp>
    </p:spTree>
    <p:extLst>
      <p:ext uri="{BB962C8B-B14F-4D97-AF65-F5344CB8AC3E}">
        <p14:creationId xmlns:p14="http://schemas.microsoft.com/office/powerpoint/2010/main" val="283302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 -0.00625 L -0.00065 0.29143 " pathEditMode="relative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12024333-89E2-49DD-8166-6700EED8472C}"/>
              </a:ext>
            </a:extLst>
          </p:cNvPr>
          <p:cNvSpPr/>
          <p:nvPr/>
        </p:nvSpPr>
        <p:spPr>
          <a:xfrm>
            <a:off x="5334000" y="3157330"/>
            <a:ext cx="636105" cy="6460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581904"/>
              </p:ext>
            </p:extLst>
          </p:nvPr>
        </p:nvGraphicFramePr>
        <p:xfrm>
          <a:off x="1409148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blue circle moved to the red circle?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6AB052-C2C3-4099-B352-DF61A567B542}"/>
              </a:ext>
            </a:extLst>
          </p:cNvPr>
          <p:cNvSpPr/>
          <p:nvPr/>
        </p:nvSpPr>
        <p:spPr>
          <a:xfrm>
            <a:off x="2252869" y="3157330"/>
            <a:ext cx="636105" cy="64604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27A70-70E3-4C6B-94B1-4F405415C3DB}"/>
              </a:ext>
            </a:extLst>
          </p:cNvPr>
          <p:cNvSpPr txBox="1"/>
          <p:nvPr/>
        </p:nvSpPr>
        <p:spPr>
          <a:xfrm>
            <a:off x="7818783" y="133847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blue circle.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480982-6F79-4859-9838-3FC912BEB68D}"/>
              </a:ext>
            </a:extLst>
          </p:cNvPr>
          <p:cNvSpPr txBox="1"/>
          <p:nvPr/>
        </p:nvSpPr>
        <p:spPr>
          <a:xfrm>
            <a:off x="7818783" y="208721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has happened to it?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AC1F4-C4E6-4164-A8C3-4750F04091FB}"/>
              </a:ext>
            </a:extLst>
          </p:cNvPr>
          <p:cNvSpPr txBox="1"/>
          <p:nvPr/>
        </p:nvSpPr>
        <p:spPr>
          <a:xfrm>
            <a:off x="7818783" y="3339622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It has moved to the right  </a:t>
            </a:r>
            <a:r>
              <a:rPr lang="en-GB" sz="2800" dirty="0">
                <a:sym typeface="Wingdings" panose="05000000000000000000" pitchFamily="2" charset="2"/>
              </a:rPr>
              <a:t>.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C637BB-6819-4956-90EF-A91CCE269A37}"/>
              </a:ext>
            </a:extLst>
          </p:cNvPr>
          <p:cNvSpPr txBox="1"/>
          <p:nvPr/>
        </p:nvSpPr>
        <p:spPr>
          <a:xfrm>
            <a:off x="7818783" y="430201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By how much?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798D0-B4A1-4370-B91A-C0A876B6FD77}"/>
              </a:ext>
            </a:extLst>
          </p:cNvPr>
          <p:cNvSpPr txBox="1"/>
          <p:nvPr/>
        </p:nvSpPr>
        <p:spPr>
          <a:xfrm>
            <a:off x="7818783" y="536881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It has moved right 4 squares</a:t>
            </a:r>
          </a:p>
        </p:txBody>
      </p:sp>
    </p:spTree>
    <p:extLst>
      <p:ext uri="{BB962C8B-B14F-4D97-AF65-F5344CB8AC3E}">
        <p14:creationId xmlns:p14="http://schemas.microsoft.com/office/powerpoint/2010/main" val="32683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0.00463 L 0.25 0.00463 L 0.25 0.00463 L 0.25 0.00463 " pathEditMode="relative" ptsTypes="AAAA">
                                      <p:cBhvr>
                                        <p:cTn id="22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588520"/>
              </p:ext>
            </p:extLst>
          </p:nvPr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12024333-89E2-49DD-8166-6700EED8472C}"/>
              </a:ext>
            </a:extLst>
          </p:cNvPr>
          <p:cNvSpPr/>
          <p:nvPr/>
        </p:nvSpPr>
        <p:spPr>
          <a:xfrm>
            <a:off x="845929" y="4512052"/>
            <a:ext cx="636105" cy="6460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blue circle moved to the red circle?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6AB052-C2C3-4099-B352-DF61A567B542}"/>
              </a:ext>
            </a:extLst>
          </p:cNvPr>
          <p:cNvSpPr/>
          <p:nvPr/>
        </p:nvSpPr>
        <p:spPr>
          <a:xfrm>
            <a:off x="5459895" y="4512052"/>
            <a:ext cx="636105" cy="64604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27A70-70E3-4C6B-94B1-4F405415C3DB}"/>
              </a:ext>
            </a:extLst>
          </p:cNvPr>
          <p:cNvSpPr txBox="1"/>
          <p:nvPr/>
        </p:nvSpPr>
        <p:spPr>
          <a:xfrm>
            <a:off x="7818783" y="133847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blue circle.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480982-6F79-4859-9838-3FC912BEB68D}"/>
              </a:ext>
            </a:extLst>
          </p:cNvPr>
          <p:cNvSpPr txBox="1"/>
          <p:nvPr/>
        </p:nvSpPr>
        <p:spPr>
          <a:xfrm>
            <a:off x="7818783" y="208721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has happened to it?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AC1F4-C4E6-4164-A8C3-4750F04091FB}"/>
              </a:ext>
            </a:extLst>
          </p:cNvPr>
          <p:cNvSpPr txBox="1"/>
          <p:nvPr/>
        </p:nvSpPr>
        <p:spPr>
          <a:xfrm>
            <a:off x="7818783" y="3339622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It has moved to the left </a:t>
            </a:r>
            <a:r>
              <a:rPr lang="en-GB" sz="2800" dirty="0">
                <a:sym typeface="Wingdings" panose="05000000000000000000" pitchFamily="2" charset="2"/>
              </a:rPr>
              <a:t>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C637BB-6819-4956-90EF-A91CCE269A37}"/>
              </a:ext>
            </a:extLst>
          </p:cNvPr>
          <p:cNvSpPr txBox="1"/>
          <p:nvPr/>
        </p:nvSpPr>
        <p:spPr>
          <a:xfrm>
            <a:off x="7818783" y="430201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By how much?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798D0-B4A1-4370-B91A-C0A876B6FD77}"/>
              </a:ext>
            </a:extLst>
          </p:cNvPr>
          <p:cNvSpPr txBox="1"/>
          <p:nvPr/>
        </p:nvSpPr>
        <p:spPr>
          <a:xfrm>
            <a:off x="7818783" y="536881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It has moved left 6 squares</a:t>
            </a:r>
          </a:p>
        </p:txBody>
      </p:sp>
    </p:spTree>
    <p:extLst>
      <p:ext uri="{BB962C8B-B14F-4D97-AF65-F5344CB8AC3E}">
        <p14:creationId xmlns:p14="http://schemas.microsoft.com/office/powerpoint/2010/main" val="193379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0.00116 L -0.37709 -0.00116 L -0.37709 -0.05162 L -0.37709 -0.00116 " pathEditMode="relative" rAng="0" ptsTypes="AAAA">
                                      <p:cBhvr>
                                        <p:cTn id="22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12024333-89E2-49DD-8166-6700EED8472C}"/>
              </a:ext>
            </a:extLst>
          </p:cNvPr>
          <p:cNvSpPr/>
          <p:nvPr/>
        </p:nvSpPr>
        <p:spPr>
          <a:xfrm>
            <a:off x="4638260" y="1821393"/>
            <a:ext cx="636105" cy="6460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blue circle moved to the red circle?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6AB052-C2C3-4099-B352-DF61A567B542}"/>
              </a:ext>
            </a:extLst>
          </p:cNvPr>
          <p:cNvSpPr/>
          <p:nvPr/>
        </p:nvSpPr>
        <p:spPr>
          <a:xfrm>
            <a:off x="4638260" y="4512052"/>
            <a:ext cx="636105" cy="64604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27A70-70E3-4C6B-94B1-4F405415C3DB}"/>
              </a:ext>
            </a:extLst>
          </p:cNvPr>
          <p:cNvSpPr txBox="1"/>
          <p:nvPr/>
        </p:nvSpPr>
        <p:spPr>
          <a:xfrm>
            <a:off x="7818783" y="133847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blue circle.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480982-6F79-4859-9838-3FC912BEB68D}"/>
              </a:ext>
            </a:extLst>
          </p:cNvPr>
          <p:cNvSpPr txBox="1"/>
          <p:nvPr/>
        </p:nvSpPr>
        <p:spPr>
          <a:xfrm>
            <a:off x="7818783" y="208721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has happened to it?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AC1F4-C4E6-4164-A8C3-4750F04091FB}"/>
              </a:ext>
            </a:extLst>
          </p:cNvPr>
          <p:cNvSpPr txBox="1"/>
          <p:nvPr/>
        </p:nvSpPr>
        <p:spPr>
          <a:xfrm>
            <a:off x="7818783" y="3339622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It has moved 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C637BB-6819-4956-90EF-A91CCE269A37}"/>
              </a:ext>
            </a:extLst>
          </p:cNvPr>
          <p:cNvSpPr txBox="1"/>
          <p:nvPr/>
        </p:nvSpPr>
        <p:spPr>
          <a:xfrm>
            <a:off x="7818783" y="430201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By how much?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798D0-B4A1-4370-B91A-C0A876B6FD77}"/>
              </a:ext>
            </a:extLst>
          </p:cNvPr>
          <p:cNvSpPr txBox="1"/>
          <p:nvPr/>
        </p:nvSpPr>
        <p:spPr>
          <a:xfrm>
            <a:off x="7818783" y="536881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It has moved up 4 squares. </a:t>
            </a:r>
          </a:p>
        </p:txBody>
      </p:sp>
    </p:spTree>
    <p:extLst>
      <p:ext uri="{BB962C8B-B14F-4D97-AF65-F5344CB8AC3E}">
        <p14:creationId xmlns:p14="http://schemas.microsoft.com/office/powerpoint/2010/main" val="143546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232 L -0.00221 -0.3919 " pathEditMode="relative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12024333-89E2-49DD-8166-6700EED8472C}"/>
              </a:ext>
            </a:extLst>
          </p:cNvPr>
          <p:cNvSpPr/>
          <p:nvPr/>
        </p:nvSpPr>
        <p:spPr>
          <a:xfrm>
            <a:off x="2382631" y="2564271"/>
            <a:ext cx="636105" cy="6460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blue circle moved to the red circle?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6AB052-C2C3-4099-B352-DF61A567B542}"/>
              </a:ext>
            </a:extLst>
          </p:cNvPr>
          <p:cNvSpPr/>
          <p:nvPr/>
        </p:nvSpPr>
        <p:spPr>
          <a:xfrm>
            <a:off x="2369380" y="1277058"/>
            <a:ext cx="636105" cy="64604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27A70-70E3-4C6B-94B1-4F405415C3DB}"/>
              </a:ext>
            </a:extLst>
          </p:cNvPr>
          <p:cNvSpPr txBox="1"/>
          <p:nvPr/>
        </p:nvSpPr>
        <p:spPr>
          <a:xfrm>
            <a:off x="7818783" y="133847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Start with the blue circle.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480982-6F79-4859-9838-3FC912BEB68D}"/>
              </a:ext>
            </a:extLst>
          </p:cNvPr>
          <p:cNvSpPr txBox="1"/>
          <p:nvPr/>
        </p:nvSpPr>
        <p:spPr>
          <a:xfrm>
            <a:off x="7818783" y="208721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has happened to it?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AC1F4-C4E6-4164-A8C3-4750F04091FB}"/>
              </a:ext>
            </a:extLst>
          </p:cNvPr>
          <p:cNvSpPr txBox="1"/>
          <p:nvPr/>
        </p:nvSpPr>
        <p:spPr>
          <a:xfrm>
            <a:off x="7818783" y="3339622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It has moved down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C637BB-6819-4956-90EF-A91CCE269A37}"/>
              </a:ext>
            </a:extLst>
          </p:cNvPr>
          <p:cNvSpPr txBox="1"/>
          <p:nvPr/>
        </p:nvSpPr>
        <p:spPr>
          <a:xfrm>
            <a:off x="7818783" y="430201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By how much?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798D0-B4A1-4370-B91A-C0A876B6FD77}"/>
              </a:ext>
            </a:extLst>
          </p:cNvPr>
          <p:cNvSpPr txBox="1"/>
          <p:nvPr/>
        </p:nvSpPr>
        <p:spPr>
          <a:xfrm>
            <a:off x="7818783" y="536881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It has moved down 2 squares</a:t>
            </a:r>
          </a:p>
        </p:txBody>
      </p:sp>
    </p:spTree>
    <p:extLst>
      <p:ext uri="{BB962C8B-B14F-4D97-AF65-F5344CB8AC3E}">
        <p14:creationId xmlns:p14="http://schemas.microsoft.com/office/powerpoint/2010/main" val="39468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-0.00694 L -0.00299 0.1882 " pathEditMode="relative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cat moved to the dog? </a:t>
            </a:r>
          </a:p>
        </p:txBody>
      </p:sp>
      <p:pic>
        <p:nvPicPr>
          <p:cNvPr id="12" name="Graphic 11" descr="Cat">
            <a:extLst>
              <a:ext uri="{FF2B5EF4-FFF2-40B4-BE49-F238E27FC236}">
                <a16:creationId xmlns:a16="http://schemas.microsoft.com/office/drawing/2014/main" id="{B53B385D-AD68-4D4D-8E19-12AA81E28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0382" y="3866321"/>
            <a:ext cx="655983" cy="655983"/>
          </a:xfrm>
          <a:prstGeom prst="rect">
            <a:avLst/>
          </a:prstGeom>
        </p:spPr>
      </p:pic>
      <p:pic>
        <p:nvPicPr>
          <p:cNvPr id="14" name="Graphic 13" descr="Dog">
            <a:extLst>
              <a:ext uri="{FF2B5EF4-FFF2-40B4-BE49-F238E27FC236}">
                <a16:creationId xmlns:a16="http://schemas.microsoft.com/office/drawing/2014/main" id="{D0762164-ABF1-476F-BB9F-463169C116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2028" y="1905000"/>
            <a:ext cx="655983" cy="6559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169426" y="1338470"/>
            <a:ext cx="461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This time the cat has made two moves.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E40345-E2EF-4EC5-8E62-BFEB1078A5DA}"/>
              </a:ext>
            </a:extLst>
          </p:cNvPr>
          <p:cNvSpPr txBox="1"/>
          <p:nvPr/>
        </p:nvSpPr>
        <p:spPr>
          <a:xfrm>
            <a:off x="7169426" y="2474893"/>
            <a:ext cx="461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First find out how far to the right </a:t>
            </a:r>
            <a:r>
              <a:rPr lang="en-GB" sz="2800" dirty="0">
                <a:sym typeface="Wingdings" panose="05000000000000000000" pitchFamily="2" charset="2"/>
              </a:rPr>
              <a:t></a:t>
            </a:r>
            <a:endParaRPr lang="en-GB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3DC75B-291D-4FB5-BEED-62C630321CE1}"/>
              </a:ext>
            </a:extLst>
          </p:cNvPr>
          <p:cNvSpPr txBox="1"/>
          <p:nvPr/>
        </p:nvSpPr>
        <p:spPr>
          <a:xfrm>
            <a:off x="7169426" y="3583545"/>
            <a:ext cx="4611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Right 3 squares</a:t>
            </a:r>
          </a:p>
        </p:txBody>
      </p:sp>
    </p:spTree>
    <p:extLst>
      <p:ext uri="{BB962C8B-B14F-4D97-AF65-F5344CB8AC3E}">
        <p14:creationId xmlns:p14="http://schemas.microsoft.com/office/powerpoint/2010/main" val="394530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0.00301 L 0.18242 -0.00092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cat moved to the dog? </a:t>
            </a:r>
          </a:p>
        </p:txBody>
      </p:sp>
      <p:pic>
        <p:nvPicPr>
          <p:cNvPr id="12" name="Graphic 11" descr="Cat">
            <a:extLst>
              <a:ext uri="{FF2B5EF4-FFF2-40B4-BE49-F238E27FC236}">
                <a16:creationId xmlns:a16="http://schemas.microsoft.com/office/drawing/2014/main" id="{B53B385D-AD68-4D4D-8E19-12AA81E28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42028" y="3845155"/>
            <a:ext cx="655983" cy="655983"/>
          </a:xfrm>
          <a:prstGeom prst="rect">
            <a:avLst/>
          </a:prstGeom>
        </p:spPr>
      </p:pic>
      <p:pic>
        <p:nvPicPr>
          <p:cNvPr id="14" name="Graphic 13" descr="Dog">
            <a:extLst>
              <a:ext uri="{FF2B5EF4-FFF2-40B4-BE49-F238E27FC236}">
                <a16:creationId xmlns:a16="http://schemas.microsoft.com/office/drawing/2014/main" id="{D0762164-ABF1-476F-BB9F-463169C116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2028" y="1905000"/>
            <a:ext cx="655983" cy="6559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169426" y="1338470"/>
            <a:ext cx="461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This time the cat has made two moves.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E40345-E2EF-4EC5-8E62-BFEB1078A5DA}"/>
              </a:ext>
            </a:extLst>
          </p:cNvPr>
          <p:cNvSpPr txBox="1"/>
          <p:nvPr/>
        </p:nvSpPr>
        <p:spPr>
          <a:xfrm>
            <a:off x="7169426" y="2474893"/>
            <a:ext cx="461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First find out how far to the right </a:t>
            </a:r>
            <a:r>
              <a:rPr lang="en-GB" sz="2800" dirty="0">
                <a:sym typeface="Wingdings" panose="05000000000000000000" pitchFamily="2" charset="2"/>
              </a:rPr>
              <a:t></a:t>
            </a:r>
            <a:endParaRPr lang="en-GB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3DC75B-291D-4FB5-BEED-62C630321CE1}"/>
              </a:ext>
            </a:extLst>
          </p:cNvPr>
          <p:cNvSpPr txBox="1"/>
          <p:nvPr/>
        </p:nvSpPr>
        <p:spPr>
          <a:xfrm>
            <a:off x="7169426" y="3583545"/>
            <a:ext cx="4611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Right 3 squares</a:t>
            </a:r>
          </a:p>
        </p:txBody>
      </p:sp>
      <p:pic>
        <p:nvPicPr>
          <p:cNvPr id="9" name="Graphic 8" descr="Cat">
            <a:extLst>
              <a:ext uri="{FF2B5EF4-FFF2-40B4-BE49-F238E27FC236}">
                <a16:creationId xmlns:a16="http://schemas.microsoft.com/office/drawing/2014/main" id="{28119CBB-4E6A-4D54-8E0A-43D8D911CF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33333" y="3845155"/>
            <a:ext cx="655983" cy="65598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0291A07-CD3E-41D4-BBB8-57CD1297AAD8}"/>
              </a:ext>
            </a:extLst>
          </p:cNvPr>
          <p:cNvCxnSpPr/>
          <p:nvPr/>
        </p:nvCxnSpPr>
        <p:spPr>
          <a:xfrm>
            <a:off x="1961325" y="4173146"/>
            <a:ext cx="2208694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F93767-FF65-45C5-8172-25AD84AE6610}"/>
              </a:ext>
            </a:extLst>
          </p:cNvPr>
          <p:cNvSpPr txBox="1"/>
          <p:nvPr/>
        </p:nvSpPr>
        <p:spPr>
          <a:xfrm>
            <a:off x="7268818" y="4261310"/>
            <a:ext cx="4611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 count how far up.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39CF90-1A83-43AD-9786-D403074A468E}"/>
              </a:ext>
            </a:extLst>
          </p:cNvPr>
          <p:cNvSpPr txBox="1"/>
          <p:nvPr/>
        </p:nvSpPr>
        <p:spPr>
          <a:xfrm>
            <a:off x="7254461" y="4784530"/>
            <a:ext cx="4611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Up 3 squares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CFF63F-588F-47AA-A6D8-8A94EC3BB0F7}"/>
              </a:ext>
            </a:extLst>
          </p:cNvPr>
          <p:cNvSpPr txBox="1"/>
          <p:nvPr/>
        </p:nvSpPr>
        <p:spPr>
          <a:xfrm>
            <a:off x="7169426" y="5519530"/>
            <a:ext cx="4611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The cat has moved right 3 squares and up 3 squares. </a:t>
            </a:r>
          </a:p>
        </p:txBody>
      </p:sp>
    </p:spTree>
    <p:extLst>
      <p:ext uri="{BB962C8B-B14F-4D97-AF65-F5344CB8AC3E}">
        <p14:creationId xmlns:p14="http://schemas.microsoft.com/office/powerpoint/2010/main" val="298813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0.00232 L -0.00391 -0.28379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orange square moved to the green square?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374835" y="1338470"/>
            <a:ext cx="440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Start with the orange square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84D9-7565-4183-8A17-7E42FE1FF645}"/>
              </a:ext>
            </a:extLst>
          </p:cNvPr>
          <p:cNvSpPr/>
          <p:nvPr/>
        </p:nvSpPr>
        <p:spPr>
          <a:xfrm>
            <a:off x="4717773" y="3935896"/>
            <a:ext cx="503583" cy="43296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D4008F-925B-4B1F-B2D3-26D79D312F94}"/>
              </a:ext>
            </a:extLst>
          </p:cNvPr>
          <p:cNvSpPr/>
          <p:nvPr/>
        </p:nvSpPr>
        <p:spPr>
          <a:xfrm>
            <a:off x="1663147" y="3212520"/>
            <a:ext cx="503583" cy="43296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70279E-1025-4484-8DF9-2CB18B96C525}"/>
              </a:ext>
            </a:extLst>
          </p:cNvPr>
          <p:cNvSpPr txBox="1"/>
          <p:nvPr/>
        </p:nvSpPr>
        <p:spPr>
          <a:xfrm>
            <a:off x="7374835" y="2274456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many squares to the left?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36AFFC-8B25-47B4-ACF7-5FE5BAB0F0DB}"/>
              </a:ext>
            </a:extLst>
          </p:cNvPr>
          <p:cNvSpPr txBox="1"/>
          <p:nvPr/>
        </p:nvSpPr>
        <p:spPr>
          <a:xfrm>
            <a:off x="7374835" y="332137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 squares left. </a:t>
            </a:r>
          </a:p>
        </p:txBody>
      </p:sp>
    </p:spTree>
    <p:extLst>
      <p:ext uri="{BB962C8B-B14F-4D97-AF65-F5344CB8AC3E}">
        <p14:creationId xmlns:p14="http://schemas.microsoft.com/office/powerpoint/2010/main" val="330014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231 L -0.25534 -0.00046 " pathEditMode="relative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52697F-779E-4EDE-BA40-38C0D6E26EE1}"/>
              </a:ext>
            </a:extLst>
          </p:cNvPr>
          <p:cNvGraphicFramePr>
            <a:graphicFrameLocks noGrp="1"/>
          </p:cNvGraphicFramePr>
          <p:nvPr/>
        </p:nvGraphicFramePr>
        <p:xfrm>
          <a:off x="736604" y="1196743"/>
          <a:ext cx="6157840" cy="529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730">
                  <a:extLst>
                    <a:ext uri="{9D8B030D-6E8A-4147-A177-3AD203B41FA5}">
                      <a16:colId xmlns:a16="http://schemas.microsoft.com/office/drawing/2014/main" val="64958959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7010525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230685076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576386981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453436093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180965715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921050826"/>
                    </a:ext>
                  </a:extLst>
                </a:gridCol>
                <a:gridCol w="769730">
                  <a:extLst>
                    <a:ext uri="{9D8B030D-6E8A-4147-A177-3AD203B41FA5}">
                      <a16:colId xmlns:a16="http://schemas.microsoft.com/office/drawing/2014/main" val="3944502291"/>
                    </a:ext>
                  </a:extLst>
                </a:gridCol>
              </a:tblGrid>
              <a:tr h="662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20937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016552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395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699985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08903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22924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77357"/>
                  </a:ext>
                </a:extLst>
              </a:tr>
              <a:tr h="6621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5019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3A471-43EF-44D0-BF3D-C25ACA975494}"/>
              </a:ext>
            </a:extLst>
          </p:cNvPr>
          <p:cNvSpPr txBox="1"/>
          <p:nvPr/>
        </p:nvSpPr>
        <p:spPr>
          <a:xfrm>
            <a:off x="1409148" y="364433"/>
            <a:ext cx="107828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How has the orange square moved to the green square?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10CD1-AAB4-43CE-B4B2-1D1336D18567}"/>
              </a:ext>
            </a:extLst>
          </p:cNvPr>
          <p:cNvSpPr txBox="1"/>
          <p:nvPr/>
        </p:nvSpPr>
        <p:spPr>
          <a:xfrm>
            <a:off x="7374835" y="1338470"/>
            <a:ext cx="440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Start with the orange square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D184D9-7565-4183-8A17-7E42FE1FF645}"/>
              </a:ext>
            </a:extLst>
          </p:cNvPr>
          <p:cNvSpPr/>
          <p:nvPr/>
        </p:nvSpPr>
        <p:spPr>
          <a:xfrm>
            <a:off x="1663146" y="3931450"/>
            <a:ext cx="503583" cy="43296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D4008F-925B-4B1F-B2D3-26D79D312F94}"/>
              </a:ext>
            </a:extLst>
          </p:cNvPr>
          <p:cNvSpPr/>
          <p:nvPr/>
        </p:nvSpPr>
        <p:spPr>
          <a:xfrm>
            <a:off x="1663147" y="3212520"/>
            <a:ext cx="503583" cy="43296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70279E-1025-4484-8DF9-2CB18B96C525}"/>
              </a:ext>
            </a:extLst>
          </p:cNvPr>
          <p:cNvSpPr txBox="1"/>
          <p:nvPr/>
        </p:nvSpPr>
        <p:spPr>
          <a:xfrm>
            <a:off x="7374835" y="2274456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many squares to the left?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36AFFC-8B25-47B4-ACF7-5FE5BAB0F0DB}"/>
              </a:ext>
            </a:extLst>
          </p:cNvPr>
          <p:cNvSpPr txBox="1"/>
          <p:nvPr/>
        </p:nvSpPr>
        <p:spPr>
          <a:xfrm>
            <a:off x="7374835" y="332137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 squares left.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E7F3671-D442-4717-99A7-57D49EBB180C}"/>
              </a:ext>
            </a:extLst>
          </p:cNvPr>
          <p:cNvCxnSpPr/>
          <p:nvPr/>
        </p:nvCxnSpPr>
        <p:spPr>
          <a:xfrm flipH="1">
            <a:off x="1914938" y="4147930"/>
            <a:ext cx="3067879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471FA9C-5541-44B3-98A9-625C944DE8DD}"/>
              </a:ext>
            </a:extLst>
          </p:cNvPr>
          <p:cNvSpPr txBox="1"/>
          <p:nvPr/>
        </p:nvSpPr>
        <p:spPr>
          <a:xfrm>
            <a:off x="7374835" y="399897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Now count how many squares up.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4AAB23-AD63-49F9-80C3-43AC81D248F2}"/>
              </a:ext>
            </a:extLst>
          </p:cNvPr>
          <p:cNvSpPr txBox="1"/>
          <p:nvPr/>
        </p:nvSpPr>
        <p:spPr>
          <a:xfrm>
            <a:off x="7374835" y="4883604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 square up.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8E1CD7-C4B8-4212-BC9A-16C20E5CD368}"/>
              </a:ext>
            </a:extLst>
          </p:cNvPr>
          <p:cNvSpPr txBox="1"/>
          <p:nvPr/>
        </p:nvSpPr>
        <p:spPr>
          <a:xfrm>
            <a:off x="7169426" y="5519530"/>
            <a:ext cx="4611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The square has moved 4 squares left and 1 square up. </a:t>
            </a:r>
          </a:p>
        </p:txBody>
      </p:sp>
    </p:spTree>
    <p:extLst>
      <p:ext uri="{BB962C8B-B14F-4D97-AF65-F5344CB8AC3E}">
        <p14:creationId xmlns:p14="http://schemas.microsoft.com/office/powerpoint/2010/main" val="139879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0.00185 L 0.00052 -0.1044 " pathEditMode="relative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245</TotalTime>
  <Words>397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Franklin Gothic Book</vt:lpstr>
      <vt:lpstr>Wingdings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27</cp:revision>
  <dcterms:created xsi:type="dcterms:W3CDTF">2020-03-20T11:22:32Z</dcterms:created>
  <dcterms:modified xsi:type="dcterms:W3CDTF">2020-04-08T08:00:53Z</dcterms:modified>
</cp:coreProperties>
</file>