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86" r:id="rId3"/>
    <p:sldId id="287" r:id="rId4"/>
    <p:sldId id="288" r:id="rId5"/>
    <p:sldId id="256" r:id="rId6"/>
    <p:sldId id="257" r:id="rId7"/>
    <p:sldId id="258" r:id="rId8"/>
    <p:sldId id="259" r:id="rId9"/>
    <p:sldId id="263" r:id="rId10"/>
    <p:sldId id="262" r:id="rId11"/>
    <p:sldId id="260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9" r:id="rId32"/>
    <p:sldId id="290" r:id="rId3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87" autoAdjust="0"/>
  </p:normalViewPr>
  <p:slideViewPr>
    <p:cSldViewPr>
      <p:cViewPr>
        <p:scale>
          <a:sx n="85" d="100"/>
          <a:sy n="85" d="100"/>
        </p:scale>
        <p:origin x="1378" y="-3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937534-F9F9-4F66-8C9E-7B11C8832B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97127-1655-42B5-9A25-C8AF85B8D4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C724D1E-671C-436C-9860-9FE11BF075A4}" type="datetimeFigureOut">
              <a:rPr lang="en-GB"/>
              <a:pPr>
                <a:defRPr/>
              </a:pPr>
              <a:t>13/05/2020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1BE1B1-774B-4311-ACD3-C0D2788586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1F72E2-9DDF-4466-A10B-65454C0F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2BAF1-2B73-47A2-95A8-9B7FCEA09D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D0B5D-44B3-4D4A-963E-0E794BED9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37822AD-AA0A-4733-94A3-48DD7001B8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B20F322-D704-4B62-8C93-67B867069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AE5A64A5-2C0F-4E61-B996-0A30EEA3B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© Copyright Showeet.com – Free PowerPoint Templates. Photo credits: Pixabay (</a:t>
            </a:r>
            <a:r>
              <a:rPr lang="en-US" altLang="en-US"/>
              <a:t>CC0 Public DomainFree for commercial use No attribution required)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2E1AD3A-09D8-4A2C-91C7-7F55ABAB0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219ED2-71AB-463E-AE97-A14128BB14F2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2D783E40-0B63-4ED5-A3C6-82482E477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AC202AA-CE74-4EC0-97E9-AF9F93513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D5CC1BA-C5D1-4D29-81F0-4BDE3E6AD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4719F4-1DC1-4A12-9047-D05ED2C4F645}" type="slidenum">
              <a:rPr lang="en-GB" altLang="en-US" sz="1200"/>
              <a:pPr/>
              <a:t>29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596A-1ECE-4487-8576-9FC2C1B86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8E34D-CB37-4F45-A7F9-E32495993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54D4D2-EDFE-40B4-8544-E49DC501CE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45A8A6-675A-4FF8-A70E-D7A2A7957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3E683-DEC2-475E-BB22-2EAD06A28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176B-0D5F-45A5-85B1-D1134F3161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112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253C-0D22-4000-9AC2-CAF46A5C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7D3E0-4C59-4B62-95AC-97C8BC478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840AB-BB3C-48B9-BFB4-F2356E919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9D33E-7415-403D-B4CE-E785B9C55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DD6F14-1C53-4364-BA16-A1B48B500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66FD-FBE4-45FD-AB63-6EAEA64938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928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D27EFC-F661-4855-AC47-3F45B937B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E95F5-402F-4162-B890-F9C15DEC4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37252B-FAB0-4E5A-AD29-3C16311D74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05F8F3-4B75-40AD-BAF1-94BE2FDBE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51F9F6-06E6-407E-A1EB-549EF182B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8091-70BC-495D-ABAB-92B528DF61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054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A W1 / T3B W2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7AF9B89-76C9-4577-A78F-ACDB1CA7623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084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A W1 / T3B 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BF492A4-DA77-4C92-A4D3-8BB48112B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87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9C1FF7-C02F-49DC-BCCB-86E3A047A97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5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E838B-8AE9-40A3-99D9-6006A1C548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/>
          <a:stretch>
            <a:fillRect/>
          </a:stretch>
        </p:blipFill>
        <p:spPr bwMode="auto">
          <a:xfrm>
            <a:off x="1428750" y="0"/>
            <a:ext cx="771525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15571-F661-4C49-A1DD-7CC74EF803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3"/>
          <a:stretch>
            <a:fillRect/>
          </a:stretch>
        </p:blipFill>
        <p:spPr bwMode="auto">
          <a:xfrm>
            <a:off x="1428750" y="5907088"/>
            <a:ext cx="77152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065" y="3552028"/>
            <a:ext cx="4875048" cy="2387600"/>
          </a:xfrm>
        </p:spPr>
        <p:txBody>
          <a:bodyPr anchor="b">
            <a:normAutofit/>
          </a:bodyPr>
          <a:lstStyle>
            <a:lvl1pPr algn="l">
              <a:defRPr sz="52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065" y="6030052"/>
            <a:ext cx="4875048" cy="486570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rgbClr val="FF66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7B42D-7AB4-4405-B134-30E15D025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51525" y="6457950"/>
            <a:ext cx="3086100" cy="365125"/>
          </a:xfrm>
        </p:spPr>
        <p:txBody>
          <a:bodyPr/>
          <a:lstStyle>
            <a:lvl1pPr eaLnBrk="1" hangingPunct="1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15CAD9-296E-402A-B437-165881B215F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983413" y="6151563"/>
            <a:ext cx="2057400" cy="365125"/>
          </a:xfrm>
        </p:spPr>
        <p:txBody>
          <a:bodyPr/>
          <a:lstStyle>
            <a:lvl1pPr algn="r" eaLnBrk="1" hangingPunct="1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</p:spTree>
    <p:extLst>
      <p:ext uri="{BB962C8B-B14F-4D97-AF65-F5344CB8AC3E}">
        <p14:creationId xmlns:p14="http://schemas.microsoft.com/office/powerpoint/2010/main" val="4188509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-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8913E-29EC-4FD8-922D-72F20BC38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2139950"/>
            <a:ext cx="2459037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93900"/>
            <a:ext cx="6560369" cy="4211432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>
                <a:solidFill>
                  <a:srgbClr val="231F20"/>
                </a:solidFill>
              </a:defRPr>
            </a:lvl1pPr>
            <a:lvl2pPr>
              <a:spcAft>
                <a:spcPts val="450"/>
              </a:spcAft>
              <a:defRPr sz="2400">
                <a:solidFill>
                  <a:srgbClr val="231F20"/>
                </a:solidFill>
              </a:defRPr>
            </a:lvl2pPr>
            <a:lvl3pPr>
              <a:spcAft>
                <a:spcPts val="450"/>
              </a:spcAft>
              <a:defRPr sz="2100">
                <a:solidFill>
                  <a:srgbClr val="231F20"/>
                </a:solidFill>
              </a:defRPr>
            </a:lvl3pPr>
            <a:lvl4pPr>
              <a:spcAft>
                <a:spcPts val="450"/>
              </a:spcAft>
              <a:defRPr sz="1800">
                <a:solidFill>
                  <a:srgbClr val="231F20"/>
                </a:solidFill>
              </a:defRPr>
            </a:lvl4pPr>
            <a:lvl5pPr>
              <a:spcAft>
                <a:spcPts val="450"/>
              </a:spcAft>
              <a:defRPr sz="1800">
                <a:solidFill>
                  <a:srgbClr val="231F2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803ADF-0CAB-4EBD-8C8E-825F8E76B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475" y="6415088"/>
            <a:ext cx="2057400" cy="365125"/>
          </a:xfrm>
        </p:spPr>
        <p:txBody>
          <a:bodyPr/>
          <a:lstStyle>
            <a:lvl1pPr eaLnBrk="1" hangingPunct="1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7CE400-68A0-479C-B74E-47F71A94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15088"/>
            <a:ext cx="3086100" cy="365125"/>
          </a:xfrm>
        </p:spPr>
        <p:txBody>
          <a:bodyPr/>
          <a:lstStyle>
            <a:lvl1pPr eaLnBrk="1" hangingPunct="1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C9144-8158-4C5E-9D41-F72C1633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415088"/>
            <a:ext cx="2057400" cy="365125"/>
          </a:xfrm>
        </p:spPr>
        <p:txBody>
          <a:bodyPr/>
          <a:lstStyle>
            <a:lvl1pPr eaLnBrk="1" hangingPunct="1"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116388-D243-4F66-9AD5-66636B1FF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FF32-93A8-487E-8AF7-9E314765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D8D0-F86E-4A37-BC76-60DB7DB9A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624858-4B76-4B89-8A80-7D4A733A3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6F1C8D-7E8E-4ADE-84EB-ED1113946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76F5FC-AADB-47AF-A0F2-2B66CD80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FA88D-CC1C-47A8-8088-49C17985B2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1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8708-BA4A-4276-A3AA-C2BAC06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C451A-F95C-4C05-96F4-29AA1A661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1848C-6403-47E0-ACFD-2188C0584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A3EA34-A467-4F81-B523-4998A79DD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3D1210-F702-4A4C-B25A-4E97E4E4C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11B29-9117-483C-AEA1-29837102F4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842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45A9-27B9-42D2-9575-FA58FAE5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4F920-7D16-4C45-BDC5-2D22A1436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7F389-A126-4252-9FEA-7AFFDCEEA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E9B38-3FB9-4027-AE1F-D890A9C2C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0C761-309D-4848-9DFD-0E056B387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1BD0B-4A96-43E6-9EFB-90B0213A8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A95B0-C404-4AA5-8CF0-92B4F32AB2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610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84AB-D39D-4F9B-8BA1-AA36F856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7504A-A18E-4B26-8358-FA933625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D3744-68C8-49F0-BA2C-17C0F7FA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27D76-3723-42D0-9FF4-08388DD37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AE6D7-F4F7-4369-8614-F82F3E918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52E8A3-0BEB-49DD-8F0B-E08D7A257B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A8577A-E119-4E51-93D1-4EBCBF246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C80E8C-7E10-442E-9909-FC951D351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A6175-09FF-4157-B188-BBC83D93C2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89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95986-AC36-4063-93E7-2875C842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F11D7A-499D-4878-9BCE-27D39926E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EC7C69-F845-4CA4-8E6F-2836EEE76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DD1EAC-0F86-460E-8F73-D72B07952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6A37-67FF-4E95-AE77-D50B1BBE7A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0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57785C-3FFD-4C52-8C2B-15C482128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DAADED-00A7-459E-B01A-4523AF6355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9BF75F-39CB-44D8-925E-5EF14F7A7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BF760-D344-4518-B4D0-58B643CFF8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63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6241-72CB-460A-AD4B-E59933B3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14376-80A5-4377-88D8-DA9E5D5E2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B607-BD8A-4378-ACA6-7C5F6F676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AFB27-602F-4118-B4F9-7B6A0E98F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A111F-F64A-4CCB-828A-0CAE5759B2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4D11F-E96C-4B42-BA98-07E8BF93F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06EA-8ACD-45AA-90B3-12775813DA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938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B1E1-992B-421C-83FD-70B536F5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88C2F-FA76-4B63-9CD2-323054998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A46DB-4722-4703-B2E2-C9A74A08D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28A3B-62F2-4198-A764-49D8A2F9EB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4B613-EA55-4E8F-9A81-05D426F56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D0338-0338-422F-BC92-075DA1588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62160-E611-4FC1-9B67-A5B63F19DA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640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C49E56-FD39-4EC6-8DB7-286F6C00B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A671A0-6466-4935-B606-C60E33306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65333A-D72A-4669-B2BF-03333315C8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30A411-749B-4C22-95B9-8BB6D013B8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16BA17-BFC8-4F3B-93E7-84839FB789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34D82D2-286C-4A87-99F9-C2E6A4D357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14F8B1E-4783-42F2-859D-BA24D9F8FB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3DE11B8-6070-43AA-A495-A8469019D8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76A71397-980A-46BC-A1D5-1B2738B55E03}"/>
              </a:ext>
            </a:extLst>
          </p:cNvPr>
          <p:cNvSpPr>
            <a:spLocks noGrp="1" noChangeArrowheads="1"/>
          </p:cNvSpPr>
          <p:nvPr>
            <p:ph type="dt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>
                <a:solidFill>
                  <a:srgbClr val="A6A6A6"/>
                </a:solidFill>
                <a:latin typeface="Calibri" panose="020F0502020204030204" pitchFamily="34" charset="0"/>
              </a:rPr>
              <a:t>Your Date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C7055-DB65-4B66-A727-22F21D771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75" y="4129088"/>
            <a:ext cx="8547100" cy="2387600"/>
          </a:xfrm>
        </p:spPr>
        <p:txBody>
          <a:bodyPr/>
          <a:lstStyle/>
          <a:p>
            <a:pPr>
              <a:defRPr/>
            </a:pPr>
            <a:r>
              <a:rPr lang="en-US" baseline="30000" dirty="0"/>
              <a:t>Tuesday 19th May 2020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A4132-7C4A-4925-8AAA-C78C96911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6029325"/>
            <a:ext cx="4875213" cy="487363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/>
              <a:t>English - Spelling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EBDC689-7227-43FE-8D6A-6499D623A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7B9EB81-936A-4D81-9FDE-D7C726010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4" descr="mso984D1">
            <a:extLst>
              <a:ext uri="{FF2B5EF4-FFF2-40B4-BE49-F238E27FC236}">
                <a16:creationId xmlns:a16="http://schemas.microsoft.com/office/drawing/2014/main" id="{6F1AF3EE-BB4A-4DE1-B954-796A9787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6900"/>
            <a:ext cx="10745788" cy="101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C2CDD5-6C11-449E-844B-2180FEDD7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7781" y="11488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A6732A1-31FC-47A3-A190-C6B531BE1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A2BFF96-E0E2-4474-936B-9A7FA496A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4" descr="mso1000F">
            <a:extLst>
              <a:ext uri="{FF2B5EF4-FFF2-40B4-BE49-F238E27FC236}">
                <a16:creationId xmlns:a16="http://schemas.microsoft.com/office/drawing/2014/main" id="{0AB81B8F-62F2-4CDF-8922-37353F9A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8150"/>
            <a:ext cx="9648825" cy="1013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DDAB86-4C0E-49E2-89C0-71325DC35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112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07F2E2C-1122-46F9-A6C9-5F1B8E8ED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000E6DB-DB78-4528-834B-7552373F8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4" descr="mso1D79D">
            <a:extLst>
              <a:ext uri="{FF2B5EF4-FFF2-40B4-BE49-F238E27FC236}">
                <a16:creationId xmlns:a16="http://schemas.microsoft.com/office/drawing/2014/main" id="{2A85444A-803B-4935-8D64-C26C36FE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-2187575"/>
            <a:ext cx="8572500" cy="919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72BCFA-6C4E-4528-AF96-9E8CD6E64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0215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2BA006D-0F02-4B3E-9565-202D36EC6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BBB9C91-AC41-49B1-9454-06853595D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2" name="Picture 5" descr="mso31DA9">
            <a:extLst>
              <a:ext uri="{FF2B5EF4-FFF2-40B4-BE49-F238E27FC236}">
                <a16:creationId xmlns:a16="http://schemas.microsoft.com/office/drawing/2014/main" id="{4DDAB180-B8AA-4CDE-91CD-85B6EA8F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314575"/>
            <a:ext cx="8964612" cy="93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0E3402-E302-4F6B-B1B0-0553D0AA0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8621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msoEF381">
            <a:extLst>
              <a:ext uri="{FF2B5EF4-FFF2-40B4-BE49-F238E27FC236}">
                <a16:creationId xmlns:a16="http://schemas.microsoft.com/office/drawing/2014/main" id="{248F4775-2F0C-4BB5-941D-04E80ABC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-2306638"/>
            <a:ext cx="5435600" cy="91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5D2F900D-583C-413D-9A7E-EB34F25DF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2590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At eleven o’clock it bumped into a skunk. </a:t>
            </a:r>
          </a:p>
          <a:p>
            <a:pPr eaLnBrk="1" hangingPunct="1"/>
            <a:r>
              <a:rPr lang="en-GB" altLang="en-US"/>
              <a:t>“Hey you,” said the bad-tempered ladybird </a:t>
            </a:r>
          </a:p>
          <a:p>
            <a:pPr eaLnBrk="1" hangingPunct="1"/>
            <a:r>
              <a:rPr lang="en-GB" altLang="en-US"/>
              <a:t>“Want to fight?”.</a:t>
            </a:r>
          </a:p>
          <a:p>
            <a:pPr eaLnBrk="1" hangingPunct="1"/>
            <a:r>
              <a:rPr lang="en-GB" altLang="en-US"/>
              <a:t>“If you insist,” said the skunk, starting to lift its tail.</a:t>
            </a:r>
          </a:p>
          <a:p>
            <a:pPr eaLnBrk="1" hangingPunct="1"/>
            <a:r>
              <a:rPr lang="en-GB" altLang="en-US"/>
              <a:t>“Oh, you’re not big enough,” said the bad-tempered ladybird and flew off.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787A7-412B-4DCB-A6BB-D5E66F2C8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014" y="20319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so2D33F">
            <a:extLst>
              <a:ext uri="{FF2B5EF4-FFF2-40B4-BE49-F238E27FC236}">
                <a16:creationId xmlns:a16="http://schemas.microsoft.com/office/drawing/2014/main" id="{ECD96E29-B3F8-44B7-AE05-64F76A1E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38125"/>
            <a:ext cx="8351837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7">
            <a:extLst>
              <a:ext uri="{FF2B5EF4-FFF2-40B4-BE49-F238E27FC236}">
                <a16:creationId xmlns:a16="http://schemas.microsoft.com/office/drawing/2014/main" id="{7D18379D-7105-4B86-8026-799ABC50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-100013"/>
            <a:ext cx="3384550" cy="711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At twelve o’clock it spotted a boa constrictor. </a:t>
            </a:r>
          </a:p>
          <a:p>
            <a:pPr eaLnBrk="1" hangingPunct="1"/>
            <a:r>
              <a:rPr lang="en-GB" altLang="en-US"/>
              <a:t>“Hey you,” said the bad-tempered ladybird </a:t>
            </a:r>
          </a:p>
          <a:p>
            <a:pPr eaLnBrk="1" hangingPunct="1"/>
            <a:r>
              <a:rPr lang="en-GB" altLang="en-US"/>
              <a:t>“Want to fight?”.</a:t>
            </a:r>
          </a:p>
          <a:p>
            <a:pPr eaLnBrk="1" hangingPunct="1"/>
            <a:r>
              <a:rPr lang="en-GB" altLang="en-US"/>
              <a:t>“If you insis-s-s-t,” said the snake, “right after lunch”.</a:t>
            </a:r>
          </a:p>
          <a:p>
            <a:pPr eaLnBrk="1" hangingPunct="1"/>
            <a:r>
              <a:rPr lang="en-GB" altLang="en-US"/>
              <a:t>“Oh, you’re not big enough,” said the bad-tempered ladybird and flew off.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09E90-9CA1-4B87-BC76-2E994DD49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383" y="49411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99C835F-FDE6-4DBD-B4E4-673F29834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4CDE538-F420-4CA8-9F9F-D8EA68EB5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msoCDB4D">
            <a:extLst>
              <a:ext uri="{FF2B5EF4-FFF2-40B4-BE49-F238E27FC236}">
                <a16:creationId xmlns:a16="http://schemas.microsoft.com/office/drawing/2014/main" id="{025C6488-28BE-4ED0-87AE-7E66E30A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0"/>
            <a:ext cx="803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2DF8DB-C7D6-492F-9987-C3FCFEEAE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3702" y="5373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E311AE-AA10-48C4-994C-02CFCE843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AFA3078-0B37-402F-A9DF-F25D6170C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38538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4" descr="msoAAC57">
            <a:extLst>
              <a:ext uri="{FF2B5EF4-FFF2-40B4-BE49-F238E27FC236}">
                <a16:creationId xmlns:a16="http://schemas.microsoft.com/office/drawing/2014/main" id="{897A8F0D-7822-4E5D-B11D-2FEE4388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74638"/>
            <a:ext cx="3963988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mso360A5">
            <a:extLst>
              <a:ext uri="{FF2B5EF4-FFF2-40B4-BE49-F238E27FC236}">
                <a16:creationId xmlns:a16="http://schemas.microsoft.com/office/drawing/2014/main" id="{9218F59E-7DF0-4A2D-BE5C-3F7813FD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-320675"/>
            <a:ext cx="5346700" cy="7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C15D6C-B860-47D1-9E19-4CBC3E3C6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0802" y="18448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so296C3">
            <a:extLst>
              <a:ext uri="{FF2B5EF4-FFF2-40B4-BE49-F238E27FC236}">
                <a16:creationId xmlns:a16="http://schemas.microsoft.com/office/drawing/2014/main" id="{278AE3E2-DF33-49AE-969C-87E10322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250950"/>
            <a:ext cx="6985000" cy="865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95DB9F-D066-4C4F-87E9-1E36EB20D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85" y="5517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5844071-E852-44EC-A224-CEBC2B80E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BB92C3A-B5D1-4677-8E71-4BBFD8ADC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784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6" name="Picture 4" descr="mso6D631">
            <a:extLst>
              <a:ext uri="{FF2B5EF4-FFF2-40B4-BE49-F238E27FC236}">
                <a16:creationId xmlns:a16="http://schemas.microsoft.com/office/drawing/2014/main" id="{D2A5EB1E-AC21-4151-9894-88CCB2BB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38" y="255588"/>
            <a:ext cx="5486401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mso8FA6F">
            <a:extLst>
              <a:ext uri="{FF2B5EF4-FFF2-40B4-BE49-F238E27FC236}">
                <a16:creationId xmlns:a16="http://schemas.microsoft.com/office/drawing/2014/main" id="{D71BE602-73F1-498E-98A5-16502E7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4638"/>
            <a:ext cx="385445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F473A9-D4B6-4FF7-B323-5A537726E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5896" y="37480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67459-86C7-44BD-89DD-B6A15A5F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450850"/>
            <a:ext cx="8162925" cy="1150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This week all our work is going to be around this book…</a:t>
            </a:r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D0F77559-F5EC-46AC-866C-58362E8F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268760"/>
            <a:ext cx="34163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5">
            <a:extLst>
              <a:ext uri="{FF2B5EF4-FFF2-40B4-BE49-F238E27FC236}">
                <a16:creationId xmlns:a16="http://schemas.microsoft.com/office/drawing/2014/main" id="{70244F5A-8591-4F8E-8D04-4A1707D81AAE}"/>
              </a:ext>
            </a:extLst>
          </p:cNvPr>
          <p:cNvSpPr>
            <a:spLocks/>
          </p:cNvSpPr>
          <p:nvPr/>
        </p:nvSpPr>
        <p:spPr bwMode="auto">
          <a:xfrm>
            <a:off x="0" y="5251450"/>
            <a:ext cx="76676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solidFill>
                  <a:srgbClr val="231F20"/>
                </a:solidFill>
              </a:rPr>
              <a:t>It is a very simple story but it was one of my favourites when I was little. My Grandma would read it to me all the time so today - if you press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solidFill>
                  <a:srgbClr val="231F20"/>
                </a:solidFill>
              </a:rPr>
              <a:t>Sound buttons - I will read it to you. (If you want me to, you can always ignore the sound buttons and read it on your own).  </a:t>
            </a:r>
            <a:r>
              <a:rPr lang="en-GB" altLang="en-US" sz="1400" b="1" dirty="0">
                <a:solidFill>
                  <a:srgbClr val="231F20"/>
                </a:solidFill>
              </a:rPr>
              <a:t>(No laughing at me though! </a:t>
            </a:r>
            <a:r>
              <a:rPr lang="en-GB" altLang="en-US" sz="1400" b="1" dirty="0">
                <a:solidFill>
                  <a:srgbClr val="231F20"/>
                </a:solidFill>
                <a:sym typeface="Wingdings" panose="05000000000000000000" pitchFamily="2" charset="2"/>
              </a:rPr>
              <a:t> </a:t>
            </a:r>
            <a:r>
              <a:rPr lang="en-GB" altLang="en-US" sz="1400" b="1" dirty="0">
                <a:solidFill>
                  <a:srgbClr val="231F20"/>
                </a:solidFill>
              </a:rPr>
              <a:t>Miss Lacey)</a:t>
            </a:r>
            <a:endParaRPr lang="en-GB" altLang="en-US" sz="2600" b="1" dirty="0">
              <a:solidFill>
                <a:srgbClr val="231F2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E4FA4D6-DF6C-4957-A1C8-3082725D0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EACFE13-FD56-4881-AD2F-71B2B6A79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700" name="Picture 4" descr="mso312FD">
            <a:extLst>
              <a:ext uri="{FF2B5EF4-FFF2-40B4-BE49-F238E27FC236}">
                <a16:creationId xmlns:a16="http://schemas.microsoft.com/office/drawing/2014/main" id="{6BA65D76-FB5B-4E02-8AA6-553047BE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0"/>
            <a:ext cx="5400675" cy="70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mso4435B">
            <a:extLst>
              <a:ext uri="{FF2B5EF4-FFF2-40B4-BE49-F238E27FC236}">
                <a16:creationId xmlns:a16="http://schemas.microsoft.com/office/drawing/2014/main" id="{C47472C2-9CEA-4644-B967-13C9F6D9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0175"/>
            <a:ext cx="40719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EA7BB6-FC5F-4634-82C0-8D718B427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6443" y="8235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A0641D1-48F7-42C2-9CF7-4739CCDF6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C353C80-B39B-41A3-B937-E0B9B3D8F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mso9A309">
            <a:extLst>
              <a:ext uri="{FF2B5EF4-FFF2-40B4-BE49-F238E27FC236}">
                <a16:creationId xmlns:a16="http://schemas.microsoft.com/office/drawing/2014/main" id="{191E1AE5-78F8-4743-AFD4-02B50CEA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80400" cy="80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BFB1F2-891A-4B56-89AE-A51B0535B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58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119EB8A-9CD8-40B4-9C1E-A9BF70356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899EA67-0166-458E-BD47-F94F623A6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8" name="Picture 4" descr="mso41D87">
            <a:extLst>
              <a:ext uri="{FF2B5EF4-FFF2-40B4-BE49-F238E27FC236}">
                <a16:creationId xmlns:a16="http://schemas.microsoft.com/office/drawing/2014/main" id="{53B26436-6AA2-4B10-9E27-8D4738F0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2225"/>
            <a:ext cx="9494838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19879-5A71-49A1-8413-84828E3DD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881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F828502-D947-46EA-AE04-19A2B68C6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405F810-293D-4A60-9CDD-4AFF4701B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2772" name="Picture 5" descr="msoD74F3">
            <a:extLst>
              <a:ext uri="{FF2B5EF4-FFF2-40B4-BE49-F238E27FC236}">
                <a16:creationId xmlns:a16="http://schemas.microsoft.com/office/drawing/2014/main" id="{CCB4D328-3D6C-4668-977B-76F80AF0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2225"/>
            <a:ext cx="7775575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598D59-5D36-4BB7-8AF2-D81D16C38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9093" y="15779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CD27B92-749E-47F2-A2DA-D38954BF9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41E99B4-1079-402F-9717-4AB6120B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 descr="msoC2CE1">
            <a:extLst>
              <a:ext uri="{FF2B5EF4-FFF2-40B4-BE49-F238E27FC236}">
                <a16:creationId xmlns:a16="http://schemas.microsoft.com/office/drawing/2014/main" id="{272630EA-4688-403A-BF81-DF32A2F1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96150" cy="796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44504-1639-4E3F-9907-72B3AD50E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7546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56A0160-ACA4-4E0B-BE61-57CFEE764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FEA3908-3E98-4AD1-86D2-7DB2E4DAF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20" name="Picture 4" descr="mso6759F">
            <a:extLst>
              <a:ext uri="{FF2B5EF4-FFF2-40B4-BE49-F238E27FC236}">
                <a16:creationId xmlns:a16="http://schemas.microsoft.com/office/drawing/2014/main" id="{B79437C2-76A2-456A-AC33-313B9017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30163"/>
            <a:ext cx="6762750" cy="764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3BC90B-E41F-43DC-BC16-CA2A27C5B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230" y="4044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2344BC4-26E4-4577-806A-FA741E8DD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A85D0B1-15AE-4207-AE49-350571A72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4" name="Picture 4" descr="msoF7EAD">
            <a:extLst>
              <a:ext uri="{FF2B5EF4-FFF2-40B4-BE49-F238E27FC236}">
                <a16:creationId xmlns:a16="http://schemas.microsoft.com/office/drawing/2014/main" id="{EEC58EF0-4DBF-4FDE-BBE1-DEA1A7B8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0"/>
            <a:ext cx="7524750" cy="797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>
            <a:extLst>
              <a:ext uri="{FF2B5EF4-FFF2-40B4-BE49-F238E27FC236}">
                <a16:creationId xmlns:a16="http://schemas.microsoft.com/office/drawing/2014/main" id="{39E427BE-C59F-48C8-96EB-DA2F7647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11175"/>
            <a:ext cx="33051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That it flew across the sea and across the land.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F8D786-6DBB-4492-AFEC-2579E8A46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12239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A5F381D-1CCF-4B7E-A76A-68BBC49493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849CA14-7B52-46EC-9E0F-B69A00608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6868" name="Picture 5" descr="msoBE723">
            <a:extLst>
              <a:ext uri="{FF2B5EF4-FFF2-40B4-BE49-F238E27FC236}">
                <a16:creationId xmlns:a16="http://schemas.microsoft.com/office/drawing/2014/main" id="{C001E2EF-22CC-4C34-B695-78A216F8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569325" cy="749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925828-FFB0-421D-87A0-DFF1B304B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10215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0965B89-A086-4F8D-BE89-30F81C268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C2375C5-D8D9-48D5-B679-3FF89E2F6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msoE62B7">
            <a:extLst>
              <a:ext uri="{FF2B5EF4-FFF2-40B4-BE49-F238E27FC236}">
                <a16:creationId xmlns:a16="http://schemas.microsoft.com/office/drawing/2014/main" id="{50E3E82C-E052-4A22-A4B1-C671BF2D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87350"/>
            <a:ext cx="8785225" cy="986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BAC497-F9D3-4DE9-9BA7-AF6E3E68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14519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8E70EAE-3CBA-4748-BC74-9A7015F1E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E48FB00-5CDF-41B5-9799-6FA854D4A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6" name="Picture 4" descr="mso6F805">
            <a:extLst>
              <a:ext uri="{FF2B5EF4-FFF2-40B4-BE49-F238E27FC236}">
                <a16:creationId xmlns:a16="http://schemas.microsoft.com/office/drawing/2014/main" id="{30BEE30E-887B-4181-B27E-E191FA64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58788"/>
            <a:ext cx="8640763" cy="728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">
            <a:extLst>
              <a:ext uri="{FF2B5EF4-FFF2-40B4-BE49-F238E27FC236}">
                <a16:creationId xmlns:a16="http://schemas.microsoft.com/office/drawing/2014/main" id="{7AE9BFDE-8C2F-4845-BACF-54D2EC219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4343400"/>
            <a:ext cx="8893175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Soon all the aphids were gone. </a:t>
            </a:r>
          </a:p>
          <a:p>
            <a:pPr eaLnBrk="1" hangingPunct="1"/>
            <a:r>
              <a:rPr lang="en-GB" altLang="en-US"/>
              <a:t>“Thank you” said the leaf.</a:t>
            </a:r>
          </a:p>
          <a:p>
            <a:pPr eaLnBrk="1" hangingPunct="1"/>
            <a:r>
              <a:rPr lang="en-GB" altLang="en-US"/>
              <a:t>“You are welcome,” answered both the ladybirds and they went to sleep.</a:t>
            </a:r>
          </a:p>
          <a:p>
            <a:pPr eaLnBrk="1" hangingPunct="1"/>
            <a:r>
              <a:rPr lang="en-GB" altLang="en-US"/>
              <a:t>The fireflies who had been sleeping all day, came out to dance around the moon.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E30D6-9AC1-4CAE-85E6-507BABF5D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5811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2FCE-C863-415C-8A43-1D71F85D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Before we start…we need to understand something about ladybirds.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14FDEBC0-CC13-4DF8-9C25-78B6AA9C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93900"/>
            <a:ext cx="6561138" cy="4211638"/>
          </a:xfrm>
        </p:spPr>
        <p:txBody>
          <a:bodyPr/>
          <a:lstStyle/>
          <a:p>
            <a:r>
              <a:rPr lang="en-GB" altLang="en-US">
                <a:latin typeface="Twinkl" pitchFamily="2" charset="0"/>
              </a:rPr>
              <a:t>Ladybirds eat aphids.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AC18DE85-5962-48DD-A4DB-EDB1F026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475" y="2924175"/>
            <a:ext cx="4640263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Box 4">
            <a:extLst>
              <a:ext uri="{FF2B5EF4-FFF2-40B4-BE49-F238E27FC236}">
                <a16:creationId xmlns:a16="http://schemas.microsoft.com/office/drawing/2014/main" id="{59D82DDF-55D0-4C8D-B519-5D4537282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924175"/>
            <a:ext cx="3559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Aphids are tiny bugs that eat the leaves of plants and flowers. </a:t>
            </a:r>
          </a:p>
          <a:p>
            <a:pPr eaLnBrk="1" hangingPunct="1"/>
            <a:r>
              <a:rPr lang="en-GB" altLang="en-US"/>
              <a:t>Farmers and gardeners </a:t>
            </a:r>
          </a:p>
          <a:p>
            <a:pPr eaLnBrk="1" hangingPunct="1"/>
            <a:r>
              <a:rPr lang="en-GB" altLang="en-US"/>
              <a:t>love ladybirds because</a:t>
            </a:r>
          </a:p>
          <a:p>
            <a:pPr eaLnBrk="1" hangingPunct="1"/>
            <a:r>
              <a:rPr lang="en-GB" altLang="en-US"/>
              <a:t>they eat the aphids and</a:t>
            </a:r>
          </a:p>
          <a:p>
            <a:pPr eaLnBrk="1" hangingPunct="1"/>
            <a:r>
              <a:rPr lang="en-GB" altLang="en-US"/>
              <a:t>stop them from killing</a:t>
            </a:r>
          </a:p>
          <a:p>
            <a:pPr eaLnBrk="1" hangingPunct="1"/>
            <a:r>
              <a:rPr lang="en-GB" altLang="en-US"/>
              <a:t>the plants.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579F608D-4D24-4053-A43E-F315562E5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5159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Today we will be using some of the reading characters that we have already learnt about.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E9EB1-5CF5-4527-9C5F-E503BD0D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2" y="1988838"/>
            <a:ext cx="2202023" cy="3586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98173-7E0E-464A-A47E-757721EA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49" y="2238555"/>
            <a:ext cx="2427809" cy="3086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FC5C9-18D2-4401-8926-4D54BA70A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800" y="2641039"/>
            <a:ext cx="3652048" cy="2282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6FA137-C901-4D67-BCDB-5A36CA97E2A7}"/>
              </a:ext>
            </a:extLst>
          </p:cNvPr>
          <p:cNvSpPr txBox="1"/>
          <p:nvPr/>
        </p:nvSpPr>
        <p:spPr>
          <a:xfrm>
            <a:off x="621541" y="5575255"/>
            <a:ext cx="217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Reggie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3F7C2-52B6-4D39-8433-8173715194FE}"/>
              </a:ext>
            </a:extLst>
          </p:cNvPr>
          <p:cNvSpPr txBox="1"/>
          <p:nvPr/>
        </p:nvSpPr>
        <p:spPr>
          <a:xfrm>
            <a:off x="3485196" y="5378444"/>
            <a:ext cx="217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Derek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9DC33-9064-4723-9C22-8B9926EB5402}"/>
              </a:ext>
            </a:extLst>
          </p:cNvPr>
          <p:cNvSpPr txBox="1"/>
          <p:nvPr/>
        </p:nvSpPr>
        <p:spPr>
          <a:xfrm>
            <a:off x="6156176" y="4797152"/>
            <a:ext cx="217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Sue and Sally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11FE-6274-4C80-A367-A4240F04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Answer these questions in your green book. Remember to write in full sentences and to explain if it asks you too.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97743-4A32-4B9E-A583-11EBE36A4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GB" sz="2400" dirty="0"/>
              <a:t>Why does the Bad-tempered ladybird want to fight the Friendly one?</a:t>
            </a:r>
          </a:p>
          <a:p>
            <a:pPr marL="514350" indent="-514350">
              <a:buAutoNum type="arabicParenR"/>
            </a:pPr>
            <a:r>
              <a:rPr lang="en-GB" sz="2400" dirty="0"/>
              <a:t>Why do you think the Bad-tempered ladybird doesn’t really want to fight the stag beetle?</a:t>
            </a:r>
          </a:p>
          <a:p>
            <a:pPr marL="514350" indent="-514350">
              <a:buAutoNum type="arabicParenR"/>
            </a:pPr>
            <a:r>
              <a:rPr lang="en-GB" sz="2400" dirty="0"/>
              <a:t>Which animal is your favourite that the ladybird comes across? Explain why.</a:t>
            </a:r>
          </a:p>
          <a:p>
            <a:pPr marL="514350" indent="-514350">
              <a:buAutoNum type="arabicParenR"/>
            </a:pPr>
            <a:r>
              <a:rPr lang="en-GB" sz="2400" dirty="0"/>
              <a:t>How do we know that Bad-tempered ladybird is confused by the whale?</a:t>
            </a:r>
          </a:p>
          <a:p>
            <a:pPr marL="514350" indent="-514350">
              <a:buAutoNum type="arabicParenR"/>
            </a:pPr>
            <a:r>
              <a:rPr lang="en-GB" sz="2400" dirty="0"/>
              <a:t>Why is the word SLAP in capital letters on slide 26?</a:t>
            </a:r>
          </a:p>
          <a:p>
            <a:pPr marL="514350" indent="-514350">
              <a:buAutoNum type="arabicParenR"/>
            </a:pPr>
            <a:r>
              <a:rPr lang="en-GB" sz="2400" dirty="0"/>
              <a:t>What has the Bad-tempered ladybird learnt in the story?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2F63F-050B-43F4-93E1-84C21B84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02" y="1647147"/>
            <a:ext cx="675395" cy="504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111F7-98FF-4BA9-8CBF-D433D8E7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02" y="2362365"/>
            <a:ext cx="665864" cy="576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A8159-DCA9-4CAE-8B10-41E7A238A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595" y="3843767"/>
            <a:ext cx="716902" cy="621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A29D2-3915-4D47-BA1C-77B6B89A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595" y="5369389"/>
            <a:ext cx="716903" cy="621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2C4B4-98C3-41D2-83FA-6F984C5B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449" y="4608130"/>
            <a:ext cx="898518" cy="6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so6849">
            <a:extLst>
              <a:ext uri="{FF2B5EF4-FFF2-40B4-BE49-F238E27FC236}">
                <a16:creationId xmlns:a16="http://schemas.microsoft.com/office/drawing/2014/main" id="{1947F054-3225-421A-AA14-5412155F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8569325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252275F-77C8-47F0-9B32-005B036E3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4C59768-94BA-4EFB-BC62-516547410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5" descr="msoBC395">
            <a:extLst>
              <a:ext uri="{FF2B5EF4-FFF2-40B4-BE49-F238E27FC236}">
                <a16:creationId xmlns:a16="http://schemas.microsoft.com/office/drawing/2014/main" id="{89067BDF-009E-4142-B880-AA34DCEB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0350"/>
            <a:ext cx="9744075" cy="74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05DC0C-32AC-4F02-B2B3-163D0211C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8869" y="6339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8B240F2-DB3C-4E9A-B58E-390092966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60B60E6-2AEB-4150-A348-F8B725A9E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5" descr="msoB8A21">
            <a:extLst>
              <a:ext uri="{FF2B5EF4-FFF2-40B4-BE49-F238E27FC236}">
                <a16:creationId xmlns:a16="http://schemas.microsoft.com/office/drawing/2014/main" id="{B95F9B85-3D42-4E59-A9E7-33F2E3BC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35050"/>
            <a:ext cx="10033000" cy="82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D3A4BE-62D9-479B-A99B-42A6885C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59189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8FAC06E-056F-4F51-89F7-F4DD7A1EF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060DCFA-ED21-44ED-9AA8-58738346C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5" descr="mso707ED">
            <a:extLst>
              <a:ext uri="{FF2B5EF4-FFF2-40B4-BE49-F238E27FC236}">
                <a16:creationId xmlns:a16="http://schemas.microsoft.com/office/drawing/2014/main" id="{70A6C565-32D2-4EEC-A302-41F914D8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15888"/>
            <a:ext cx="9031288" cy="777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683FA6-5B35-41D6-88BA-6FF94908F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274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7514C33-B4FD-4B4C-9730-C902F8599C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59A9D9D-3238-432A-9589-747348574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 descr="mso9E2CB">
            <a:extLst>
              <a:ext uri="{FF2B5EF4-FFF2-40B4-BE49-F238E27FC236}">
                <a16:creationId xmlns:a16="http://schemas.microsoft.com/office/drawing/2014/main" id="{7D0C81E8-9E9C-4D78-8489-6FF2FF9C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111920"/>
            <a:ext cx="9288463" cy="79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C3F98C-8440-4591-99DC-3BA640CDC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3947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491AC49-33DC-4D80-9EE2-FA5005817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5C84301-0943-4F75-AA12-7C0A1B578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4" descr="msoC8F9">
            <a:extLst>
              <a:ext uri="{FF2B5EF4-FFF2-40B4-BE49-F238E27FC236}">
                <a16:creationId xmlns:a16="http://schemas.microsoft.com/office/drawing/2014/main" id="{341512FF-E2BE-4D0C-AE0A-9E2914FF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-185738"/>
            <a:ext cx="7277100" cy="722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>
            <a:extLst>
              <a:ext uri="{FF2B5EF4-FFF2-40B4-BE49-F238E27FC236}">
                <a16:creationId xmlns:a16="http://schemas.microsoft.com/office/drawing/2014/main" id="{32569802-F455-4144-9AAF-4EBE7DAF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638"/>
            <a:ext cx="270033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2B0B0-F937-4D49-98E5-CE0AB7E9A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" y="24185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455</Words>
  <Application>Microsoft Office PowerPoint</Application>
  <PresentationFormat>On-screen Show (4:3)</PresentationFormat>
  <Paragraphs>47</Paragraphs>
  <Slides>31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Twinkl</vt:lpstr>
      <vt:lpstr>Sassoon Infant Rg</vt:lpstr>
      <vt:lpstr>Default Design</vt:lpstr>
      <vt:lpstr>Office Theme</vt:lpstr>
      <vt:lpstr>Tuesday 19th May 2020</vt:lpstr>
      <vt:lpstr>This week all our work is going to be around this book…</vt:lpstr>
      <vt:lpstr>Before we start…we need to understand something about ladybirds.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 we will be using some of the reading characters that we have already learnt about.</vt:lpstr>
      <vt:lpstr>Answer these questions in your green book. Remember to write in full sentences and to explain if it asks you too.</vt:lpstr>
    </vt:vector>
  </TitlesOfParts>
  <Company>Research Machines plc.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patricia</dc:creator>
  <cp:lastModifiedBy>Jay Lacey</cp:lastModifiedBy>
  <cp:revision>23</cp:revision>
  <dcterms:created xsi:type="dcterms:W3CDTF">2008-03-20T17:04:24Z</dcterms:created>
  <dcterms:modified xsi:type="dcterms:W3CDTF">2020-05-13T12:45:51Z</dcterms:modified>
</cp:coreProperties>
</file>