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0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2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972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458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43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360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BF0B6B3-D9A0-604A-A02D-83FC1E0AA0F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F6F2F8-FA6E-F440-B2B8-4DD679C70F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1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E9EA-84BE-7342-8281-F3721CB21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 2 -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5A75F-4EB8-994D-922C-783F2A9FC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4 – Sequencing times</a:t>
            </a:r>
          </a:p>
        </p:txBody>
      </p:sp>
    </p:spTree>
    <p:extLst>
      <p:ext uri="{BB962C8B-B14F-4D97-AF65-F5344CB8AC3E}">
        <p14:creationId xmlns:p14="http://schemas.microsoft.com/office/powerpoint/2010/main" val="274884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964D-1872-7A4E-AB65-15E04E0A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we are learning to sequence times of the day</a:t>
            </a:r>
          </a:p>
        </p:txBody>
      </p:sp>
    </p:spTree>
    <p:extLst>
      <p:ext uri="{BB962C8B-B14F-4D97-AF65-F5344CB8AC3E}">
        <p14:creationId xmlns:p14="http://schemas.microsoft.com/office/powerpoint/2010/main" val="187367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A9DCF1-D92A-844F-A757-14E40F60BC53}"/>
              </a:ext>
            </a:extLst>
          </p:cNvPr>
          <p:cNvSpPr txBox="1"/>
          <p:nvPr/>
        </p:nvSpPr>
        <p:spPr>
          <a:xfrm>
            <a:off x="914400" y="271463"/>
            <a:ext cx="44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My daily routine</a:t>
            </a:r>
          </a:p>
        </p:txBody>
      </p:sp>
      <p:pic>
        <p:nvPicPr>
          <p:cNvPr id="1026" name="Picture 2" descr="Blank clock face https://www.bcpss.org/webapps/cmsmain/webui ...">
            <a:extLst>
              <a:ext uri="{FF2B5EF4-FFF2-40B4-BE49-F238E27FC236}">
                <a16:creationId xmlns:a16="http://schemas.microsoft.com/office/drawing/2014/main" id="{6C1AA21D-D587-4F0F-95D8-1D7FF405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8" y="1331492"/>
            <a:ext cx="2773084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1930A2-8A26-4B8C-B10D-FC7A450CA953}"/>
              </a:ext>
            </a:extLst>
          </p:cNvPr>
          <p:cNvCxnSpPr>
            <a:cxnSpLocks/>
          </p:cNvCxnSpPr>
          <p:nvPr/>
        </p:nvCxnSpPr>
        <p:spPr>
          <a:xfrm flipH="1">
            <a:off x="5780015" y="2718034"/>
            <a:ext cx="357869" cy="25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7F0BA2-103F-48DE-9486-795549178388}"/>
              </a:ext>
            </a:extLst>
          </p:cNvPr>
          <p:cNvCxnSpPr/>
          <p:nvPr/>
        </p:nvCxnSpPr>
        <p:spPr>
          <a:xfrm flipV="1">
            <a:off x="6140680" y="1770077"/>
            <a:ext cx="0" cy="94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08B1575-F3BC-4063-A41D-F99F42974312}"/>
              </a:ext>
            </a:extLst>
          </p:cNvPr>
          <p:cNvPicPr/>
          <p:nvPr/>
        </p:nvPicPr>
        <p:blipFill rotWithShape="1">
          <a:blip r:embed="rId3"/>
          <a:srcRect l="43375" t="21272" r="18236" b="14024"/>
          <a:stretch/>
        </p:blipFill>
        <p:spPr bwMode="auto">
          <a:xfrm>
            <a:off x="1091041" y="1221166"/>
            <a:ext cx="3036342" cy="3023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449F8-F129-49A3-B20D-02C6479A051D}"/>
              </a:ext>
            </a:extLst>
          </p:cNvPr>
          <p:cNvSpPr txBox="1"/>
          <p:nvPr/>
        </p:nvSpPr>
        <p:spPr>
          <a:xfrm>
            <a:off x="8061820" y="2244055"/>
            <a:ext cx="295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time?</a:t>
            </a:r>
          </a:p>
        </p:txBody>
      </p:sp>
    </p:spTree>
    <p:extLst>
      <p:ext uri="{BB962C8B-B14F-4D97-AF65-F5344CB8AC3E}">
        <p14:creationId xmlns:p14="http://schemas.microsoft.com/office/powerpoint/2010/main" val="32565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1D94E-5DCB-4DDC-B76D-DE003A96655C}"/>
              </a:ext>
            </a:extLst>
          </p:cNvPr>
          <p:cNvSpPr txBox="1"/>
          <p:nvPr/>
        </p:nvSpPr>
        <p:spPr>
          <a:xfrm>
            <a:off x="914400" y="271463"/>
            <a:ext cx="44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My daily routine</a:t>
            </a:r>
          </a:p>
        </p:txBody>
      </p:sp>
      <p:pic>
        <p:nvPicPr>
          <p:cNvPr id="3" name="Picture 2" descr="Blank clock face https://www.bcpss.org/webapps/cmsmain/webui ...">
            <a:extLst>
              <a:ext uri="{FF2B5EF4-FFF2-40B4-BE49-F238E27FC236}">
                <a16:creationId xmlns:a16="http://schemas.microsoft.com/office/drawing/2014/main" id="{D298A916-0953-4BD0-BDD5-747C10EE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8" y="1331492"/>
            <a:ext cx="2773084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9B1815-75DB-4AF1-9687-D178B6C5E5D9}"/>
              </a:ext>
            </a:extLst>
          </p:cNvPr>
          <p:cNvCxnSpPr>
            <a:cxnSpLocks/>
          </p:cNvCxnSpPr>
          <p:nvPr/>
        </p:nvCxnSpPr>
        <p:spPr>
          <a:xfrm flipH="1">
            <a:off x="5712903" y="2718034"/>
            <a:ext cx="424982" cy="6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E76BC5-D645-4CF9-AC9F-802539DD8175}"/>
              </a:ext>
            </a:extLst>
          </p:cNvPr>
          <p:cNvCxnSpPr>
            <a:cxnSpLocks/>
          </p:cNvCxnSpPr>
          <p:nvPr/>
        </p:nvCxnSpPr>
        <p:spPr>
          <a:xfrm flipH="1" flipV="1">
            <a:off x="5314950" y="2718034"/>
            <a:ext cx="8257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B4759E-72B7-4577-8593-F01EA9D908BB}"/>
              </a:ext>
            </a:extLst>
          </p:cNvPr>
          <p:cNvSpPr txBox="1"/>
          <p:nvPr/>
        </p:nvSpPr>
        <p:spPr>
          <a:xfrm>
            <a:off x="8061820" y="2244055"/>
            <a:ext cx="295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time?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F86A0-6F4F-4F2D-863F-5220A3DE321D}"/>
              </a:ext>
            </a:extLst>
          </p:cNvPr>
          <p:cNvPicPr/>
          <p:nvPr/>
        </p:nvPicPr>
        <p:blipFill rotWithShape="1">
          <a:blip r:embed="rId3"/>
          <a:srcRect l="5152" t="25703" r="56625" b="9889"/>
          <a:stretch/>
        </p:blipFill>
        <p:spPr bwMode="auto">
          <a:xfrm>
            <a:off x="1250614" y="1263294"/>
            <a:ext cx="3346553" cy="300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73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5999EE-08CC-4509-A799-DCE7C1A6BD9C}"/>
              </a:ext>
            </a:extLst>
          </p:cNvPr>
          <p:cNvSpPr txBox="1"/>
          <p:nvPr/>
        </p:nvSpPr>
        <p:spPr>
          <a:xfrm>
            <a:off x="914400" y="271463"/>
            <a:ext cx="44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My daily routine</a:t>
            </a:r>
          </a:p>
        </p:txBody>
      </p:sp>
      <p:pic>
        <p:nvPicPr>
          <p:cNvPr id="6" name="Picture 5" descr="Blank clock face https://www.bcpss.org/webapps/cmsmain/webui ...">
            <a:extLst>
              <a:ext uri="{FF2B5EF4-FFF2-40B4-BE49-F238E27FC236}">
                <a16:creationId xmlns:a16="http://schemas.microsoft.com/office/drawing/2014/main" id="{03708649-E293-4A49-AF12-A3E3AD89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8" y="1331492"/>
            <a:ext cx="2773084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0E8BE0-FC05-42D9-AB7A-10EF6AB20A5E}"/>
              </a:ext>
            </a:extLst>
          </p:cNvPr>
          <p:cNvCxnSpPr>
            <a:cxnSpLocks/>
          </p:cNvCxnSpPr>
          <p:nvPr/>
        </p:nvCxnSpPr>
        <p:spPr>
          <a:xfrm flipV="1">
            <a:off x="6137885" y="2265029"/>
            <a:ext cx="0" cy="453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5A740D-EB7F-4B1E-A3A5-5A54EE30F3FB}"/>
              </a:ext>
            </a:extLst>
          </p:cNvPr>
          <p:cNvCxnSpPr>
            <a:cxnSpLocks/>
          </p:cNvCxnSpPr>
          <p:nvPr/>
        </p:nvCxnSpPr>
        <p:spPr>
          <a:xfrm flipV="1">
            <a:off x="6140680" y="1812022"/>
            <a:ext cx="0" cy="90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7F3499-C40A-47E7-8F54-B8F4DBAEA4D3}"/>
              </a:ext>
            </a:extLst>
          </p:cNvPr>
          <p:cNvSpPr txBox="1"/>
          <p:nvPr/>
        </p:nvSpPr>
        <p:spPr>
          <a:xfrm>
            <a:off x="8061820" y="2244055"/>
            <a:ext cx="295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time?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B44289-5651-41E8-9F61-EA0E8BC27E01}"/>
              </a:ext>
            </a:extLst>
          </p:cNvPr>
          <p:cNvPicPr/>
          <p:nvPr/>
        </p:nvPicPr>
        <p:blipFill rotWithShape="1">
          <a:blip r:embed="rId3"/>
          <a:srcRect l="43375" t="16840" r="18402" b="18456"/>
          <a:stretch/>
        </p:blipFill>
        <p:spPr bwMode="auto">
          <a:xfrm>
            <a:off x="1174931" y="1272703"/>
            <a:ext cx="2977619" cy="2890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9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DD35E0-12E1-4C4A-A630-3EEA8CADD955}"/>
              </a:ext>
            </a:extLst>
          </p:cNvPr>
          <p:cNvSpPr txBox="1"/>
          <p:nvPr/>
        </p:nvSpPr>
        <p:spPr>
          <a:xfrm>
            <a:off x="914400" y="271463"/>
            <a:ext cx="44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My daily routine</a:t>
            </a:r>
          </a:p>
        </p:txBody>
      </p:sp>
      <p:pic>
        <p:nvPicPr>
          <p:cNvPr id="5" name="Picture 4" descr="Blank clock face https://www.bcpss.org/webapps/cmsmain/webui ...">
            <a:extLst>
              <a:ext uri="{FF2B5EF4-FFF2-40B4-BE49-F238E27FC236}">
                <a16:creationId xmlns:a16="http://schemas.microsoft.com/office/drawing/2014/main" id="{C13F1863-16A1-4B55-AC4E-C0680FFE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8" y="1331492"/>
            <a:ext cx="2773084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06914-8B08-4066-85E8-9EA81E5F36AF}"/>
              </a:ext>
            </a:extLst>
          </p:cNvPr>
          <p:cNvCxnSpPr>
            <a:cxnSpLocks/>
          </p:cNvCxnSpPr>
          <p:nvPr/>
        </p:nvCxnSpPr>
        <p:spPr>
          <a:xfrm flipH="1">
            <a:off x="5721292" y="2718035"/>
            <a:ext cx="416594" cy="394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610A13-6255-44E6-BFD9-8E10514C281B}"/>
              </a:ext>
            </a:extLst>
          </p:cNvPr>
          <p:cNvCxnSpPr>
            <a:cxnSpLocks/>
          </p:cNvCxnSpPr>
          <p:nvPr/>
        </p:nvCxnSpPr>
        <p:spPr>
          <a:xfrm>
            <a:off x="6140680" y="2718037"/>
            <a:ext cx="0" cy="89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B2FDEF-C18B-40AC-A468-3DCB7D0A7585}"/>
              </a:ext>
            </a:extLst>
          </p:cNvPr>
          <p:cNvSpPr txBox="1"/>
          <p:nvPr/>
        </p:nvSpPr>
        <p:spPr>
          <a:xfrm>
            <a:off x="8061820" y="2244055"/>
            <a:ext cx="295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time?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6591AF-3922-41CA-9C54-36B106A935F8}"/>
              </a:ext>
            </a:extLst>
          </p:cNvPr>
          <p:cNvPicPr/>
          <p:nvPr/>
        </p:nvPicPr>
        <p:blipFill rotWithShape="1">
          <a:blip r:embed="rId3"/>
          <a:srcRect l="5151" t="18909" r="56792" b="16388"/>
          <a:stretch/>
        </p:blipFill>
        <p:spPr bwMode="auto">
          <a:xfrm>
            <a:off x="993498" y="1317859"/>
            <a:ext cx="3041607" cy="2786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36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66EFC-99D7-486F-B680-2A99C870CFED}"/>
              </a:ext>
            </a:extLst>
          </p:cNvPr>
          <p:cNvSpPr txBox="1"/>
          <p:nvPr/>
        </p:nvSpPr>
        <p:spPr>
          <a:xfrm>
            <a:off x="914400" y="271463"/>
            <a:ext cx="44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My daily routine</a:t>
            </a:r>
          </a:p>
        </p:txBody>
      </p:sp>
      <p:pic>
        <p:nvPicPr>
          <p:cNvPr id="5" name="Picture 4" descr="Blank clock face https://www.bcpss.org/webapps/cmsmain/webui ...">
            <a:extLst>
              <a:ext uri="{FF2B5EF4-FFF2-40B4-BE49-F238E27FC236}">
                <a16:creationId xmlns:a16="http://schemas.microsoft.com/office/drawing/2014/main" id="{751380B1-A08B-4E0B-AB06-357B885A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8" y="1331492"/>
            <a:ext cx="2773084" cy="27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DBA03E-98EB-4332-874C-E13441008C2B}"/>
              </a:ext>
            </a:extLst>
          </p:cNvPr>
          <p:cNvCxnSpPr>
            <a:cxnSpLocks/>
          </p:cNvCxnSpPr>
          <p:nvPr/>
        </p:nvCxnSpPr>
        <p:spPr>
          <a:xfrm flipH="1">
            <a:off x="5536734" y="2718035"/>
            <a:ext cx="601152" cy="176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886D56-F889-469B-A2E3-5EB5520DC8E4}"/>
              </a:ext>
            </a:extLst>
          </p:cNvPr>
          <p:cNvCxnSpPr>
            <a:cxnSpLocks/>
          </p:cNvCxnSpPr>
          <p:nvPr/>
        </p:nvCxnSpPr>
        <p:spPr>
          <a:xfrm>
            <a:off x="6140680" y="2718037"/>
            <a:ext cx="0" cy="89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C9F435-4093-4D6A-A785-9262341584FB}"/>
              </a:ext>
            </a:extLst>
          </p:cNvPr>
          <p:cNvSpPr txBox="1"/>
          <p:nvPr/>
        </p:nvSpPr>
        <p:spPr>
          <a:xfrm>
            <a:off x="8061820" y="2244055"/>
            <a:ext cx="295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time?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0CECA-CFB2-4E25-B163-46900796B6DE}"/>
              </a:ext>
            </a:extLst>
          </p:cNvPr>
          <p:cNvPicPr/>
          <p:nvPr/>
        </p:nvPicPr>
        <p:blipFill rotWithShape="1">
          <a:blip r:embed="rId3"/>
          <a:srcRect l="43375" t="23931" r="18237" b="11956"/>
          <a:stretch/>
        </p:blipFill>
        <p:spPr bwMode="auto">
          <a:xfrm>
            <a:off x="1174931" y="1331492"/>
            <a:ext cx="3044609" cy="2863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91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{4805DCFB-A069-4B4A-8D61-7C8F06FD45C5}tf10001072</Template>
  <TotalTime>183</TotalTime>
  <Words>59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Year 2 - Time</vt:lpstr>
      <vt:lpstr>Today we are learning to sequence times of the day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Time</dc:title>
  <dc:creator>Ahmed Taher</dc:creator>
  <cp:lastModifiedBy>Halima Bibi</cp:lastModifiedBy>
  <cp:revision>10</cp:revision>
  <dcterms:created xsi:type="dcterms:W3CDTF">2020-05-11T20:42:16Z</dcterms:created>
  <dcterms:modified xsi:type="dcterms:W3CDTF">2020-05-18T10:27:18Z</dcterms:modified>
</cp:coreProperties>
</file>