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ABD98-FF4E-4DA4-B841-7DA5F12008DA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0D23-64CF-48C2-88EB-55B29D942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0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09566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2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4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3713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2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9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354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43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0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500" dirty="0"/>
              <a:t>Year 2– 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6 – Sharing.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308C753-EE57-4374-8A69-BAC1A242B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Sharing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0EC223B-B394-4159-A6F8-4C719AF221C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756" y="1995057"/>
            <a:ext cx="3335840" cy="2575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800" dirty="0"/>
              <a:t>There are 12 daffodils, If I want 3 bunches, how many </a:t>
            </a:r>
            <a:r>
              <a:rPr lang="en-GB" altLang="en-US" sz="2800" dirty="0">
                <a:solidFill>
                  <a:srgbClr val="CC0000"/>
                </a:solidFill>
              </a:rPr>
              <a:t>daffodils</a:t>
            </a:r>
            <a:r>
              <a:rPr lang="en-GB" altLang="en-US" sz="2800" dirty="0"/>
              <a:t> will there be in each bunch?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C7004A-8996-4961-95B2-AC52F09024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BDE9E04-E9AD-4B80-A280-5078234A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804B1C05-6A42-4491-9FA7-26758B53C96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038600" y="685800"/>
            <a:ext cx="5105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27" name="Group 7">
            <a:extLst>
              <a:ext uri="{FF2B5EF4-FFF2-40B4-BE49-F238E27FC236}">
                <a16:creationId xmlns:a16="http://schemas.microsoft.com/office/drawing/2014/main" id="{5E4D0330-0B0A-49BE-96AF-0A78DBEF59DA}"/>
              </a:ext>
            </a:extLst>
          </p:cNvPr>
          <p:cNvGrpSpPr>
            <a:grpSpLocks/>
          </p:cNvGrpSpPr>
          <p:nvPr/>
        </p:nvGrpSpPr>
        <p:grpSpPr bwMode="auto">
          <a:xfrm>
            <a:off x="4235450" y="1371600"/>
            <a:ext cx="981075" cy="1371600"/>
            <a:chOff x="2663" y="4740"/>
            <a:chExt cx="5477" cy="5892"/>
          </a:xfrm>
        </p:grpSpPr>
        <p:grpSp>
          <p:nvGrpSpPr>
            <p:cNvPr id="5128" name="Group 8">
              <a:extLst>
                <a:ext uri="{FF2B5EF4-FFF2-40B4-BE49-F238E27FC236}">
                  <a16:creationId xmlns:a16="http://schemas.microsoft.com/office/drawing/2014/main" id="{2BF72252-6866-45B3-91F3-B73DBA79A126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129" name="Group 9">
                <a:extLst>
                  <a:ext uri="{FF2B5EF4-FFF2-40B4-BE49-F238E27FC236}">
                    <a16:creationId xmlns:a16="http://schemas.microsoft.com/office/drawing/2014/main" id="{45F78C75-F75A-4CA2-A0E8-5899ED76E8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30" name="Freeform 10">
                  <a:extLst>
                    <a:ext uri="{FF2B5EF4-FFF2-40B4-BE49-F238E27FC236}">
                      <a16:creationId xmlns:a16="http://schemas.microsoft.com/office/drawing/2014/main" id="{F244164A-63CB-401B-B44E-77BFDEE404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1" name="Freeform 11">
                  <a:extLst>
                    <a:ext uri="{FF2B5EF4-FFF2-40B4-BE49-F238E27FC236}">
                      <a16:creationId xmlns:a16="http://schemas.microsoft.com/office/drawing/2014/main" id="{D984FDB2-EEE6-4509-93A5-DBB89A123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32" name="Group 12">
                <a:extLst>
                  <a:ext uri="{FF2B5EF4-FFF2-40B4-BE49-F238E27FC236}">
                    <a16:creationId xmlns:a16="http://schemas.microsoft.com/office/drawing/2014/main" id="{651EAC37-F6C5-493C-B164-44C7F90B1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33" name="Freeform 13">
                  <a:extLst>
                    <a:ext uri="{FF2B5EF4-FFF2-40B4-BE49-F238E27FC236}">
                      <a16:creationId xmlns:a16="http://schemas.microsoft.com/office/drawing/2014/main" id="{CB2D2C28-22A2-42BE-8577-6B231D4D4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Freeform 14">
                  <a:extLst>
                    <a:ext uri="{FF2B5EF4-FFF2-40B4-BE49-F238E27FC236}">
                      <a16:creationId xmlns:a16="http://schemas.microsoft.com/office/drawing/2014/main" id="{A0E59103-048E-45E7-9641-0B468B293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35" name="Group 15">
              <a:extLst>
                <a:ext uri="{FF2B5EF4-FFF2-40B4-BE49-F238E27FC236}">
                  <a16:creationId xmlns:a16="http://schemas.microsoft.com/office/drawing/2014/main" id="{E09B1A9C-60E6-4E59-9456-C88D5190C92D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136" name="Group 16">
                <a:extLst>
                  <a:ext uri="{FF2B5EF4-FFF2-40B4-BE49-F238E27FC236}">
                    <a16:creationId xmlns:a16="http://schemas.microsoft.com/office/drawing/2014/main" id="{588D7001-C0C3-4F46-B4A2-1D9C1FDE18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37" name="Freeform 17">
                  <a:extLst>
                    <a:ext uri="{FF2B5EF4-FFF2-40B4-BE49-F238E27FC236}">
                      <a16:creationId xmlns:a16="http://schemas.microsoft.com/office/drawing/2014/main" id="{0DBBD9ED-EF11-4B0E-BB00-9A2CE03E8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Freeform 18">
                  <a:extLst>
                    <a:ext uri="{FF2B5EF4-FFF2-40B4-BE49-F238E27FC236}">
                      <a16:creationId xmlns:a16="http://schemas.microsoft.com/office/drawing/2014/main" id="{C426C6E3-2152-4545-9544-ED750EB74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39" name="Group 19">
                <a:extLst>
                  <a:ext uri="{FF2B5EF4-FFF2-40B4-BE49-F238E27FC236}">
                    <a16:creationId xmlns:a16="http://schemas.microsoft.com/office/drawing/2014/main" id="{68A1D268-8301-452A-B527-CE33900DE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40" name="Freeform 20">
                  <a:extLst>
                    <a:ext uri="{FF2B5EF4-FFF2-40B4-BE49-F238E27FC236}">
                      <a16:creationId xmlns:a16="http://schemas.microsoft.com/office/drawing/2014/main" id="{DB803E19-AE5F-4E67-9544-B58DE563A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Freeform 21">
                  <a:extLst>
                    <a:ext uri="{FF2B5EF4-FFF2-40B4-BE49-F238E27FC236}">
                      <a16:creationId xmlns:a16="http://schemas.microsoft.com/office/drawing/2014/main" id="{B6173B88-7F2E-4627-B46B-0706D0A53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42" name="Group 22">
              <a:extLst>
                <a:ext uri="{FF2B5EF4-FFF2-40B4-BE49-F238E27FC236}">
                  <a16:creationId xmlns:a16="http://schemas.microsoft.com/office/drawing/2014/main" id="{5BC2A8AC-06FA-4331-865A-BEA62AFC007D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143" name="Group 23">
                <a:extLst>
                  <a:ext uri="{FF2B5EF4-FFF2-40B4-BE49-F238E27FC236}">
                    <a16:creationId xmlns:a16="http://schemas.microsoft.com/office/drawing/2014/main" id="{BAB20409-253A-4103-A47F-6A8CE2C54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44" name="Freeform 24">
                  <a:extLst>
                    <a:ext uri="{FF2B5EF4-FFF2-40B4-BE49-F238E27FC236}">
                      <a16:creationId xmlns:a16="http://schemas.microsoft.com/office/drawing/2014/main" id="{64A6B1F4-8E15-46D0-8822-24788D845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Freeform 25">
                  <a:extLst>
                    <a:ext uri="{FF2B5EF4-FFF2-40B4-BE49-F238E27FC236}">
                      <a16:creationId xmlns:a16="http://schemas.microsoft.com/office/drawing/2014/main" id="{B0584648-6DA3-4A0A-923F-1935D4E31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46" name="Group 26">
                <a:extLst>
                  <a:ext uri="{FF2B5EF4-FFF2-40B4-BE49-F238E27FC236}">
                    <a16:creationId xmlns:a16="http://schemas.microsoft.com/office/drawing/2014/main" id="{359B5A51-6157-4F89-B02D-BF9ED9FB1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47" name="Freeform 27">
                  <a:extLst>
                    <a:ext uri="{FF2B5EF4-FFF2-40B4-BE49-F238E27FC236}">
                      <a16:creationId xmlns:a16="http://schemas.microsoft.com/office/drawing/2014/main" id="{DA72F945-A8D0-448D-AA4E-3228CF74A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8" name="Freeform 28">
                  <a:extLst>
                    <a:ext uri="{FF2B5EF4-FFF2-40B4-BE49-F238E27FC236}">
                      <a16:creationId xmlns:a16="http://schemas.microsoft.com/office/drawing/2014/main" id="{4D44AF7E-2B6D-4BAA-B69A-2F52C9A54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49" name="Group 29">
              <a:extLst>
                <a:ext uri="{FF2B5EF4-FFF2-40B4-BE49-F238E27FC236}">
                  <a16:creationId xmlns:a16="http://schemas.microsoft.com/office/drawing/2014/main" id="{5CA6BC3F-F4E5-4AEB-863C-E7847E648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150" name="Freeform 30">
                <a:extLst>
                  <a:ext uri="{FF2B5EF4-FFF2-40B4-BE49-F238E27FC236}">
                    <a16:creationId xmlns:a16="http://schemas.microsoft.com/office/drawing/2014/main" id="{90E04E75-2A30-4143-90AC-70F284889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1" name="Freeform 31">
                <a:extLst>
                  <a:ext uri="{FF2B5EF4-FFF2-40B4-BE49-F238E27FC236}">
                    <a16:creationId xmlns:a16="http://schemas.microsoft.com/office/drawing/2014/main" id="{B7A24394-2130-456D-83BE-B9EB38C75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52" name="Group 32">
            <a:extLst>
              <a:ext uri="{FF2B5EF4-FFF2-40B4-BE49-F238E27FC236}">
                <a16:creationId xmlns:a16="http://schemas.microsoft.com/office/drawing/2014/main" id="{FFC12E64-6BE6-4BA9-949E-7EB8C1A39DA0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1371600"/>
            <a:ext cx="981075" cy="1371600"/>
            <a:chOff x="2663" y="4740"/>
            <a:chExt cx="5477" cy="5892"/>
          </a:xfrm>
        </p:grpSpPr>
        <p:grpSp>
          <p:nvGrpSpPr>
            <p:cNvPr id="5153" name="Group 33">
              <a:extLst>
                <a:ext uri="{FF2B5EF4-FFF2-40B4-BE49-F238E27FC236}">
                  <a16:creationId xmlns:a16="http://schemas.microsoft.com/office/drawing/2014/main" id="{D5C00F8A-2F37-4405-9CDD-966D821E9DBF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154" name="Group 34">
                <a:extLst>
                  <a:ext uri="{FF2B5EF4-FFF2-40B4-BE49-F238E27FC236}">
                    <a16:creationId xmlns:a16="http://schemas.microsoft.com/office/drawing/2014/main" id="{656419A3-E853-477E-BEE8-16F237F35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55" name="Freeform 35">
                  <a:extLst>
                    <a:ext uri="{FF2B5EF4-FFF2-40B4-BE49-F238E27FC236}">
                      <a16:creationId xmlns:a16="http://schemas.microsoft.com/office/drawing/2014/main" id="{71542892-2441-47D6-8ECD-20366BB65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6" name="Freeform 36">
                  <a:extLst>
                    <a:ext uri="{FF2B5EF4-FFF2-40B4-BE49-F238E27FC236}">
                      <a16:creationId xmlns:a16="http://schemas.microsoft.com/office/drawing/2014/main" id="{F7B02FEF-D5C4-4024-B068-FE520D503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57" name="Group 37">
                <a:extLst>
                  <a:ext uri="{FF2B5EF4-FFF2-40B4-BE49-F238E27FC236}">
                    <a16:creationId xmlns:a16="http://schemas.microsoft.com/office/drawing/2014/main" id="{0219844F-972D-4F49-93CD-8205E0680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58" name="Freeform 38">
                  <a:extLst>
                    <a:ext uri="{FF2B5EF4-FFF2-40B4-BE49-F238E27FC236}">
                      <a16:creationId xmlns:a16="http://schemas.microsoft.com/office/drawing/2014/main" id="{ECE982F2-9302-47B2-AC8B-780F979EE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9" name="Freeform 39">
                  <a:extLst>
                    <a:ext uri="{FF2B5EF4-FFF2-40B4-BE49-F238E27FC236}">
                      <a16:creationId xmlns:a16="http://schemas.microsoft.com/office/drawing/2014/main" id="{70341BDA-8466-4C94-99DD-D7BB6FF06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60" name="Group 40">
              <a:extLst>
                <a:ext uri="{FF2B5EF4-FFF2-40B4-BE49-F238E27FC236}">
                  <a16:creationId xmlns:a16="http://schemas.microsoft.com/office/drawing/2014/main" id="{4BA554E6-8135-4B04-892A-E10051007E7F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161" name="Group 41">
                <a:extLst>
                  <a:ext uri="{FF2B5EF4-FFF2-40B4-BE49-F238E27FC236}">
                    <a16:creationId xmlns:a16="http://schemas.microsoft.com/office/drawing/2014/main" id="{13364CF9-A765-4DB0-9052-3698D14FC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62" name="Freeform 42">
                  <a:extLst>
                    <a:ext uri="{FF2B5EF4-FFF2-40B4-BE49-F238E27FC236}">
                      <a16:creationId xmlns:a16="http://schemas.microsoft.com/office/drawing/2014/main" id="{A2D56353-3EAE-42E2-A36F-8E94F40F4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3" name="Freeform 43">
                  <a:extLst>
                    <a:ext uri="{FF2B5EF4-FFF2-40B4-BE49-F238E27FC236}">
                      <a16:creationId xmlns:a16="http://schemas.microsoft.com/office/drawing/2014/main" id="{CC1E5D5D-BC8D-4D99-93B9-70FFBD274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64" name="Group 44">
                <a:extLst>
                  <a:ext uri="{FF2B5EF4-FFF2-40B4-BE49-F238E27FC236}">
                    <a16:creationId xmlns:a16="http://schemas.microsoft.com/office/drawing/2014/main" id="{A5895EA6-3EB2-4BF2-8784-31AC453FA5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65" name="Freeform 45">
                  <a:extLst>
                    <a:ext uri="{FF2B5EF4-FFF2-40B4-BE49-F238E27FC236}">
                      <a16:creationId xmlns:a16="http://schemas.microsoft.com/office/drawing/2014/main" id="{E126730E-01F9-403D-91B4-60954C779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6" name="Freeform 46">
                  <a:extLst>
                    <a:ext uri="{FF2B5EF4-FFF2-40B4-BE49-F238E27FC236}">
                      <a16:creationId xmlns:a16="http://schemas.microsoft.com/office/drawing/2014/main" id="{224B2763-5F37-41C0-ACF3-760277AE8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67" name="Group 47">
              <a:extLst>
                <a:ext uri="{FF2B5EF4-FFF2-40B4-BE49-F238E27FC236}">
                  <a16:creationId xmlns:a16="http://schemas.microsoft.com/office/drawing/2014/main" id="{0D48AAE0-6729-4D45-AB69-63C79DD47423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168" name="Group 48">
                <a:extLst>
                  <a:ext uri="{FF2B5EF4-FFF2-40B4-BE49-F238E27FC236}">
                    <a16:creationId xmlns:a16="http://schemas.microsoft.com/office/drawing/2014/main" id="{06D423B9-F868-4592-A6D0-5DDE513527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69" name="Freeform 49">
                  <a:extLst>
                    <a:ext uri="{FF2B5EF4-FFF2-40B4-BE49-F238E27FC236}">
                      <a16:creationId xmlns:a16="http://schemas.microsoft.com/office/drawing/2014/main" id="{4B7DE437-AD67-4EFC-9768-EC47AAD1A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0" name="Freeform 50">
                  <a:extLst>
                    <a:ext uri="{FF2B5EF4-FFF2-40B4-BE49-F238E27FC236}">
                      <a16:creationId xmlns:a16="http://schemas.microsoft.com/office/drawing/2014/main" id="{338E4053-9EFD-4FB0-937B-956FAE640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71" name="Group 51">
                <a:extLst>
                  <a:ext uri="{FF2B5EF4-FFF2-40B4-BE49-F238E27FC236}">
                    <a16:creationId xmlns:a16="http://schemas.microsoft.com/office/drawing/2014/main" id="{F38AABE7-3C2F-4954-B43D-CE1406E49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72" name="Freeform 52">
                  <a:extLst>
                    <a:ext uri="{FF2B5EF4-FFF2-40B4-BE49-F238E27FC236}">
                      <a16:creationId xmlns:a16="http://schemas.microsoft.com/office/drawing/2014/main" id="{073707D1-BCF0-4D07-ABAC-826541FBF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3" name="Freeform 53">
                  <a:extLst>
                    <a:ext uri="{FF2B5EF4-FFF2-40B4-BE49-F238E27FC236}">
                      <a16:creationId xmlns:a16="http://schemas.microsoft.com/office/drawing/2014/main" id="{9406B783-73CC-45B2-972E-F1AE3DC19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74" name="Group 54">
              <a:extLst>
                <a:ext uri="{FF2B5EF4-FFF2-40B4-BE49-F238E27FC236}">
                  <a16:creationId xmlns:a16="http://schemas.microsoft.com/office/drawing/2014/main" id="{027352EC-4412-47E0-8764-521D53CDE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175" name="Freeform 55">
                <a:extLst>
                  <a:ext uri="{FF2B5EF4-FFF2-40B4-BE49-F238E27FC236}">
                    <a16:creationId xmlns:a16="http://schemas.microsoft.com/office/drawing/2014/main" id="{C88B6CEC-494C-4BCD-843D-F7270ED92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6" name="Freeform 56">
                <a:extLst>
                  <a:ext uri="{FF2B5EF4-FFF2-40B4-BE49-F238E27FC236}">
                    <a16:creationId xmlns:a16="http://schemas.microsoft.com/office/drawing/2014/main" id="{61CE6128-757D-4208-839A-870C7FAAA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77" name="Group 57">
            <a:extLst>
              <a:ext uri="{FF2B5EF4-FFF2-40B4-BE49-F238E27FC236}">
                <a16:creationId xmlns:a16="http://schemas.microsoft.com/office/drawing/2014/main" id="{A6569FC7-F8FD-4588-AEF4-90057EC7991B}"/>
              </a:ext>
            </a:extLst>
          </p:cNvPr>
          <p:cNvGrpSpPr>
            <a:grpSpLocks/>
          </p:cNvGrpSpPr>
          <p:nvPr/>
        </p:nvGrpSpPr>
        <p:grpSpPr bwMode="auto">
          <a:xfrm>
            <a:off x="4235450" y="2628900"/>
            <a:ext cx="981075" cy="1371600"/>
            <a:chOff x="2663" y="4740"/>
            <a:chExt cx="5477" cy="5892"/>
          </a:xfrm>
        </p:grpSpPr>
        <p:grpSp>
          <p:nvGrpSpPr>
            <p:cNvPr id="5178" name="Group 58">
              <a:extLst>
                <a:ext uri="{FF2B5EF4-FFF2-40B4-BE49-F238E27FC236}">
                  <a16:creationId xmlns:a16="http://schemas.microsoft.com/office/drawing/2014/main" id="{FA9B8022-1261-4702-91C0-EBCA611B787F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179" name="Group 59">
                <a:extLst>
                  <a:ext uri="{FF2B5EF4-FFF2-40B4-BE49-F238E27FC236}">
                    <a16:creationId xmlns:a16="http://schemas.microsoft.com/office/drawing/2014/main" id="{7B53F96A-CCAF-42E8-A2B3-EDB7CF9232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80" name="Freeform 60">
                  <a:extLst>
                    <a:ext uri="{FF2B5EF4-FFF2-40B4-BE49-F238E27FC236}">
                      <a16:creationId xmlns:a16="http://schemas.microsoft.com/office/drawing/2014/main" id="{8CA2D4C4-7601-475D-AD90-72E9A85D3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1" name="Freeform 61">
                  <a:extLst>
                    <a:ext uri="{FF2B5EF4-FFF2-40B4-BE49-F238E27FC236}">
                      <a16:creationId xmlns:a16="http://schemas.microsoft.com/office/drawing/2014/main" id="{6487716B-2095-419E-ABFA-C5A8030FF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82" name="Group 62">
                <a:extLst>
                  <a:ext uri="{FF2B5EF4-FFF2-40B4-BE49-F238E27FC236}">
                    <a16:creationId xmlns:a16="http://schemas.microsoft.com/office/drawing/2014/main" id="{1FD9DC2D-2EEA-4334-AEA1-291EB1CA69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83" name="Freeform 63">
                  <a:extLst>
                    <a:ext uri="{FF2B5EF4-FFF2-40B4-BE49-F238E27FC236}">
                      <a16:creationId xmlns:a16="http://schemas.microsoft.com/office/drawing/2014/main" id="{B4A787C3-134D-44A9-BE5B-D53EADB5A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4" name="Freeform 64">
                  <a:extLst>
                    <a:ext uri="{FF2B5EF4-FFF2-40B4-BE49-F238E27FC236}">
                      <a16:creationId xmlns:a16="http://schemas.microsoft.com/office/drawing/2014/main" id="{3B6B4521-85F2-4FC9-AD9F-8022136E4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85" name="Group 65">
              <a:extLst>
                <a:ext uri="{FF2B5EF4-FFF2-40B4-BE49-F238E27FC236}">
                  <a16:creationId xmlns:a16="http://schemas.microsoft.com/office/drawing/2014/main" id="{25AFA6CB-3073-494C-8973-BA31B432726D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186" name="Group 66">
                <a:extLst>
                  <a:ext uri="{FF2B5EF4-FFF2-40B4-BE49-F238E27FC236}">
                    <a16:creationId xmlns:a16="http://schemas.microsoft.com/office/drawing/2014/main" id="{807AC72B-34B2-421E-AC82-3C3C489DF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87" name="Freeform 67">
                  <a:extLst>
                    <a:ext uri="{FF2B5EF4-FFF2-40B4-BE49-F238E27FC236}">
                      <a16:creationId xmlns:a16="http://schemas.microsoft.com/office/drawing/2014/main" id="{F684EB74-E74E-46C0-B850-779061046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8" name="Freeform 68">
                  <a:extLst>
                    <a:ext uri="{FF2B5EF4-FFF2-40B4-BE49-F238E27FC236}">
                      <a16:creationId xmlns:a16="http://schemas.microsoft.com/office/drawing/2014/main" id="{94B272EB-49E1-4F67-99E2-905A6DFA7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89" name="Group 69">
                <a:extLst>
                  <a:ext uri="{FF2B5EF4-FFF2-40B4-BE49-F238E27FC236}">
                    <a16:creationId xmlns:a16="http://schemas.microsoft.com/office/drawing/2014/main" id="{5D736CE5-C50E-4A10-A220-7E3B8A66CC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90" name="Freeform 70">
                  <a:extLst>
                    <a:ext uri="{FF2B5EF4-FFF2-40B4-BE49-F238E27FC236}">
                      <a16:creationId xmlns:a16="http://schemas.microsoft.com/office/drawing/2014/main" id="{B1848067-6C0D-4578-970A-A8CE0A64F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91" name="Freeform 71">
                  <a:extLst>
                    <a:ext uri="{FF2B5EF4-FFF2-40B4-BE49-F238E27FC236}">
                      <a16:creationId xmlns:a16="http://schemas.microsoft.com/office/drawing/2014/main" id="{FC42D60D-7D2F-42C2-ACCD-C82BA080A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92" name="Group 72">
              <a:extLst>
                <a:ext uri="{FF2B5EF4-FFF2-40B4-BE49-F238E27FC236}">
                  <a16:creationId xmlns:a16="http://schemas.microsoft.com/office/drawing/2014/main" id="{70DF91CF-86F3-4BF9-8C55-25C1633C295D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193" name="Group 73">
                <a:extLst>
                  <a:ext uri="{FF2B5EF4-FFF2-40B4-BE49-F238E27FC236}">
                    <a16:creationId xmlns:a16="http://schemas.microsoft.com/office/drawing/2014/main" id="{25C261E8-DDDD-43FC-AC26-1C78554C2B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194" name="Freeform 74">
                  <a:extLst>
                    <a:ext uri="{FF2B5EF4-FFF2-40B4-BE49-F238E27FC236}">
                      <a16:creationId xmlns:a16="http://schemas.microsoft.com/office/drawing/2014/main" id="{5C6CC724-E6D2-4161-92E0-B2EAA29CE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95" name="Freeform 75">
                  <a:extLst>
                    <a:ext uri="{FF2B5EF4-FFF2-40B4-BE49-F238E27FC236}">
                      <a16:creationId xmlns:a16="http://schemas.microsoft.com/office/drawing/2014/main" id="{C3F1887D-15B0-476F-BF0A-0AC2B8FA1D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96" name="Group 76">
                <a:extLst>
                  <a:ext uri="{FF2B5EF4-FFF2-40B4-BE49-F238E27FC236}">
                    <a16:creationId xmlns:a16="http://schemas.microsoft.com/office/drawing/2014/main" id="{BCE2C3F4-138F-4A80-9E27-1BF45279A9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197" name="Freeform 77">
                  <a:extLst>
                    <a:ext uri="{FF2B5EF4-FFF2-40B4-BE49-F238E27FC236}">
                      <a16:creationId xmlns:a16="http://schemas.microsoft.com/office/drawing/2014/main" id="{DCF0A2B4-D5AF-41AA-B7C2-342F9E087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98" name="Freeform 78">
                  <a:extLst>
                    <a:ext uri="{FF2B5EF4-FFF2-40B4-BE49-F238E27FC236}">
                      <a16:creationId xmlns:a16="http://schemas.microsoft.com/office/drawing/2014/main" id="{EBE387D4-6E6C-400F-8D5E-B12CB64F1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199" name="Group 79">
              <a:extLst>
                <a:ext uri="{FF2B5EF4-FFF2-40B4-BE49-F238E27FC236}">
                  <a16:creationId xmlns:a16="http://schemas.microsoft.com/office/drawing/2014/main" id="{73FA1766-B6A2-467D-AF16-CE5F88CD0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200" name="Freeform 80">
                <a:extLst>
                  <a:ext uri="{FF2B5EF4-FFF2-40B4-BE49-F238E27FC236}">
                    <a16:creationId xmlns:a16="http://schemas.microsoft.com/office/drawing/2014/main" id="{40D7AC1E-8EEE-4CB2-94D7-0B483C8DA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01" name="Freeform 81">
                <a:extLst>
                  <a:ext uri="{FF2B5EF4-FFF2-40B4-BE49-F238E27FC236}">
                    <a16:creationId xmlns:a16="http://schemas.microsoft.com/office/drawing/2014/main" id="{B29A1060-AA17-4DD7-B34B-B3645EF7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202" name="Group 82">
            <a:extLst>
              <a:ext uri="{FF2B5EF4-FFF2-40B4-BE49-F238E27FC236}">
                <a16:creationId xmlns:a16="http://schemas.microsoft.com/office/drawing/2014/main" id="{62895E70-1416-4D87-90A8-693FF7E588C7}"/>
              </a:ext>
            </a:extLst>
          </p:cNvPr>
          <p:cNvGrpSpPr>
            <a:grpSpLocks/>
          </p:cNvGrpSpPr>
          <p:nvPr/>
        </p:nvGrpSpPr>
        <p:grpSpPr bwMode="auto">
          <a:xfrm>
            <a:off x="4235450" y="4114800"/>
            <a:ext cx="981075" cy="1371600"/>
            <a:chOff x="2663" y="4740"/>
            <a:chExt cx="5477" cy="5892"/>
          </a:xfrm>
        </p:grpSpPr>
        <p:grpSp>
          <p:nvGrpSpPr>
            <p:cNvPr id="5203" name="Group 83">
              <a:extLst>
                <a:ext uri="{FF2B5EF4-FFF2-40B4-BE49-F238E27FC236}">
                  <a16:creationId xmlns:a16="http://schemas.microsoft.com/office/drawing/2014/main" id="{7F5F0513-AC1C-4BB3-A53D-5C868B2176E7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204" name="Group 84">
                <a:extLst>
                  <a:ext uri="{FF2B5EF4-FFF2-40B4-BE49-F238E27FC236}">
                    <a16:creationId xmlns:a16="http://schemas.microsoft.com/office/drawing/2014/main" id="{CFAD9CA6-3CC9-4E6F-9B67-61C417F22E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05" name="Freeform 85">
                  <a:extLst>
                    <a:ext uri="{FF2B5EF4-FFF2-40B4-BE49-F238E27FC236}">
                      <a16:creationId xmlns:a16="http://schemas.microsoft.com/office/drawing/2014/main" id="{E96C5AED-BBEE-43DE-8950-275B0E57A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06" name="Freeform 86">
                  <a:extLst>
                    <a:ext uri="{FF2B5EF4-FFF2-40B4-BE49-F238E27FC236}">
                      <a16:creationId xmlns:a16="http://schemas.microsoft.com/office/drawing/2014/main" id="{A59319BA-341E-420B-9877-4785A4F74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07" name="Group 87">
                <a:extLst>
                  <a:ext uri="{FF2B5EF4-FFF2-40B4-BE49-F238E27FC236}">
                    <a16:creationId xmlns:a16="http://schemas.microsoft.com/office/drawing/2014/main" id="{6806F9DA-2AA4-45F6-B0AE-4916A12BD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08" name="Freeform 88">
                  <a:extLst>
                    <a:ext uri="{FF2B5EF4-FFF2-40B4-BE49-F238E27FC236}">
                      <a16:creationId xmlns:a16="http://schemas.microsoft.com/office/drawing/2014/main" id="{F35D3026-9BEA-4381-9141-71AD506AD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09" name="Freeform 89">
                  <a:extLst>
                    <a:ext uri="{FF2B5EF4-FFF2-40B4-BE49-F238E27FC236}">
                      <a16:creationId xmlns:a16="http://schemas.microsoft.com/office/drawing/2014/main" id="{8E88835E-1027-4853-8AA1-74BA0055B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10" name="Group 90">
              <a:extLst>
                <a:ext uri="{FF2B5EF4-FFF2-40B4-BE49-F238E27FC236}">
                  <a16:creationId xmlns:a16="http://schemas.microsoft.com/office/drawing/2014/main" id="{9B2F896A-B391-4E5F-947C-4A6AF3BE59DB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211" name="Group 91">
                <a:extLst>
                  <a:ext uri="{FF2B5EF4-FFF2-40B4-BE49-F238E27FC236}">
                    <a16:creationId xmlns:a16="http://schemas.microsoft.com/office/drawing/2014/main" id="{26EEC781-D878-4485-8E97-7FC4855D7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12" name="Freeform 92">
                  <a:extLst>
                    <a:ext uri="{FF2B5EF4-FFF2-40B4-BE49-F238E27FC236}">
                      <a16:creationId xmlns:a16="http://schemas.microsoft.com/office/drawing/2014/main" id="{480AEAED-7FFF-41B1-9506-026CCEEA9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13" name="Freeform 93">
                  <a:extLst>
                    <a:ext uri="{FF2B5EF4-FFF2-40B4-BE49-F238E27FC236}">
                      <a16:creationId xmlns:a16="http://schemas.microsoft.com/office/drawing/2014/main" id="{63CCFFF2-EF38-485B-A23F-FA9F6581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14" name="Group 94">
                <a:extLst>
                  <a:ext uri="{FF2B5EF4-FFF2-40B4-BE49-F238E27FC236}">
                    <a16:creationId xmlns:a16="http://schemas.microsoft.com/office/drawing/2014/main" id="{D78E5D76-BDD2-4426-825E-05E9E4910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15" name="Freeform 95">
                  <a:extLst>
                    <a:ext uri="{FF2B5EF4-FFF2-40B4-BE49-F238E27FC236}">
                      <a16:creationId xmlns:a16="http://schemas.microsoft.com/office/drawing/2014/main" id="{909A77A7-F077-442C-A265-CE1C0C7FB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16" name="Freeform 96">
                  <a:extLst>
                    <a:ext uri="{FF2B5EF4-FFF2-40B4-BE49-F238E27FC236}">
                      <a16:creationId xmlns:a16="http://schemas.microsoft.com/office/drawing/2014/main" id="{E53A2E68-DAA5-40BC-A5DE-1D216A4D3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17" name="Group 97">
              <a:extLst>
                <a:ext uri="{FF2B5EF4-FFF2-40B4-BE49-F238E27FC236}">
                  <a16:creationId xmlns:a16="http://schemas.microsoft.com/office/drawing/2014/main" id="{BA689315-16C1-465E-9FE5-7CFD604F86C8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218" name="Group 98">
                <a:extLst>
                  <a:ext uri="{FF2B5EF4-FFF2-40B4-BE49-F238E27FC236}">
                    <a16:creationId xmlns:a16="http://schemas.microsoft.com/office/drawing/2014/main" id="{5AF4FC5C-45A6-4660-9A41-B31FE06E25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19" name="Freeform 99">
                  <a:extLst>
                    <a:ext uri="{FF2B5EF4-FFF2-40B4-BE49-F238E27FC236}">
                      <a16:creationId xmlns:a16="http://schemas.microsoft.com/office/drawing/2014/main" id="{F4014E05-2596-4590-9F13-ACA7DD16F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20" name="Freeform 100">
                  <a:extLst>
                    <a:ext uri="{FF2B5EF4-FFF2-40B4-BE49-F238E27FC236}">
                      <a16:creationId xmlns:a16="http://schemas.microsoft.com/office/drawing/2014/main" id="{CD551CFF-2137-4DF9-82D3-544E6273A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21" name="Group 101">
                <a:extLst>
                  <a:ext uri="{FF2B5EF4-FFF2-40B4-BE49-F238E27FC236}">
                    <a16:creationId xmlns:a16="http://schemas.microsoft.com/office/drawing/2014/main" id="{170B9309-909C-4274-8A35-38F9FEEF4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22" name="Freeform 102">
                  <a:extLst>
                    <a:ext uri="{FF2B5EF4-FFF2-40B4-BE49-F238E27FC236}">
                      <a16:creationId xmlns:a16="http://schemas.microsoft.com/office/drawing/2014/main" id="{97D7F483-977C-478C-B12B-A1E44DDB7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23" name="Freeform 103">
                  <a:extLst>
                    <a:ext uri="{FF2B5EF4-FFF2-40B4-BE49-F238E27FC236}">
                      <a16:creationId xmlns:a16="http://schemas.microsoft.com/office/drawing/2014/main" id="{A64A137E-A27B-49D1-9ED6-9EE041696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24" name="Group 104">
              <a:extLst>
                <a:ext uri="{FF2B5EF4-FFF2-40B4-BE49-F238E27FC236}">
                  <a16:creationId xmlns:a16="http://schemas.microsoft.com/office/drawing/2014/main" id="{EB6A42CA-9295-41E2-A987-12DD50DC70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225" name="Freeform 105">
                <a:extLst>
                  <a:ext uri="{FF2B5EF4-FFF2-40B4-BE49-F238E27FC236}">
                    <a16:creationId xmlns:a16="http://schemas.microsoft.com/office/drawing/2014/main" id="{88E03ADC-CFA8-4137-8AAB-01DA35A42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6" name="Freeform 106">
                <a:extLst>
                  <a:ext uri="{FF2B5EF4-FFF2-40B4-BE49-F238E27FC236}">
                    <a16:creationId xmlns:a16="http://schemas.microsoft.com/office/drawing/2014/main" id="{84EEB968-5739-4CF6-8D3E-CF7D67CA2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227" name="Group 107">
            <a:extLst>
              <a:ext uri="{FF2B5EF4-FFF2-40B4-BE49-F238E27FC236}">
                <a16:creationId xmlns:a16="http://schemas.microsoft.com/office/drawing/2014/main" id="{75A0AB8C-5298-4BA6-B4DC-F4C1F2F3F0F5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1371600"/>
            <a:ext cx="982663" cy="1371600"/>
            <a:chOff x="2663" y="4740"/>
            <a:chExt cx="5477" cy="5892"/>
          </a:xfrm>
        </p:grpSpPr>
        <p:grpSp>
          <p:nvGrpSpPr>
            <p:cNvPr id="5228" name="Group 108">
              <a:extLst>
                <a:ext uri="{FF2B5EF4-FFF2-40B4-BE49-F238E27FC236}">
                  <a16:creationId xmlns:a16="http://schemas.microsoft.com/office/drawing/2014/main" id="{2ADB86CB-0607-4FF6-9541-B5FDA013BAD5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229" name="Group 109">
                <a:extLst>
                  <a:ext uri="{FF2B5EF4-FFF2-40B4-BE49-F238E27FC236}">
                    <a16:creationId xmlns:a16="http://schemas.microsoft.com/office/drawing/2014/main" id="{1FE9AE8B-3A50-4A3D-98CD-E3BF1D8CE3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30" name="Freeform 110">
                  <a:extLst>
                    <a:ext uri="{FF2B5EF4-FFF2-40B4-BE49-F238E27FC236}">
                      <a16:creationId xmlns:a16="http://schemas.microsoft.com/office/drawing/2014/main" id="{64895444-7F94-45BF-8B0E-D32829DC5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31" name="Freeform 111">
                  <a:extLst>
                    <a:ext uri="{FF2B5EF4-FFF2-40B4-BE49-F238E27FC236}">
                      <a16:creationId xmlns:a16="http://schemas.microsoft.com/office/drawing/2014/main" id="{B1C7780D-39AE-4271-BBF2-38E22E647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32" name="Group 112">
                <a:extLst>
                  <a:ext uri="{FF2B5EF4-FFF2-40B4-BE49-F238E27FC236}">
                    <a16:creationId xmlns:a16="http://schemas.microsoft.com/office/drawing/2014/main" id="{4BFC5554-D74E-49F8-987C-59CE19A61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33" name="Freeform 113">
                  <a:extLst>
                    <a:ext uri="{FF2B5EF4-FFF2-40B4-BE49-F238E27FC236}">
                      <a16:creationId xmlns:a16="http://schemas.microsoft.com/office/drawing/2014/main" id="{5A867277-1E98-4813-83DA-CC48C73DB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34" name="Freeform 114">
                  <a:extLst>
                    <a:ext uri="{FF2B5EF4-FFF2-40B4-BE49-F238E27FC236}">
                      <a16:creationId xmlns:a16="http://schemas.microsoft.com/office/drawing/2014/main" id="{90BFA256-02CF-46BA-B6A3-375146AF3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35" name="Group 115">
              <a:extLst>
                <a:ext uri="{FF2B5EF4-FFF2-40B4-BE49-F238E27FC236}">
                  <a16:creationId xmlns:a16="http://schemas.microsoft.com/office/drawing/2014/main" id="{E417CE75-A809-4E96-BD90-8660ED6F2771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236" name="Group 116">
                <a:extLst>
                  <a:ext uri="{FF2B5EF4-FFF2-40B4-BE49-F238E27FC236}">
                    <a16:creationId xmlns:a16="http://schemas.microsoft.com/office/drawing/2014/main" id="{9618E7AD-A313-458F-B110-F78A8C0D60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37" name="Freeform 117">
                  <a:extLst>
                    <a:ext uri="{FF2B5EF4-FFF2-40B4-BE49-F238E27FC236}">
                      <a16:creationId xmlns:a16="http://schemas.microsoft.com/office/drawing/2014/main" id="{3B0F5214-6CAC-48E5-89A5-9E9E74494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38" name="Freeform 118">
                  <a:extLst>
                    <a:ext uri="{FF2B5EF4-FFF2-40B4-BE49-F238E27FC236}">
                      <a16:creationId xmlns:a16="http://schemas.microsoft.com/office/drawing/2014/main" id="{A4C596E2-1314-4D52-A116-B10EABA47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39" name="Group 119">
                <a:extLst>
                  <a:ext uri="{FF2B5EF4-FFF2-40B4-BE49-F238E27FC236}">
                    <a16:creationId xmlns:a16="http://schemas.microsoft.com/office/drawing/2014/main" id="{AF4004FB-1DCD-4433-B47C-6A3B1500B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40" name="Freeform 120">
                  <a:extLst>
                    <a:ext uri="{FF2B5EF4-FFF2-40B4-BE49-F238E27FC236}">
                      <a16:creationId xmlns:a16="http://schemas.microsoft.com/office/drawing/2014/main" id="{512358B9-784C-4B85-B54B-4ABEE8FA9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1" name="Freeform 121">
                  <a:extLst>
                    <a:ext uri="{FF2B5EF4-FFF2-40B4-BE49-F238E27FC236}">
                      <a16:creationId xmlns:a16="http://schemas.microsoft.com/office/drawing/2014/main" id="{EEF80415-B545-4163-9A8C-29E433AB9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42" name="Group 122">
              <a:extLst>
                <a:ext uri="{FF2B5EF4-FFF2-40B4-BE49-F238E27FC236}">
                  <a16:creationId xmlns:a16="http://schemas.microsoft.com/office/drawing/2014/main" id="{E9D828F5-D407-4BE9-9914-0BA0A1EE7770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243" name="Group 123">
                <a:extLst>
                  <a:ext uri="{FF2B5EF4-FFF2-40B4-BE49-F238E27FC236}">
                    <a16:creationId xmlns:a16="http://schemas.microsoft.com/office/drawing/2014/main" id="{5E98CDD4-1A54-4E2C-9817-BA548643E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44" name="Freeform 124">
                  <a:extLst>
                    <a:ext uri="{FF2B5EF4-FFF2-40B4-BE49-F238E27FC236}">
                      <a16:creationId xmlns:a16="http://schemas.microsoft.com/office/drawing/2014/main" id="{47588F2B-DE1C-48B7-B874-C77E84CB8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5" name="Freeform 125">
                  <a:extLst>
                    <a:ext uri="{FF2B5EF4-FFF2-40B4-BE49-F238E27FC236}">
                      <a16:creationId xmlns:a16="http://schemas.microsoft.com/office/drawing/2014/main" id="{B8FF696D-6A4D-4009-A755-DE8904F20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46" name="Group 126">
                <a:extLst>
                  <a:ext uri="{FF2B5EF4-FFF2-40B4-BE49-F238E27FC236}">
                    <a16:creationId xmlns:a16="http://schemas.microsoft.com/office/drawing/2014/main" id="{3B9A4A14-213A-4109-A515-8409D229F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47" name="Freeform 127">
                  <a:extLst>
                    <a:ext uri="{FF2B5EF4-FFF2-40B4-BE49-F238E27FC236}">
                      <a16:creationId xmlns:a16="http://schemas.microsoft.com/office/drawing/2014/main" id="{2B8B31F2-29E0-4F09-B6A1-9EE53B571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8" name="Freeform 128">
                  <a:extLst>
                    <a:ext uri="{FF2B5EF4-FFF2-40B4-BE49-F238E27FC236}">
                      <a16:creationId xmlns:a16="http://schemas.microsoft.com/office/drawing/2014/main" id="{C1DDA0FB-76FC-4BD3-98CD-2276287E8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49" name="Group 129">
              <a:extLst>
                <a:ext uri="{FF2B5EF4-FFF2-40B4-BE49-F238E27FC236}">
                  <a16:creationId xmlns:a16="http://schemas.microsoft.com/office/drawing/2014/main" id="{A06C52B5-BD0F-4655-BD6F-EA52EDAFA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250" name="Freeform 130">
                <a:extLst>
                  <a:ext uri="{FF2B5EF4-FFF2-40B4-BE49-F238E27FC236}">
                    <a16:creationId xmlns:a16="http://schemas.microsoft.com/office/drawing/2014/main" id="{BE2DF9D6-A83E-40E9-98B7-BCCDA5008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1" name="Freeform 131">
                <a:extLst>
                  <a:ext uri="{FF2B5EF4-FFF2-40B4-BE49-F238E27FC236}">
                    <a16:creationId xmlns:a16="http://schemas.microsoft.com/office/drawing/2014/main" id="{51D9E0EF-73E2-4E4C-88D3-0609BC351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252" name="Group 132">
            <a:extLst>
              <a:ext uri="{FF2B5EF4-FFF2-40B4-BE49-F238E27FC236}">
                <a16:creationId xmlns:a16="http://schemas.microsoft.com/office/drawing/2014/main" id="{96DF03D0-74EB-4D9A-A206-95510ABBB3B6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1371600"/>
            <a:ext cx="981075" cy="1371600"/>
            <a:chOff x="2663" y="4740"/>
            <a:chExt cx="5477" cy="5892"/>
          </a:xfrm>
        </p:grpSpPr>
        <p:grpSp>
          <p:nvGrpSpPr>
            <p:cNvPr id="5253" name="Group 133">
              <a:extLst>
                <a:ext uri="{FF2B5EF4-FFF2-40B4-BE49-F238E27FC236}">
                  <a16:creationId xmlns:a16="http://schemas.microsoft.com/office/drawing/2014/main" id="{4084F07C-CAA9-474E-BD49-551DC039C199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254" name="Group 134">
                <a:extLst>
                  <a:ext uri="{FF2B5EF4-FFF2-40B4-BE49-F238E27FC236}">
                    <a16:creationId xmlns:a16="http://schemas.microsoft.com/office/drawing/2014/main" id="{BB5B6660-85D6-462B-8F15-268D73135E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55" name="Freeform 135">
                  <a:extLst>
                    <a:ext uri="{FF2B5EF4-FFF2-40B4-BE49-F238E27FC236}">
                      <a16:creationId xmlns:a16="http://schemas.microsoft.com/office/drawing/2014/main" id="{2FFD430E-5589-4EB3-BD2C-7ADA3AC12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6" name="Freeform 136">
                  <a:extLst>
                    <a:ext uri="{FF2B5EF4-FFF2-40B4-BE49-F238E27FC236}">
                      <a16:creationId xmlns:a16="http://schemas.microsoft.com/office/drawing/2014/main" id="{6BAC195B-A08C-4D42-9FAE-085D3A388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57" name="Group 137">
                <a:extLst>
                  <a:ext uri="{FF2B5EF4-FFF2-40B4-BE49-F238E27FC236}">
                    <a16:creationId xmlns:a16="http://schemas.microsoft.com/office/drawing/2014/main" id="{8C79969A-B863-451D-9927-FA2C8634B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58" name="Freeform 138">
                  <a:extLst>
                    <a:ext uri="{FF2B5EF4-FFF2-40B4-BE49-F238E27FC236}">
                      <a16:creationId xmlns:a16="http://schemas.microsoft.com/office/drawing/2014/main" id="{DD4FEC87-987D-43D1-A16C-67E37A9E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9" name="Freeform 139">
                  <a:extLst>
                    <a:ext uri="{FF2B5EF4-FFF2-40B4-BE49-F238E27FC236}">
                      <a16:creationId xmlns:a16="http://schemas.microsoft.com/office/drawing/2014/main" id="{E72FEA67-11E2-411E-B3FA-B04CD4CD7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60" name="Group 140">
              <a:extLst>
                <a:ext uri="{FF2B5EF4-FFF2-40B4-BE49-F238E27FC236}">
                  <a16:creationId xmlns:a16="http://schemas.microsoft.com/office/drawing/2014/main" id="{8917A8C3-A303-46A3-84E0-6DC125FFDBE0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261" name="Group 141">
                <a:extLst>
                  <a:ext uri="{FF2B5EF4-FFF2-40B4-BE49-F238E27FC236}">
                    <a16:creationId xmlns:a16="http://schemas.microsoft.com/office/drawing/2014/main" id="{9C9E556B-726E-4BDB-86CC-9A637CEC7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62" name="Freeform 142">
                  <a:extLst>
                    <a:ext uri="{FF2B5EF4-FFF2-40B4-BE49-F238E27FC236}">
                      <a16:creationId xmlns:a16="http://schemas.microsoft.com/office/drawing/2014/main" id="{CCA2A3FB-9B85-4D83-A1B3-2A0126984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3" name="Freeform 143">
                  <a:extLst>
                    <a:ext uri="{FF2B5EF4-FFF2-40B4-BE49-F238E27FC236}">
                      <a16:creationId xmlns:a16="http://schemas.microsoft.com/office/drawing/2014/main" id="{61D9C004-7AEC-499D-BFDA-07EB8A1DC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64" name="Group 144">
                <a:extLst>
                  <a:ext uri="{FF2B5EF4-FFF2-40B4-BE49-F238E27FC236}">
                    <a16:creationId xmlns:a16="http://schemas.microsoft.com/office/drawing/2014/main" id="{D5F54846-0B78-4CE4-B404-ED3A1F715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65" name="Freeform 145">
                  <a:extLst>
                    <a:ext uri="{FF2B5EF4-FFF2-40B4-BE49-F238E27FC236}">
                      <a16:creationId xmlns:a16="http://schemas.microsoft.com/office/drawing/2014/main" id="{DF1050D2-0969-47C8-8320-04F2A2729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6" name="Freeform 146">
                  <a:extLst>
                    <a:ext uri="{FF2B5EF4-FFF2-40B4-BE49-F238E27FC236}">
                      <a16:creationId xmlns:a16="http://schemas.microsoft.com/office/drawing/2014/main" id="{BB9E1448-1B58-4C6E-AC27-E5E31A147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67" name="Group 147">
              <a:extLst>
                <a:ext uri="{FF2B5EF4-FFF2-40B4-BE49-F238E27FC236}">
                  <a16:creationId xmlns:a16="http://schemas.microsoft.com/office/drawing/2014/main" id="{B72978DD-8AC5-4C22-A5B0-DF1634E624CE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268" name="Group 148">
                <a:extLst>
                  <a:ext uri="{FF2B5EF4-FFF2-40B4-BE49-F238E27FC236}">
                    <a16:creationId xmlns:a16="http://schemas.microsoft.com/office/drawing/2014/main" id="{DBB5F46B-1D75-44C6-BB2C-C994E97CC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69" name="Freeform 149">
                  <a:extLst>
                    <a:ext uri="{FF2B5EF4-FFF2-40B4-BE49-F238E27FC236}">
                      <a16:creationId xmlns:a16="http://schemas.microsoft.com/office/drawing/2014/main" id="{36A54A36-0F5E-49D7-B58C-C0B843349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70" name="Freeform 150">
                  <a:extLst>
                    <a:ext uri="{FF2B5EF4-FFF2-40B4-BE49-F238E27FC236}">
                      <a16:creationId xmlns:a16="http://schemas.microsoft.com/office/drawing/2014/main" id="{35958114-EAE0-4E91-B9E8-B09EA9074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71" name="Group 151">
                <a:extLst>
                  <a:ext uri="{FF2B5EF4-FFF2-40B4-BE49-F238E27FC236}">
                    <a16:creationId xmlns:a16="http://schemas.microsoft.com/office/drawing/2014/main" id="{3CE13DE4-1442-4579-AD60-5AB4B1AEF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72" name="Freeform 152">
                  <a:extLst>
                    <a:ext uri="{FF2B5EF4-FFF2-40B4-BE49-F238E27FC236}">
                      <a16:creationId xmlns:a16="http://schemas.microsoft.com/office/drawing/2014/main" id="{7715554E-3FE4-45AB-A451-4242A983E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73" name="Freeform 153">
                  <a:extLst>
                    <a:ext uri="{FF2B5EF4-FFF2-40B4-BE49-F238E27FC236}">
                      <a16:creationId xmlns:a16="http://schemas.microsoft.com/office/drawing/2014/main" id="{FD3ACD62-EF87-47C6-9609-EF9B11C4D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74" name="Group 154">
              <a:extLst>
                <a:ext uri="{FF2B5EF4-FFF2-40B4-BE49-F238E27FC236}">
                  <a16:creationId xmlns:a16="http://schemas.microsoft.com/office/drawing/2014/main" id="{E395C932-A22A-4054-86D6-E3A11846D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275" name="Freeform 155">
                <a:extLst>
                  <a:ext uri="{FF2B5EF4-FFF2-40B4-BE49-F238E27FC236}">
                    <a16:creationId xmlns:a16="http://schemas.microsoft.com/office/drawing/2014/main" id="{4C1062EB-931F-4F76-9EC1-4930F96E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6" name="Freeform 156">
                <a:extLst>
                  <a:ext uri="{FF2B5EF4-FFF2-40B4-BE49-F238E27FC236}">
                    <a16:creationId xmlns:a16="http://schemas.microsoft.com/office/drawing/2014/main" id="{40747C7C-BD2F-4EA6-B93D-36AD947B2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277" name="Group 157">
            <a:extLst>
              <a:ext uri="{FF2B5EF4-FFF2-40B4-BE49-F238E27FC236}">
                <a16:creationId xmlns:a16="http://schemas.microsoft.com/office/drawing/2014/main" id="{524C1BD8-23C7-4C01-97A8-8211AD4193CB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628900"/>
            <a:ext cx="982663" cy="1371600"/>
            <a:chOff x="2663" y="4740"/>
            <a:chExt cx="5477" cy="5892"/>
          </a:xfrm>
        </p:grpSpPr>
        <p:grpSp>
          <p:nvGrpSpPr>
            <p:cNvPr id="5278" name="Group 158">
              <a:extLst>
                <a:ext uri="{FF2B5EF4-FFF2-40B4-BE49-F238E27FC236}">
                  <a16:creationId xmlns:a16="http://schemas.microsoft.com/office/drawing/2014/main" id="{B7C185FC-1B42-4AFB-95E6-6D30149EB78B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279" name="Group 159">
                <a:extLst>
                  <a:ext uri="{FF2B5EF4-FFF2-40B4-BE49-F238E27FC236}">
                    <a16:creationId xmlns:a16="http://schemas.microsoft.com/office/drawing/2014/main" id="{CA1D208B-6C85-4606-B582-DD80D05B6A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80" name="Freeform 160">
                  <a:extLst>
                    <a:ext uri="{FF2B5EF4-FFF2-40B4-BE49-F238E27FC236}">
                      <a16:creationId xmlns:a16="http://schemas.microsoft.com/office/drawing/2014/main" id="{0BC1FC30-7E53-4566-B6FC-1217B353C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81" name="Freeform 161">
                  <a:extLst>
                    <a:ext uri="{FF2B5EF4-FFF2-40B4-BE49-F238E27FC236}">
                      <a16:creationId xmlns:a16="http://schemas.microsoft.com/office/drawing/2014/main" id="{71384B91-94D7-4E6D-B24A-18769C01E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82" name="Group 162">
                <a:extLst>
                  <a:ext uri="{FF2B5EF4-FFF2-40B4-BE49-F238E27FC236}">
                    <a16:creationId xmlns:a16="http://schemas.microsoft.com/office/drawing/2014/main" id="{2958D720-DEA2-42B2-817F-DAC6E17C60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83" name="Freeform 163">
                  <a:extLst>
                    <a:ext uri="{FF2B5EF4-FFF2-40B4-BE49-F238E27FC236}">
                      <a16:creationId xmlns:a16="http://schemas.microsoft.com/office/drawing/2014/main" id="{D2A6EF4A-BAE8-46D3-B229-343188D05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84" name="Freeform 164">
                  <a:extLst>
                    <a:ext uri="{FF2B5EF4-FFF2-40B4-BE49-F238E27FC236}">
                      <a16:creationId xmlns:a16="http://schemas.microsoft.com/office/drawing/2014/main" id="{6B58BD23-6C68-4C0B-8FFC-E0C9B3C50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85" name="Group 165">
              <a:extLst>
                <a:ext uri="{FF2B5EF4-FFF2-40B4-BE49-F238E27FC236}">
                  <a16:creationId xmlns:a16="http://schemas.microsoft.com/office/drawing/2014/main" id="{C4A38290-CB26-45F2-8B77-D64DF1F7EFC5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286" name="Group 166">
                <a:extLst>
                  <a:ext uri="{FF2B5EF4-FFF2-40B4-BE49-F238E27FC236}">
                    <a16:creationId xmlns:a16="http://schemas.microsoft.com/office/drawing/2014/main" id="{E79B08FC-7050-462F-9A4B-4C5A68E215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87" name="Freeform 167">
                  <a:extLst>
                    <a:ext uri="{FF2B5EF4-FFF2-40B4-BE49-F238E27FC236}">
                      <a16:creationId xmlns:a16="http://schemas.microsoft.com/office/drawing/2014/main" id="{8FBA1E65-3DFF-4096-90E4-AF409BC8C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88" name="Freeform 168">
                  <a:extLst>
                    <a:ext uri="{FF2B5EF4-FFF2-40B4-BE49-F238E27FC236}">
                      <a16:creationId xmlns:a16="http://schemas.microsoft.com/office/drawing/2014/main" id="{6660A735-502F-4AF4-B1F1-6F95A066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89" name="Group 169">
                <a:extLst>
                  <a:ext uri="{FF2B5EF4-FFF2-40B4-BE49-F238E27FC236}">
                    <a16:creationId xmlns:a16="http://schemas.microsoft.com/office/drawing/2014/main" id="{96CE289E-EC20-4113-82FE-9EBD45430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90" name="Freeform 170">
                  <a:extLst>
                    <a:ext uri="{FF2B5EF4-FFF2-40B4-BE49-F238E27FC236}">
                      <a16:creationId xmlns:a16="http://schemas.microsoft.com/office/drawing/2014/main" id="{A98DB630-2862-401A-9820-612715129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91" name="Freeform 171">
                  <a:extLst>
                    <a:ext uri="{FF2B5EF4-FFF2-40B4-BE49-F238E27FC236}">
                      <a16:creationId xmlns:a16="http://schemas.microsoft.com/office/drawing/2014/main" id="{E02C1168-C81E-46EB-8F6E-2AA2B7FB4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92" name="Group 172">
              <a:extLst>
                <a:ext uri="{FF2B5EF4-FFF2-40B4-BE49-F238E27FC236}">
                  <a16:creationId xmlns:a16="http://schemas.microsoft.com/office/drawing/2014/main" id="{8CDD3862-8513-4E0A-9DCD-5BB00CC69E47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293" name="Group 173">
                <a:extLst>
                  <a:ext uri="{FF2B5EF4-FFF2-40B4-BE49-F238E27FC236}">
                    <a16:creationId xmlns:a16="http://schemas.microsoft.com/office/drawing/2014/main" id="{3A38B674-CE6C-47BD-8EB4-7C2A99A2F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294" name="Freeform 174">
                  <a:extLst>
                    <a:ext uri="{FF2B5EF4-FFF2-40B4-BE49-F238E27FC236}">
                      <a16:creationId xmlns:a16="http://schemas.microsoft.com/office/drawing/2014/main" id="{71607E09-0642-4A16-90C6-8D90C24D5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95" name="Freeform 175">
                  <a:extLst>
                    <a:ext uri="{FF2B5EF4-FFF2-40B4-BE49-F238E27FC236}">
                      <a16:creationId xmlns:a16="http://schemas.microsoft.com/office/drawing/2014/main" id="{B58EFE6A-C284-407A-A81B-B128C8889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296" name="Group 176">
                <a:extLst>
                  <a:ext uri="{FF2B5EF4-FFF2-40B4-BE49-F238E27FC236}">
                    <a16:creationId xmlns:a16="http://schemas.microsoft.com/office/drawing/2014/main" id="{A3B555C5-9679-4759-97B8-6E6E76139C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297" name="Freeform 177">
                  <a:extLst>
                    <a:ext uri="{FF2B5EF4-FFF2-40B4-BE49-F238E27FC236}">
                      <a16:creationId xmlns:a16="http://schemas.microsoft.com/office/drawing/2014/main" id="{A2AEA655-CC0B-47B2-A544-8F2F8E2DB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98" name="Freeform 178">
                  <a:extLst>
                    <a:ext uri="{FF2B5EF4-FFF2-40B4-BE49-F238E27FC236}">
                      <a16:creationId xmlns:a16="http://schemas.microsoft.com/office/drawing/2014/main" id="{2C698247-EFEA-4872-80C1-4C8858F5D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299" name="Group 179">
              <a:extLst>
                <a:ext uri="{FF2B5EF4-FFF2-40B4-BE49-F238E27FC236}">
                  <a16:creationId xmlns:a16="http://schemas.microsoft.com/office/drawing/2014/main" id="{B3EF9C34-3BB1-4C70-88AC-91FC83044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300" name="Freeform 180">
                <a:extLst>
                  <a:ext uri="{FF2B5EF4-FFF2-40B4-BE49-F238E27FC236}">
                    <a16:creationId xmlns:a16="http://schemas.microsoft.com/office/drawing/2014/main" id="{A0C3EF87-5A85-47C3-8606-12AC0D3E3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1" name="Freeform 181">
                <a:extLst>
                  <a:ext uri="{FF2B5EF4-FFF2-40B4-BE49-F238E27FC236}">
                    <a16:creationId xmlns:a16="http://schemas.microsoft.com/office/drawing/2014/main" id="{BF9916B4-071B-4CD8-9B82-6A266B11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302" name="Group 182">
            <a:extLst>
              <a:ext uri="{FF2B5EF4-FFF2-40B4-BE49-F238E27FC236}">
                <a16:creationId xmlns:a16="http://schemas.microsoft.com/office/drawing/2014/main" id="{F1B52480-A9D7-4EA9-BB5B-F87316D7358B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2628900"/>
            <a:ext cx="981075" cy="1371600"/>
            <a:chOff x="2663" y="4740"/>
            <a:chExt cx="5477" cy="5892"/>
          </a:xfrm>
        </p:grpSpPr>
        <p:grpSp>
          <p:nvGrpSpPr>
            <p:cNvPr id="5303" name="Group 183">
              <a:extLst>
                <a:ext uri="{FF2B5EF4-FFF2-40B4-BE49-F238E27FC236}">
                  <a16:creationId xmlns:a16="http://schemas.microsoft.com/office/drawing/2014/main" id="{9F68B05C-04CB-4FB7-B245-D83819150D3E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304" name="Group 184">
                <a:extLst>
                  <a:ext uri="{FF2B5EF4-FFF2-40B4-BE49-F238E27FC236}">
                    <a16:creationId xmlns:a16="http://schemas.microsoft.com/office/drawing/2014/main" id="{EDBF31AC-1C36-4FC6-85D4-E2AC4963A3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05" name="Freeform 185">
                  <a:extLst>
                    <a:ext uri="{FF2B5EF4-FFF2-40B4-BE49-F238E27FC236}">
                      <a16:creationId xmlns:a16="http://schemas.microsoft.com/office/drawing/2014/main" id="{C048148F-D6AD-4BB9-A76B-B96675E08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06" name="Freeform 186">
                  <a:extLst>
                    <a:ext uri="{FF2B5EF4-FFF2-40B4-BE49-F238E27FC236}">
                      <a16:creationId xmlns:a16="http://schemas.microsoft.com/office/drawing/2014/main" id="{0267C134-7BDF-42CA-B55E-797299FEC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07" name="Group 187">
                <a:extLst>
                  <a:ext uri="{FF2B5EF4-FFF2-40B4-BE49-F238E27FC236}">
                    <a16:creationId xmlns:a16="http://schemas.microsoft.com/office/drawing/2014/main" id="{75FCFBB9-8293-4A89-B95D-164A1C6A8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08" name="Freeform 188">
                  <a:extLst>
                    <a:ext uri="{FF2B5EF4-FFF2-40B4-BE49-F238E27FC236}">
                      <a16:creationId xmlns:a16="http://schemas.microsoft.com/office/drawing/2014/main" id="{F4390767-9B06-4927-920D-46DF7A25FE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09" name="Freeform 189">
                  <a:extLst>
                    <a:ext uri="{FF2B5EF4-FFF2-40B4-BE49-F238E27FC236}">
                      <a16:creationId xmlns:a16="http://schemas.microsoft.com/office/drawing/2014/main" id="{70FF74AF-F154-4AD7-B2E2-4C35440BD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10" name="Group 190">
              <a:extLst>
                <a:ext uri="{FF2B5EF4-FFF2-40B4-BE49-F238E27FC236}">
                  <a16:creationId xmlns:a16="http://schemas.microsoft.com/office/drawing/2014/main" id="{591CC493-182B-46F8-AEA0-8673035CD2A8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311" name="Group 191">
                <a:extLst>
                  <a:ext uri="{FF2B5EF4-FFF2-40B4-BE49-F238E27FC236}">
                    <a16:creationId xmlns:a16="http://schemas.microsoft.com/office/drawing/2014/main" id="{7E131059-284B-469B-900B-4D271F7369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12" name="Freeform 192">
                  <a:extLst>
                    <a:ext uri="{FF2B5EF4-FFF2-40B4-BE49-F238E27FC236}">
                      <a16:creationId xmlns:a16="http://schemas.microsoft.com/office/drawing/2014/main" id="{73AB0639-F0B7-48FF-AE10-AEF90335F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3" name="Freeform 193">
                  <a:extLst>
                    <a:ext uri="{FF2B5EF4-FFF2-40B4-BE49-F238E27FC236}">
                      <a16:creationId xmlns:a16="http://schemas.microsoft.com/office/drawing/2014/main" id="{E5A23260-B6E1-4980-A4B7-55B6784ED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14" name="Group 194">
                <a:extLst>
                  <a:ext uri="{FF2B5EF4-FFF2-40B4-BE49-F238E27FC236}">
                    <a16:creationId xmlns:a16="http://schemas.microsoft.com/office/drawing/2014/main" id="{F483DD34-909E-47CB-AFA7-C071C5BCC1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15" name="Freeform 195">
                  <a:extLst>
                    <a:ext uri="{FF2B5EF4-FFF2-40B4-BE49-F238E27FC236}">
                      <a16:creationId xmlns:a16="http://schemas.microsoft.com/office/drawing/2014/main" id="{44507C8F-89CB-4786-9ABA-4EB4B1009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6" name="Freeform 196">
                  <a:extLst>
                    <a:ext uri="{FF2B5EF4-FFF2-40B4-BE49-F238E27FC236}">
                      <a16:creationId xmlns:a16="http://schemas.microsoft.com/office/drawing/2014/main" id="{82A0A336-D8A9-4082-B316-12D6EEE6E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17" name="Group 197">
              <a:extLst>
                <a:ext uri="{FF2B5EF4-FFF2-40B4-BE49-F238E27FC236}">
                  <a16:creationId xmlns:a16="http://schemas.microsoft.com/office/drawing/2014/main" id="{C269488B-D105-4A00-99E2-672F866E19EF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318" name="Group 198">
                <a:extLst>
                  <a:ext uri="{FF2B5EF4-FFF2-40B4-BE49-F238E27FC236}">
                    <a16:creationId xmlns:a16="http://schemas.microsoft.com/office/drawing/2014/main" id="{A0D1DCDA-928B-4939-84E4-362C46C56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19" name="Freeform 199">
                  <a:extLst>
                    <a:ext uri="{FF2B5EF4-FFF2-40B4-BE49-F238E27FC236}">
                      <a16:creationId xmlns:a16="http://schemas.microsoft.com/office/drawing/2014/main" id="{A9343239-6191-416B-A50D-E7F9C6790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0" name="Freeform 200">
                  <a:extLst>
                    <a:ext uri="{FF2B5EF4-FFF2-40B4-BE49-F238E27FC236}">
                      <a16:creationId xmlns:a16="http://schemas.microsoft.com/office/drawing/2014/main" id="{046A5209-2A34-4B54-B193-353FCF83A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21" name="Group 201">
                <a:extLst>
                  <a:ext uri="{FF2B5EF4-FFF2-40B4-BE49-F238E27FC236}">
                    <a16:creationId xmlns:a16="http://schemas.microsoft.com/office/drawing/2014/main" id="{92A2EAD6-F4B9-441A-AA1A-516E2A69C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22" name="Freeform 202">
                  <a:extLst>
                    <a:ext uri="{FF2B5EF4-FFF2-40B4-BE49-F238E27FC236}">
                      <a16:creationId xmlns:a16="http://schemas.microsoft.com/office/drawing/2014/main" id="{72BFAEB7-1B8A-4AE2-A2EC-9472E3830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3" name="Freeform 203">
                  <a:extLst>
                    <a:ext uri="{FF2B5EF4-FFF2-40B4-BE49-F238E27FC236}">
                      <a16:creationId xmlns:a16="http://schemas.microsoft.com/office/drawing/2014/main" id="{9553DE9B-4392-425B-B28A-0A32D767C5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24" name="Group 204">
              <a:extLst>
                <a:ext uri="{FF2B5EF4-FFF2-40B4-BE49-F238E27FC236}">
                  <a16:creationId xmlns:a16="http://schemas.microsoft.com/office/drawing/2014/main" id="{D8CCC005-D030-443D-9E11-D3B4D586E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325" name="Freeform 205">
                <a:extLst>
                  <a:ext uri="{FF2B5EF4-FFF2-40B4-BE49-F238E27FC236}">
                    <a16:creationId xmlns:a16="http://schemas.microsoft.com/office/drawing/2014/main" id="{0E0E499E-28F7-4753-AC13-57E8D6444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" name="Freeform 206">
                <a:extLst>
                  <a:ext uri="{FF2B5EF4-FFF2-40B4-BE49-F238E27FC236}">
                    <a16:creationId xmlns:a16="http://schemas.microsoft.com/office/drawing/2014/main" id="{A8DFD938-8FC6-4FA4-B776-7F8290036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327" name="Group 207">
            <a:extLst>
              <a:ext uri="{FF2B5EF4-FFF2-40B4-BE49-F238E27FC236}">
                <a16:creationId xmlns:a16="http://schemas.microsoft.com/office/drawing/2014/main" id="{601DBDBE-A5D9-45FA-B860-644643083FFD}"/>
              </a:ext>
            </a:extLst>
          </p:cNvPr>
          <p:cNvGrpSpPr>
            <a:grpSpLocks/>
          </p:cNvGrpSpPr>
          <p:nvPr/>
        </p:nvGrpSpPr>
        <p:grpSpPr bwMode="auto">
          <a:xfrm>
            <a:off x="6492875" y="4000500"/>
            <a:ext cx="982663" cy="1371600"/>
            <a:chOff x="2663" y="4740"/>
            <a:chExt cx="5477" cy="5892"/>
          </a:xfrm>
        </p:grpSpPr>
        <p:grpSp>
          <p:nvGrpSpPr>
            <p:cNvPr id="5328" name="Group 208">
              <a:extLst>
                <a:ext uri="{FF2B5EF4-FFF2-40B4-BE49-F238E27FC236}">
                  <a16:creationId xmlns:a16="http://schemas.microsoft.com/office/drawing/2014/main" id="{AE26FA79-496D-4DCB-81CC-EBCDFA787752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329" name="Group 209">
                <a:extLst>
                  <a:ext uri="{FF2B5EF4-FFF2-40B4-BE49-F238E27FC236}">
                    <a16:creationId xmlns:a16="http://schemas.microsoft.com/office/drawing/2014/main" id="{05AAA9F7-7E73-41F7-A3ED-FD031F1FC7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30" name="Freeform 210">
                  <a:extLst>
                    <a:ext uri="{FF2B5EF4-FFF2-40B4-BE49-F238E27FC236}">
                      <a16:creationId xmlns:a16="http://schemas.microsoft.com/office/drawing/2014/main" id="{B351DB7D-82EF-452B-B6CC-9558EFB0D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1" name="Freeform 211">
                  <a:extLst>
                    <a:ext uri="{FF2B5EF4-FFF2-40B4-BE49-F238E27FC236}">
                      <a16:creationId xmlns:a16="http://schemas.microsoft.com/office/drawing/2014/main" id="{4E10979E-FF57-4289-99FA-31E6CDE38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32" name="Group 212">
                <a:extLst>
                  <a:ext uri="{FF2B5EF4-FFF2-40B4-BE49-F238E27FC236}">
                    <a16:creationId xmlns:a16="http://schemas.microsoft.com/office/drawing/2014/main" id="{379F3584-B533-4C58-B7D8-3BBE31A5C9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33" name="Freeform 213">
                  <a:extLst>
                    <a:ext uri="{FF2B5EF4-FFF2-40B4-BE49-F238E27FC236}">
                      <a16:creationId xmlns:a16="http://schemas.microsoft.com/office/drawing/2014/main" id="{B2F63147-9D15-42D7-AD2A-60B898878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4" name="Freeform 214">
                  <a:extLst>
                    <a:ext uri="{FF2B5EF4-FFF2-40B4-BE49-F238E27FC236}">
                      <a16:creationId xmlns:a16="http://schemas.microsoft.com/office/drawing/2014/main" id="{0E430BF2-2987-4A75-B013-6D47D7103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35" name="Group 215">
              <a:extLst>
                <a:ext uri="{FF2B5EF4-FFF2-40B4-BE49-F238E27FC236}">
                  <a16:creationId xmlns:a16="http://schemas.microsoft.com/office/drawing/2014/main" id="{9EB5B198-8784-4B79-9402-38CE29D455BC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336" name="Group 216">
                <a:extLst>
                  <a:ext uri="{FF2B5EF4-FFF2-40B4-BE49-F238E27FC236}">
                    <a16:creationId xmlns:a16="http://schemas.microsoft.com/office/drawing/2014/main" id="{13E53F61-EC67-477B-8E2C-D21558AD2B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37" name="Freeform 217">
                  <a:extLst>
                    <a:ext uri="{FF2B5EF4-FFF2-40B4-BE49-F238E27FC236}">
                      <a16:creationId xmlns:a16="http://schemas.microsoft.com/office/drawing/2014/main" id="{9C64C336-091C-4C4C-8C4C-30ADD5B0A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8" name="Freeform 218">
                  <a:extLst>
                    <a:ext uri="{FF2B5EF4-FFF2-40B4-BE49-F238E27FC236}">
                      <a16:creationId xmlns:a16="http://schemas.microsoft.com/office/drawing/2014/main" id="{683919C8-9755-41D5-B0B1-EF7A6B1E4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39" name="Group 219">
                <a:extLst>
                  <a:ext uri="{FF2B5EF4-FFF2-40B4-BE49-F238E27FC236}">
                    <a16:creationId xmlns:a16="http://schemas.microsoft.com/office/drawing/2014/main" id="{878141BA-EB02-411F-8AA9-65F916C83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40" name="Freeform 220">
                  <a:extLst>
                    <a:ext uri="{FF2B5EF4-FFF2-40B4-BE49-F238E27FC236}">
                      <a16:creationId xmlns:a16="http://schemas.microsoft.com/office/drawing/2014/main" id="{AD0D47DE-5672-4590-869C-13EEACCF2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41" name="Freeform 221">
                  <a:extLst>
                    <a:ext uri="{FF2B5EF4-FFF2-40B4-BE49-F238E27FC236}">
                      <a16:creationId xmlns:a16="http://schemas.microsoft.com/office/drawing/2014/main" id="{007A5230-FEB2-4D3A-A6D0-3155BDAC7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42" name="Group 222">
              <a:extLst>
                <a:ext uri="{FF2B5EF4-FFF2-40B4-BE49-F238E27FC236}">
                  <a16:creationId xmlns:a16="http://schemas.microsoft.com/office/drawing/2014/main" id="{093CB73C-262D-488A-9556-1BF46B4FC65C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343" name="Group 223">
                <a:extLst>
                  <a:ext uri="{FF2B5EF4-FFF2-40B4-BE49-F238E27FC236}">
                    <a16:creationId xmlns:a16="http://schemas.microsoft.com/office/drawing/2014/main" id="{BDA18CEE-DB93-4C83-A3EC-BC495A8AF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44" name="Freeform 224">
                  <a:extLst>
                    <a:ext uri="{FF2B5EF4-FFF2-40B4-BE49-F238E27FC236}">
                      <a16:creationId xmlns:a16="http://schemas.microsoft.com/office/drawing/2014/main" id="{D36E2326-ECE7-4CD9-A519-05BA8BA54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45" name="Freeform 225">
                  <a:extLst>
                    <a:ext uri="{FF2B5EF4-FFF2-40B4-BE49-F238E27FC236}">
                      <a16:creationId xmlns:a16="http://schemas.microsoft.com/office/drawing/2014/main" id="{53A220D1-BCEA-44B8-9917-9F33CC0E0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46" name="Group 226">
                <a:extLst>
                  <a:ext uri="{FF2B5EF4-FFF2-40B4-BE49-F238E27FC236}">
                    <a16:creationId xmlns:a16="http://schemas.microsoft.com/office/drawing/2014/main" id="{3E87F22E-6FB9-4FBB-9A72-6AF72C557C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47" name="Freeform 227">
                  <a:extLst>
                    <a:ext uri="{FF2B5EF4-FFF2-40B4-BE49-F238E27FC236}">
                      <a16:creationId xmlns:a16="http://schemas.microsoft.com/office/drawing/2014/main" id="{F6DBFC21-3701-40A9-B14B-BD35E4F2C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48" name="Freeform 228">
                  <a:extLst>
                    <a:ext uri="{FF2B5EF4-FFF2-40B4-BE49-F238E27FC236}">
                      <a16:creationId xmlns:a16="http://schemas.microsoft.com/office/drawing/2014/main" id="{C2E76D7D-252E-431A-AEF6-6BFC11437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49" name="Group 229">
              <a:extLst>
                <a:ext uri="{FF2B5EF4-FFF2-40B4-BE49-F238E27FC236}">
                  <a16:creationId xmlns:a16="http://schemas.microsoft.com/office/drawing/2014/main" id="{D9194296-58A6-4E1B-B39A-90163B6A0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350" name="Freeform 230">
                <a:extLst>
                  <a:ext uri="{FF2B5EF4-FFF2-40B4-BE49-F238E27FC236}">
                    <a16:creationId xmlns:a16="http://schemas.microsoft.com/office/drawing/2014/main" id="{BF499C31-587E-4FB6-901E-AA445E007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1" name="Freeform 231">
                <a:extLst>
                  <a:ext uri="{FF2B5EF4-FFF2-40B4-BE49-F238E27FC236}">
                    <a16:creationId xmlns:a16="http://schemas.microsoft.com/office/drawing/2014/main" id="{8D5B7644-C8D2-4795-A397-D240E9EF6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377" name="Group 257">
            <a:extLst>
              <a:ext uri="{FF2B5EF4-FFF2-40B4-BE49-F238E27FC236}">
                <a16:creationId xmlns:a16="http://schemas.microsoft.com/office/drawing/2014/main" id="{75FF6E9C-D019-4EB2-8240-1732A0B16B22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4114800"/>
            <a:ext cx="981075" cy="1371600"/>
            <a:chOff x="2663" y="4740"/>
            <a:chExt cx="5477" cy="5892"/>
          </a:xfrm>
        </p:grpSpPr>
        <p:grpSp>
          <p:nvGrpSpPr>
            <p:cNvPr id="5378" name="Group 258">
              <a:extLst>
                <a:ext uri="{FF2B5EF4-FFF2-40B4-BE49-F238E27FC236}">
                  <a16:creationId xmlns:a16="http://schemas.microsoft.com/office/drawing/2014/main" id="{F96A59D5-8307-455D-B8EA-07A6782C98B3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379" name="Group 259">
                <a:extLst>
                  <a:ext uri="{FF2B5EF4-FFF2-40B4-BE49-F238E27FC236}">
                    <a16:creationId xmlns:a16="http://schemas.microsoft.com/office/drawing/2014/main" id="{E90E3E22-0141-4270-BD2A-6623F37DF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80" name="Freeform 260">
                  <a:extLst>
                    <a:ext uri="{FF2B5EF4-FFF2-40B4-BE49-F238E27FC236}">
                      <a16:creationId xmlns:a16="http://schemas.microsoft.com/office/drawing/2014/main" id="{B25BC9AC-850F-4CC8-B8B4-28BF5BE25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1" name="Freeform 261">
                  <a:extLst>
                    <a:ext uri="{FF2B5EF4-FFF2-40B4-BE49-F238E27FC236}">
                      <a16:creationId xmlns:a16="http://schemas.microsoft.com/office/drawing/2014/main" id="{822E3738-6325-4583-B971-813B716FC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82" name="Group 262">
                <a:extLst>
                  <a:ext uri="{FF2B5EF4-FFF2-40B4-BE49-F238E27FC236}">
                    <a16:creationId xmlns:a16="http://schemas.microsoft.com/office/drawing/2014/main" id="{3289DB16-6CE1-4380-A7DC-B828E7FD4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83" name="Freeform 263">
                  <a:extLst>
                    <a:ext uri="{FF2B5EF4-FFF2-40B4-BE49-F238E27FC236}">
                      <a16:creationId xmlns:a16="http://schemas.microsoft.com/office/drawing/2014/main" id="{EE00BAF3-D6C0-4488-ACAD-0A933E808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4" name="Freeform 264">
                  <a:extLst>
                    <a:ext uri="{FF2B5EF4-FFF2-40B4-BE49-F238E27FC236}">
                      <a16:creationId xmlns:a16="http://schemas.microsoft.com/office/drawing/2014/main" id="{A75BCE35-B1A2-4C3E-ADE3-926A49DFD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85" name="Group 265">
              <a:extLst>
                <a:ext uri="{FF2B5EF4-FFF2-40B4-BE49-F238E27FC236}">
                  <a16:creationId xmlns:a16="http://schemas.microsoft.com/office/drawing/2014/main" id="{5198D4CE-97AE-46CB-98A4-A930C8F96AAB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386" name="Group 266">
                <a:extLst>
                  <a:ext uri="{FF2B5EF4-FFF2-40B4-BE49-F238E27FC236}">
                    <a16:creationId xmlns:a16="http://schemas.microsoft.com/office/drawing/2014/main" id="{9E141DEC-153D-44F7-A97F-AB0217BD35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87" name="Freeform 267">
                  <a:extLst>
                    <a:ext uri="{FF2B5EF4-FFF2-40B4-BE49-F238E27FC236}">
                      <a16:creationId xmlns:a16="http://schemas.microsoft.com/office/drawing/2014/main" id="{8FDA2913-C9E1-4C0D-B7BA-2773CBA86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8" name="Freeform 268">
                  <a:extLst>
                    <a:ext uri="{FF2B5EF4-FFF2-40B4-BE49-F238E27FC236}">
                      <a16:creationId xmlns:a16="http://schemas.microsoft.com/office/drawing/2014/main" id="{77209D44-717B-44B8-AF46-422591213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89" name="Group 269">
                <a:extLst>
                  <a:ext uri="{FF2B5EF4-FFF2-40B4-BE49-F238E27FC236}">
                    <a16:creationId xmlns:a16="http://schemas.microsoft.com/office/drawing/2014/main" id="{A8609B2D-01A5-415F-9E4C-24AA18FE9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90" name="Freeform 270">
                  <a:extLst>
                    <a:ext uri="{FF2B5EF4-FFF2-40B4-BE49-F238E27FC236}">
                      <a16:creationId xmlns:a16="http://schemas.microsoft.com/office/drawing/2014/main" id="{267DD531-6413-4012-ADDB-DFC83F2AF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1" name="Freeform 271">
                  <a:extLst>
                    <a:ext uri="{FF2B5EF4-FFF2-40B4-BE49-F238E27FC236}">
                      <a16:creationId xmlns:a16="http://schemas.microsoft.com/office/drawing/2014/main" id="{F940CCB0-E203-422B-A0CF-73F9569D6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92" name="Group 272">
              <a:extLst>
                <a:ext uri="{FF2B5EF4-FFF2-40B4-BE49-F238E27FC236}">
                  <a16:creationId xmlns:a16="http://schemas.microsoft.com/office/drawing/2014/main" id="{42C4150B-279A-48C7-B5BB-5C156321C6C9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393" name="Group 273">
                <a:extLst>
                  <a:ext uri="{FF2B5EF4-FFF2-40B4-BE49-F238E27FC236}">
                    <a16:creationId xmlns:a16="http://schemas.microsoft.com/office/drawing/2014/main" id="{AB771479-7430-4122-846E-3BDF859C04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394" name="Freeform 274">
                  <a:extLst>
                    <a:ext uri="{FF2B5EF4-FFF2-40B4-BE49-F238E27FC236}">
                      <a16:creationId xmlns:a16="http://schemas.microsoft.com/office/drawing/2014/main" id="{A194A952-FF41-46C6-9424-8D75A7D0C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5" name="Freeform 275">
                  <a:extLst>
                    <a:ext uri="{FF2B5EF4-FFF2-40B4-BE49-F238E27FC236}">
                      <a16:creationId xmlns:a16="http://schemas.microsoft.com/office/drawing/2014/main" id="{283D43C6-D5F9-4A53-9DE9-4CB5BD61E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96" name="Group 276">
                <a:extLst>
                  <a:ext uri="{FF2B5EF4-FFF2-40B4-BE49-F238E27FC236}">
                    <a16:creationId xmlns:a16="http://schemas.microsoft.com/office/drawing/2014/main" id="{45AFA674-26D1-4A80-8901-AA9976D30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397" name="Freeform 277">
                  <a:extLst>
                    <a:ext uri="{FF2B5EF4-FFF2-40B4-BE49-F238E27FC236}">
                      <a16:creationId xmlns:a16="http://schemas.microsoft.com/office/drawing/2014/main" id="{1972BE7C-1C65-4608-AB1F-8F4CC482E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8" name="Freeform 278">
                  <a:extLst>
                    <a:ext uri="{FF2B5EF4-FFF2-40B4-BE49-F238E27FC236}">
                      <a16:creationId xmlns:a16="http://schemas.microsoft.com/office/drawing/2014/main" id="{3C0DB67B-F87A-4C72-B41A-E366BF109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399" name="Group 279">
              <a:extLst>
                <a:ext uri="{FF2B5EF4-FFF2-40B4-BE49-F238E27FC236}">
                  <a16:creationId xmlns:a16="http://schemas.microsoft.com/office/drawing/2014/main" id="{FECCDCED-77A7-4234-A31D-D372B38AE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400" name="Freeform 280">
                <a:extLst>
                  <a:ext uri="{FF2B5EF4-FFF2-40B4-BE49-F238E27FC236}">
                    <a16:creationId xmlns:a16="http://schemas.microsoft.com/office/drawing/2014/main" id="{9CB5CE70-9F8A-4A50-8BFC-137D5C2FE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1" name="Freeform 281">
                <a:extLst>
                  <a:ext uri="{FF2B5EF4-FFF2-40B4-BE49-F238E27FC236}">
                    <a16:creationId xmlns:a16="http://schemas.microsoft.com/office/drawing/2014/main" id="{67821602-6E56-47E1-A215-8007D13E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402" name="Group 282">
            <a:extLst>
              <a:ext uri="{FF2B5EF4-FFF2-40B4-BE49-F238E27FC236}">
                <a16:creationId xmlns:a16="http://schemas.microsoft.com/office/drawing/2014/main" id="{54B4836C-3B78-41BF-AA03-F12CAB4CEB54}"/>
              </a:ext>
            </a:extLst>
          </p:cNvPr>
          <p:cNvGrpSpPr>
            <a:grpSpLocks/>
          </p:cNvGrpSpPr>
          <p:nvPr/>
        </p:nvGrpSpPr>
        <p:grpSpPr bwMode="auto">
          <a:xfrm>
            <a:off x="5348288" y="2781300"/>
            <a:ext cx="981075" cy="1371600"/>
            <a:chOff x="2663" y="4740"/>
            <a:chExt cx="5477" cy="5892"/>
          </a:xfrm>
        </p:grpSpPr>
        <p:grpSp>
          <p:nvGrpSpPr>
            <p:cNvPr id="5403" name="Group 283">
              <a:extLst>
                <a:ext uri="{FF2B5EF4-FFF2-40B4-BE49-F238E27FC236}">
                  <a16:creationId xmlns:a16="http://schemas.microsoft.com/office/drawing/2014/main" id="{D2EC61E2-47A3-42B2-A385-53FF62D2278F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404" name="Group 284">
                <a:extLst>
                  <a:ext uri="{FF2B5EF4-FFF2-40B4-BE49-F238E27FC236}">
                    <a16:creationId xmlns:a16="http://schemas.microsoft.com/office/drawing/2014/main" id="{7C3B43D0-288B-4A8B-9143-4F24B8058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405" name="Freeform 285">
                  <a:extLst>
                    <a:ext uri="{FF2B5EF4-FFF2-40B4-BE49-F238E27FC236}">
                      <a16:creationId xmlns:a16="http://schemas.microsoft.com/office/drawing/2014/main" id="{F3D5FA01-E690-4849-8209-B2F21F8B6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6" name="Freeform 286">
                  <a:extLst>
                    <a:ext uri="{FF2B5EF4-FFF2-40B4-BE49-F238E27FC236}">
                      <a16:creationId xmlns:a16="http://schemas.microsoft.com/office/drawing/2014/main" id="{82A14984-8661-4893-91EA-243F5B1BB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407" name="Group 287">
                <a:extLst>
                  <a:ext uri="{FF2B5EF4-FFF2-40B4-BE49-F238E27FC236}">
                    <a16:creationId xmlns:a16="http://schemas.microsoft.com/office/drawing/2014/main" id="{1518E9F8-49F0-4237-9FBB-071C76BDE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408" name="Freeform 288">
                  <a:extLst>
                    <a:ext uri="{FF2B5EF4-FFF2-40B4-BE49-F238E27FC236}">
                      <a16:creationId xmlns:a16="http://schemas.microsoft.com/office/drawing/2014/main" id="{B963357B-407E-476C-8C5D-837CF5A1F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9" name="Freeform 289">
                  <a:extLst>
                    <a:ext uri="{FF2B5EF4-FFF2-40B4-BE49-F238E27FC236}">
                      <a16:creationId xmlns:a16="http://schemas.microsoft.com/office/drawing/2014/main" id="{0F1853F8-0317-4A34-B931-7113F1F3C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410" name="Group 290">
              <a:extLst>
                <a:ext uri="{FF2B5EF4-FFF2-40B4-BE49-F238E27FC236}">
                  <a16:creationId xmlns:a16="http://schemas.microsoft.com/office/drawing/2014/main" id="{984A33F9-C400-47EA-B6E1-5850A89369B5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411" name="Group 291">
                <a:extLst>
                  <a:ext uri="{FF2B5EF4-FFF2-40B4-BE49-F238E27FC236}">
                    <a16:creationId xmlns:a16="http://schemas.microsoft.com/office/drawing/2014/main" id="{B6723429-E19A-4A30-A6CA-0B461B1AA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412" name="Freeform 292">
                  <a:extLst>
                    <a:ext uri="{FF2B5EF4-FFF2-40B4-BE49-F238E27FC236}">
                      <a16:creationId xmlns:a16="http://schemas.microsoft.com/office/drawing/2014/main" id="{89C55BE6-18EE-4F66-B8DD-537632FE2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13" name="Freeform 293">
                  <a:extLst>
                    <a:ext uri="{FF2B5EF4-FFF2-40B4-BE49-F238E27FC236}">
                      <a16:creationId xmlns:a16="http://schemas.microsoft.com/office/drawing/2014/main" id="{A2518CAA-ECC0-43DA-B3CD-3E6674A09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414" name="Group 294">
                <a:extLst>
                  <a:ext uri="{FF2B5EF4-FFF2-40B4-BE49-F238E27FC236}">
                    <a16:creationId xmlns:a16="http://schemas.microsoft.com/office/drawing/2014/main" id="{15E77959-E27C-423A-AF34-2940D5F43E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415" name="Freeform 295">
                  <a:extLst>
                    <a:ext uri="{FF2B5EF4-FFF2-40B4-BE49-F238E27FC236}">
                      <a16:creationId xmlns:a16="http://schemas.microsoft.com/office/drawing/2014/main" id="{FE6D48CB-07D8-473A-8665-DCABACA39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16" name="Freeform 296">
                  <a:extLst>
                    <a:ext uri="{FF2B5EF4-FFF2-40B4-BE49-F238E27FC236}">
                      <a16:creationId xmlns:a16="http://schemas.microsoft.com/office/drawing/2014/main" id="{83FE8B60-D8D0-4BD8-BB73-4288DE973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417" name="Group 297">
              <a:extLst>
                <a:ext uri="{FF2B5EF4-FFF2-40B4-BE49-F238E27FC236}">
                  <a16:creationId xmlns:a16="http://schemas.microsoft.com/office/drawing/2014/main" id="{CA264444-733E-4182-BC28-C515409B6A18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418" name="Group 298">
                <a:extLst>
                  <a:ext uri="{FF2B5EF4-FFF2-40B4-BE49-F238E27FC236}">
                    <a16:creationId xmlns:a16="http://schemas.microsoft.com/office/drawing/2014/main" id="{50D16F02-61FC-4572-BB97-C732E08C5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419" name="Freeform 299">
                  <a:extLst>
                    <a:ext uri="{FF2B5EF4-FFF2-40B4-BE49-F238E27FC236}">
                      <a16:creationId xmlns:a16="http://schemas.microsoft.com/office/drawing/2014/main" id="{B0000F88-DCBC-4362-A866-B8C43BCA3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20" name="Freeform 300">
                  <a:extLst>
                    <a:ext uri="{FF2B5EF4-FFF2-40B4-BE49-F238E27FC236}">
                      <a16:creationId xmlns:a16="http://schemas.microsoft.com/office/drawing/2014/main" id="{FCDFBFE4-8673-4379-9C1E-4F5DE5754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421" name="Group 301">
                <a:extLst>
                  <a:ext uri="{FF2B5EF4-FFF2-40B4-BE49-F238E27FC236}">
                    <a16:creationId xmlns:a16="http://schemas.microsoft.com/office/drawing/2014/main" id="{2E0CE2F7-C9DF-4F7A-8274-F8DED4976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422" name="Freeform 302">
                  <a:extLst>
                    <a:ext uri="{FF2B5EF4-FFF2-40B4-BE49-F238E27FC236}">
                      <a16:creationId xmlns:a16="http://schemas.microsoft.com/office/drawing/2014/main" id="{F09A18F8-57FF-4A22-82AD-2F2F7A3CD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23" name="Freeform 303">
                  <a:extLst>
                    <a:ext uri="{FF2B5EF4-FFF2-40B4-BE49-F238E27FC236}">
                      <a16:creationId xmlns:a16="http://schemas.microsoft.com/office/drawing/2014/main" id="{F6350F53-E6EC-4A92-A290-F366B1138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424" name="Group 304">
              <a:extLst>
                <a:ext uri="{FF2B5EF4-FFF2-40B4-BE49-F238E27FC236}">
                  <a16:creationId xmlns:a16="http://schemas.microsoft.com/office/drawing/2014/main" id="{04D214FA-29C7-4410-963B-F947AD79D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425" name="Freeform 305">
                <a:extLst>
                  <a:ext uri="{FF2B5EF4-FFF2-40B4-BE49-F238E27FC236}">
                    <a16:creationId xmlns:a16="http://schemas.microsoft.com/office/drawing/2014/main" id="{05932B65-63D9-4ACE-9F41-B48B63D8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6" name="Freeform 306">
                <a:extLst>
                  <a:ext uri="{FF2B5EF4-FFF2-40B4-BE49-F238E27FC236}">
                    <a16:creationId xmlns:a16="http://schemas.microsoft.com/office/drawing/2014/main" id="{A9FBAC56-4D5C-4B1A-9EB2-0D8B6C703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427" name="Group 307">
            <a:extLst>
              <a:ext uri="{FF2B5EF4-FFF2-40B4-BE49-F238E27FC236}">
                <a16:creationId xmlns:a16="http://schemas.microsoft.com/office/drawing/2014/main" id="{3ADA9839-FC1C-4BB1-ACE8-62AE6A4ECC84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4038600"/>
            <a:ext cx="982662" cy="1371600"/>
            <a:chOff x="2663" y="4740"/>
            <a:chExt cx="5477" cy="5892"/>
          </a:xfrm>
        </p:grpSpPr>
        <p:grpSp>
          <p:nvGrpSpPr>
            <p:cNvPr id="5428" name="Group 308">
              <a:extLst>
                <a:ext uri="{FF2B5EF4-FFF2-40B4-BE49-F238E27FC236}">
                  <a16:creationId xmlns:a16="http://schemas.microsoft.com/office/drawing/2014/main" id="{4353A542-93CF-4B71-864E-920CD2146C1A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5429" name="Group 309">
                <a:extLst>
                  <a:ext uri="{FF2B5EF4-FFF2-40B4-BE49-F238E27FC236}">
                    <a16:creationId xmlns:a16="http://schemas.microsoft.com/office/drawing/2014/main" id="{6B2ED557-6787-4C93-8876-8D29CEE4EF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430" name="Freeform 310">
                  <a:extLst>
                    <a:ext uri="{FF2B5EF4-FFF2-40B4-BE49-F238E27FC236}">
                      <a16:creationId xmlns:a16="http://schemas.microsoft.com/office/drawing/2014/main" id="{C4D05ED7-533E-45EB-A681-9E2BEDDD4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31" name="Freeform 311">
                  <a:extLst>
                    <a:ext uri="{FF2B5EF4-FFF2-40B4-BE49-F238E27FC236}">
                      <a16:creationId xmlns:a16="http://schemas.microsoft.com/office/drawing/2014/main" id="{DB86F509-7E35-4DF8-A3BE-8045A7C43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432" name="Group 312">
                <a:extLst>
                  <a:ext uri="{FF2B5EF4-FFF2-40B4-BE49-F238E27FC236}">
                    <a16:creationId xmlns:a16="http://schemas.microsoft.com/office/drawing/2014/main" id="{95DCAEFB-2282-4F1E-82C7-B4690A7694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433" name="Freeform 313">
                  <a:extLst>
                    <a:ext uri="{FF2B5EF4-FFF2-40B4-BE49-F238E27FC236}">
                      <a16:creationId xmlns:a16="http://schemas.microsoft.com/office/drawing/2014/main" id="{E922AE24-8778-4F39-9336-A256D4F32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34" name="Freeform 314">
                  <a:extLst>
                    <a:ext uri="{FF2B5EF4-FFF2-40B4-BE49-F238E27FC236}">
                      <a16:creationId xmlns:a16="http://schemas.microsoft.com/office/drawing/2014/main" id="{F923FA18-AB58-4ED5-8B79-7039FB667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435" name="Group 315">
              <a:extLst>
                <a:ext uri="{FF2B5EF4-FFF2-40B4-BE49-F238E27FC236}">
                  <a16:creationId xmlns:a16="http://schemas.microsoft.com/office/drawing/2014/main" id="{9558E279-4E34-4763-8576-09319BAEBFFB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5436" name="Group 316">
                <a:extLst>
                  <a:ext uri="{FF2B5EF4-FFF2-40B4-BE49-F238E27FC236}">
                    <a16:creationId xmlns:a16="http://schemas.microsoft.com/office/drawing/2014/main" id="{28593D1E-EF1B-499C-84B2-FB6DF678B9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437" name="Freeform 317">
                  <a:extLst>
                    <a:ext uri="{FF2B5EF4-FFF2-40B4-BE49-F238E27FC236}">
                      <a16:creationId xmlns:a16="http://schemas.microsoft.com/office/drawing/2014/main" id="{BDB601EC-8447-4F75-ACFB-358DA9D16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38" name="Freeform 318">
                  <a:extLst>
                    <a:ext uri="{FF2B5EF4-FFF2-40B4-BE49-F238E27FC236}">
                      <a16:creationId xmlns:a16="http://schemas.microsoft.com/office/drawing/2014/main" id="{47F890F2-F267-40E9-8F12-9185988EF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439" name="Group 319">
                <a:extLst>
                  <a:ext uri="{FF2B5EF4-FFF2-40B4-BE49-F238E27FC236}">
                    <a16:creationId xmlns:a16="http://schemas.microsoft.com/office/drawing/2014/main" id="{72B44B74-2C3B-4E81-B1FE-94AFA2551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440" name="Freeform 320">
                  <a:extLst>
                    <a:ext uri="{FF2B5EF4-FFF2-40B4-BE49-F238E27FC236}">
                      <a16:creationId xmlns:a16="http://schemas.microsoft.com/office/drawing/2014/main" id="{5EC67D7C-5F23-4C26-A915-616E3F1FD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1" name="Freeform 321">
                  <a:extLst>
                    <a:ext uri="{FF2B5EF4-FFF2-40B4-BE49-F238E27FC236}">
                      <a16:creationId xmlns:a16="http://schemas.microsoft.com/office/drawing/2014/main" id="{4E7F2C71-C277-4AC5-BB1B-FA6F2724E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442" name="Group 322">
              <a:extLst>
                <a:ext uri="{FF2B5EF4-FFF2-40B4-BE49-F238E27FC236}">
                  <a16:creationId xmlns:a16="http://schemas.microsoft.com/office/drawing/2014/main" id="{D231F22F-8F46-4078-9F18-3FFC7F8CA875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5443" name="Group 323">
                <a:extLst>
                  <a:ext uri="{FF2B5EF4-FFF2-40B4-BE49-F238E27FC236}">
                    <a16:creationId xmlns:a16="http://schemas.microsoft.com/office/drawing/2014/main" id="{7A48976A-C446-4F03-A9D4-5D7C66800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5444" name="Freeform 324">
                  <a:extLst>
                    <a:ext uri="{FF2B5EF4-FFF2-40B4-BE49-F238E27FC236}">
                      <a16:creationId xmlns:a16="http://schemas.microsoft.com/office/drawing/2014/main" id="{FEC0D71D-97D6-457A-A306-2151401E8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5" name="Freeform 325">
                  <a:extLst>
                    <a:ext uri="{FF2B5EF4-FFF2-40B4-BE49-F238E27FC236}">
                      <a16:creationId xmlns:a16="http://schemas.microsoft.com/office/drawing/2014/main" id="{6BD6E766-4174-42CA-BDFF-F41DCBA98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446" name="Group 326">
                <a:extLst>
                  <a:ext uri="{FF2B5EF4-FFF2-40B4-BE49-F238E27FC236}">
                    <a16:creationId xmlns:a16="http://schemas.microsoft.com/office/drawing/2014/main" id="{5438A068-32C9-4DF9-8E1B-5CC75DED7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5447" name="Freeform 327">
                  <a:extLst>
                    <a:ext uri="{FF2B5EF4-FFF2-40B4-BE49-F238E27FC236}">
                      <a16:creationId xmlns:a16="http://schemas.microsoft.com/office/drawing/2014/main" id="{F80648BD-23B0-421E-99A4-EF62D1C53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8" name="Freeform 328">
                  <a:extLst>
                    <a:ext uri="{FF2B5EF4-FFF2-40B4-BE49-F238E27FC236}">
                      <a16:creationId xmlns:a16="http://schemas.microsoft.com/office/drawing/2014/main" id="{1275F2F7-C500-4D28-8F60-CBD389BBD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449" name="Group 329">
              <a:extLst>
                <a:ext uri="{FF2B5EF4-FFF2-40B4-BE49-F238E27FC236}">
                  <a16:creationId xmlns:a16="http://schemas.microsoft.com/office/drawing/2014/main" id="{C27D3FF8-7130-4055-A682-3EC868BF2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5450" name="Freeform 330">
                <a:extLst>
                  <a:ext uri="{FF2B5EF4-FFF2-40B4-BE49-F238E27FC236}">
                    <a16:creationId xmlns:a16="http://schemas.microsoft.com/office/drawing/2014/main" id="{8FD4B0F0-1FFC-4381-84F9-6E6E0DAF4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1" name="Freeform 331">
                <a:extLst>
                  <a:ext uri="{FF2B5EF4-FFF2-40B4-BE49-F238E27FC236}">
                    <a16:creationId xmlns:a16="http://schemas.microsoft.com/office/drawing/2014/main" id="{908388F6-BF86-4521-9A18-84D86B455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9" name="Rectangle 3">
            <a:extLst>
              <a:ext uri="{FF2B5EF4-FFF2-40B4-BE49-F238E27FC236}">
                <a16:creationId xmlns:a16="http://schemas.microsoft.com/office/drawing/2014/main" id="{10B1A38F-15DF-4B6C-8D0F-344C3DF04D65}"/>
              </a:ext>
            </a:extLst>
          </p:cNvPr>
          <p:cNvSpPr txBox="1">
            <a:spLocks noChangeArrowheads="1"/>
          </p:cNvSpPr>
          <p:nvPr/>
        </p:nvSpPr>
        <p:spPr>
          <a:xfrm>
            <a:off x="803187" y="4783162"/>
            <a:ext cx="2744132" cy="234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Tx/>
              <a:buNone/>
            </a:pPr>
            <a:r>
              <a:rPr lang="en-GB" altLang="en-US" sz="2800" dirty="0"/>
              <a:t>I’m going to use sharing to help me work out the answer.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5E016-A276-4FF7-968F-E8C0A8CB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45A4947-A4CA-4CD0-8139-58478BF43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D9758C7C-F723-4372-BCF7-EB114F836C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05000" y="609600"/>
            <a:ext cx="5105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AB43975E-53E3-4D23-BB2B-56D10ECD373D}"/>
              </a:ext>
            </a:extLst>
          </p:cNvPr>
          <p:cNvGrpSpPr>
            <a:grpSpLocks/>
          </p:cNvGrpSpPr>
          <p:nvPr/>
        </p:nvGrpSpPr>
        <p:grpSpPr bwMode="auto">
          <a:xfrm>
            <a:off x="998781" y="488495"/>
            <a:ext cx="981075" cy="1371600"/>
            <a:chOff x="2663" y="4740"/>
            <a:chExt cx="5477" cy="5892"/>
          </a:xfrm>
        </p:grpSpPr>
        <p:grpSp>
          <p:nvGrpSpPr>
            <p:cNvPr id="8201" name="Group 9">
              <a:extLst>
                <a:ext uri="{FF2B5EF4-FFF2-40B4-BE49-F238E27FC236}">
                  <a16:creationId xmlns:a16="http://schemas.microsoft.com/office/drawing/2014/main" id="{307E1F43-CF59-46AB-94F7-04B7D9C6308E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202" name="Group 10">
                <a:extLst>
                  <a:ext uri="{FF2B5EF4-FFF2-40B4-BE49-F238E27FC236}">
                    <a16:creationId xmlns:a16="http://schemas.microsoft.com/office/drawing/2014/main" id="{BCE83309-195C-4A0D-95DA-41FF234352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03" name="Freeform 11">
                  <a:extLst>
                    <a:ext uri="{FF2B5EF4-FFF2-40B4-BE49-F238E27FC236}">
                      <a16:creationId xmlns:a16="http://schemas.microsoft.com/office/drawing/2014/main" id="{F944404E-4DB4-4929-84B7-5B469C616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4" name="Freeform 12">
                  <a:extLst>
                    <a:ext uri="{FF2B5EF4-FFF2-40B4-BE49-F238E27FC236}">
                      <a16:creationId xmlns:a16="http://schemas.microsoft.com/office/drawing/2014/main" id="{2AF7C789-E1E9-4A05-B862-D454EBE26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05" name="Group 13">
                <a:extLst>
                  <a:ext uri="{FF2B5EF4-FFF2-40B4-BE49-F238E27FC236}">
                    <a16:creationId xmlns:a16="http://schemas.microsoft.com/office/drawing/2014/main" id="{7C169FAE-1783-4DF4-9A0B-2646D85EB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06" name="Freeform 14">
                  <a:extLst>
                    <a:ext uri="{FF2B5EF4-FFF2-40B4-BE49-F238E27FC236}">
                      <a16:creationId xmlns:a16="http://schemas.microsoft.com/office/drawing/2014/main" id="{664AAE74-DFB1-4BF6-A620-7F54AA550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7" name="Freeform 15">
                  <a:extLst>
                    <a:ext uri="{FF2B5EF4-FFF2-40B4-BE49-F238E27FC236}">
                      <a16:creationId xmlns:a16="http://schemas.microsoft.com/office/drawing/2014/main" id="{68FF5EE3-09C1-4517-9FF6-0664FF508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08" name="Group 16">
              <a:extLst>
                <a:ext uri="{FF2B5EF4-FFF2-40B4-BE49-F238E27FC236}">
                  <a16:creationId xmlns:a16="http://schemas.microsoft.com/office/drawing/2014/main" id="{613A8437-9F9A-419F-823A-A9A2143FBB9C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209" name="Group 17">
                <a:extLst>
                  <a:ext uri="{FF2B5EF4-FFF2-40B4-BE49-F238E27FC236}">
                    <a16:creationId xmlns:a16="http://schemas.microsoft.com/office/drawing/2014/main" id="{5CB3C291-4480-4FD8-A464-06756A086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10" name="Freeform 18">
                  <a:extLst>
                    <a:ext uri="{FF2B5EF4-FFF2-40B4-BE49-F238E27FC236}">
                      <a16:creationId xmlns:a16="http://schemas.microsoft.com/office/drawing/2014/main" id="{FA771CB0-6B8B-4CEF-AAC6-3EBAB5575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1" name="Freeform 19">
                  <a:extLst>
                    <a:ext uri="{FF2B5EF4-FFF2-40B4-BE49-F238E27FC236}">
                      <a16:creationId xmlns:a16="http://schemas.microsoft.com/office/drawing/2014/main" id="{5D590204-9DF5-45B2-92C4-2A6208533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12" name="Group 20">
                <a:extLst>
                  <a:ext uri="{FF2B5EF4-FFF2-40B4-BE49-F238E27FC236}">
                    <a16:creationId xmlns:a16="http://schemas.microsoft.com/office/drawing/2014/main" id="{6ED3C31D-03B0-4639-9E1B-CD94F1E9E4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13" name="Freeform 21">
                  <a:extLst>
                    <a:ext uri="{FF2B5EF4-FFF2-40B4-BE49-F238E27FC236}">
                      <a16:creationId xmlns:a16="http://schemas.microsoft.com/office/drawing/2014/main" id="{205B8C5E-4D32-4A4D-8DA0-D418C1BF6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4" name="Freeform 22">
                  <a:extLst>
                    <a:ext uri="{FF2B5EF4-FFF2-40B4-BE49-F238E27FC236}">
                      <a16:creationId xmlns:a16="http://schemas.microsoft.com/office/drawing/2014/main" id="{205A6555-3445-47EA-A5AE-C563EA96E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15" name="Group 23">
              <a:extLst>
                <a:ext uri="{FF2B5EF4-FFF2-40B4-BE49-F238E27FC236}">
                  <a16:creationId xmlns:a16="http://schemas.microsoft.com/office/drawing/2014/main" id="{CFE88EB2-B768-410E-8E8F-57CDE37CD5C6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216" name="Group 24">
                <a:extLst>
                  <a:ext uri="{FF2B5EF4-FFF2-40B4-BE49-F238E27FC236}">
                    <a16:creationId xmlns:a16="http://schemas.microsoft.com/office/drawing/2014/main" id="{F9357640-A65F-4F84-81A6-69586A376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17" name="Freeform 25">
                  <a:extLst>
                    <a:ext uri="{FF2B5EF4-FFF2-40B4-BE49-F238E27FC236}">
                      <a16:creationId xmlns:a16="http://schemas.microsoft.com/office/drawing/2014/main" id="{A72E3757-21CE-4727-81C0-9A5E8FC6D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8" name="Freeform 26">
                  <a:extLst>
                    <a:ext uri="{FF2B5EF4-FFF2-40B4-BE49-F238E27FC236}">
                      <a16:creationId xmlns:a16="http://schemas.microsoft.com/office/drawing/2014/main" id="{D40FE95B-32EE-4940-A268-CA88400D5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19" name="Group 27">
                <a:extLst>
                  <a:ext uri="{FF2B5EF4-FFF2-40B4-BE49-F238E27FC236}">
                    <a16:creationId xmlns:a16="http://schemas.microsoft.com/office/drawing/2014/main" id="{51816B4D-AC48-4C10-B560-128AC9B11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20" name="Freeform 28">
                  <a:extLst>
                    <a:ext uri="{FF2B5EF4-FFF2-40B4-BE49-F238E27FC236}">
                      <a16:creationId xmlns:a16="http://schemas.microsoft.com/office/drawing/2014/main" id="{73B0A0CD-C3B1-4E73-8638-4DE3288BF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21" name="Freeform 29">
                  <a:extLst>
                    <a:ext uri="{FF2B5EF4-FFF2-40B4-BE49-F238E27FC236}">
                      <a16:creationId xmlns:a16="http://schemas.microsoft.com/office/drawing/2014/main" id="{E6C6F505-6AE2-420E-9321-C9CE95FC2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22" name="Group 30">
              <a:extLst>
                <a:ext uri="{FF2B5EF4-FFF2-40B4-BE49-F238E27FC236}">
                  <a16:creationId xmlns:a16="http://schemas.microsoft.com/office/drawing/2014/main" id="{9176CA5E-AB10-4702-BA1E-85D4B8BC0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223" name="Freeform 31">
                <a:extLst>
                  <a:ext uri="{FF2B5EF4-FFF2-40B4-BE49-F238E27FC236}">
                    <a16:creationId xmlns:a16="http://schemas.microsoft.com/office/drawing/2014/main" id="{0CD54ED9-5EA8-4DD1-8F94-AFF48A962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4" name="Freeform 32">
                <a:extLst>
                  <a:ext uri="{FF2B5EF4-FFF2-40B4-BE49-F238E27FC236}">
                    <a16:creationId xmlns:a16="http://schemas.microsoft.com/office/drawing/2014/main" id="{0DD45F0E-55DD-4B87-9081-6A88B9B4A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225" name="Group 33">
            <a:extLst>
              <a:ext uri="{FF2B5EF4-FFF2-40B4-BE49-F238E27FC236}">
                <a16:creationId xmlns:a16="http://schemas.microsoft.com/office/drawing/2014/main" id="{613EE881-A816-4CB1-8AF1-F25AE0833FC6}"/>
              </a:ext>
            </a:extLst>
          </p:cNvPr>
          <p:cNvGrpSpPr>
            <a:grpSpLocks/>
          </p:cNvGrpSpPr>
          <p:nvPr/>
        </p:nvGrpSpPr>
        <p:grpSpPr bwMode="auto">
          <a:xfrm>
            <a:off x="2170962" y="371346"/>
            <a:ext cx="981075" cy="1371600"/>
            <a:chOff x="2663" y="4740"/>
            <a:chExt cx="5477" cy="5892"/>
          </a:xfrm>
        </p:grpSpPr>
        <p:grpSp>
          <p:nvGrpSpPr>
            <p:cNvPr id="8226" name="Group 34">
              <a:extLst>
                <a:ext uri="{FF2B5EF4-FFF2-40B4-BE49-F238E27FC236}">
                  <a16:creationId xmlns:a16="http://schemas.microsoft.com/office/drawing/2014/main" id="{3EABDE82-00B0-41C4-9B3C-18012DF49E13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227" name="Group 35">
                <a:extLst>
                  <a:ext uri="{FF2B5EF4-FFF2-40B4-BE49-F238E27FC236}">
                    <a16:creationId xmlns:a16="http://schemas.microsoft.com/office/drawing/2014/main" id="{BE86E1B9-D5DE-4BBC-BAB4-62EC939A9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28" name="Freeform 36">
                  <a:extLst>
                    <a:ext uri="{FF2B5EF4-FFF2-40B4-BE49-F238E27FC236}">
                      <a16:creationId xmlns:a16="http://schemas.microsoft.com/office/drawing/2014/main" id="{6BED6089-5844-4600-BDC9-3F5B204B9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29" name="Freeform 37">
                  <a:extLst>
                    <a:ext uri="{FF2B5EF4-FFF2-40B4-BE49-F238E27FC236}">
                      <a16:creationId xmlns:a16="http://schemas.microsoft.com/office/drawing/2014/main" id="{1C16E23A-6E29-486C-8A4A-9E21278E6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30" name="Group 38">
                <a:extLst>
                  <a:ext uri="{FF2B5EF4-FFF2-40B4-BE49-F238E27FC236}">
                    <a16:creationId xmlns:a16="http://schemas.microsoft.com/office/drawing/2014/main" id="{4AEDF21B-1C2E-4336-B1F5-55DD9472AD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31" name="Freeform 39">
                  <a:extLst>
                    <a:ext uri="{FF2B5EF4-FFF2-40B4-BE49-F238E27FC236}">
                      <a16:creationId xmlns:a16="http://schemas.microsoft.com/office/drawing/2014/main" id="{D7FBFE3F-A4C9-408D-8B0D-84A162A40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32" name="Freeform 40">
                  <a:extLst>
                    <a:ext uri="{FF2B5EF4-FFF2-40B4-BE49-F238E27FC236}">
                      <a16:creationId xmlns:a16="http://schemas.microsoft.com/office/drawing/2014/main" id="{A2AF7CC0-24BC-4A6F-B098-852F63A4C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33" name="Group 41">
              <a:extLst>
                <a:ext uri="{FF2B5EF4-FFF2-40B4-BE49-F238E27FC236}">
                  <a16:creationId xmlns:a16="http://schemas.microsoft.com/office/drawing/2014/main" id="{12B61E5A-F10B-4A1B-B3A0-6DF9B1F43767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234" name="Group 42">
                <a:extLst>
                  <a:ext uri="{FF2B5EF4-FFF2-40B4-BE49-F238E27FC236}">
                    <a16:creationId xmlns:a16="http://schemas.microsoft.com/office/drawing/2014/main" id="{EE4F57FD-3684-43AC-8770-CBBF6CA8A7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35" name="Freeform 43">
                  <a:extLst>
                    <a:ext uri="{FF2B5EF4-FFF2-40B4-BE49-F238E27FC236}">
                      <a16:creationId xmlns:a16="http://schemas.microsoft.com/office/drawing/2014/main" id="{60BC7F8A-3E42-4504-99AF-3A7073A12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36" name="Freeform 44">
                  <a:extLst>
                    <a:ext uri="{FF2B5EF4-FFF2-40B4-BE49-F238E27FC236}">
                      <a16:creationId xmlns:a16="http://schemas.microsoft.com/office/drawing/2014/main" id="{68AC70BF-EEDE-40AF-920E-57D381CCB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37" name="Group 45">
                <a:extLst>
                  <a:ext uri="{FF2B5EF4-FFF2-40B4-BE49-F238E27FC236}">
                    <a16:creationId xmlns:a16="http://schemas.microsoft.com/office/drawing/2014/main" id="{830719E2-CCB8-4D89-848C-B4B46A20D4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38" name="Freeform 46">
                  <a:extLst>
                    <a:ext uri="{FF2B5EF4-FFF2-40B4-BE49-F238E27FC236}">
                      <a16:creationId xmlns:a16="http://schemas.microsoft.com/office/drawing/2014/main" id="{9035F4B4-5C88-44CB-8793-65A9FD619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39" name="Freeform 47">
                  <a:extLst>
                    <a:ext uri="{FF2B5EF4-FFF2-40B4-BE49-F238E27FC236}">
                      <a16:creationId xmlns:a16="http://schemas.microsoft.com/office/drawing/2014/main" id="{0F109BCB-4518-4D61-98B7-226B26EB9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40" name="Group 48">
              <a:extLst>
                <a:ext uri="{FF2B5EF4-FFF2-40B4-BE49-F238E27FC236}">
                  <a16:creationId xmlns:a16="http://schemas.microsoft.com/office/drawing/2014/main" id="{7BEC7513-1876-40AF-A197-2B727E44A3E2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241" name="Group 49">
                <a:extLst>
                  <a:ext uri="{FF2B5EF4-FFF2-40B4-BE49-F238E27FC236}">
                    <a16:creationId xmlns:a16="http://schemas.microsoft.com/office/drawing/2014/main" id="{BD6366B2-642A-490F-99BB-0F3D229EF7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42" name="Freeform 50">
                  <a:extLst>
                    <a:ext uri="{FF2B5EF4-FFF2-40B4-BE49-F238E27FC236}">
                      <a16:creationId xmlns:a16="http://schemas.microsoft.com/office/drawing/2014/main" id="{D4E4EA1A-6EAE-48D3-8B47-8F57697A0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43" name="Freeform 51">
                  <a:extLst>
                    <a:ext uri="{FF2B5EF4-FFF2-40B4-BE49-F238E27FC236}">
                      <a16:creationId xmlns:a16="http://schemas.microsoft.com/office/drawing/2014/main" id="{2090688C-5E64-46F1-965D-02A434115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44" name="Group 52">
                <a:extLst>
                  <a:ext uri="{FF2B5EF4-FFF2-40B4-BE49-F238E27FC236}">
                    <a16:creationId xmlns:a16="http://schemas.microsoft.com/office/drawing/2014/main" id="{A2A2137B-CB64-48CD-8032-D1503A3585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45" name="Freeform 53">
                  <a:extLst>
                    <a:ext uri="{FF2B5EF4-FFF2-40B4-BE49-F238E27FC236}">
                      <a16:creationId xmlns:a16="http://schemas.microsoft.com/office/drawing/2014/main" id="{A7660145-C7E6-4B31-B3EA-621501725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46" name="Freeform 54">
                  <a:extLst>
                    <a:ext uri="{FF2B5EF4-FFF2-40B4-BE49-F238E27FC236}">
                      <a16:creationId xmlns:a16="http://schemas.microsoft.com/office/drawing/2014/main" id="{B160D3EA-DF7C-4540-8CB2-CA529BF8E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47" name="Group 55">
              <a:extLst>
                <a:ext uri="{FF2B5EF4-FFF2-40B4-BE49-F238E27FC236}">
                  <a16:creationId xmlns:a16="http://schemas.microsoft.com/office/drawing/2014/main" id="{0173B9A5-FE49-43A0-A4FD-940DA72EE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248" name="Freeform 56">
                <a:extLst>
                  <a:ext uri="{FF2B5EF4-FFF2-40B4-BE49-F238E27FC236}">
                    <a16:creationId xmlns:a16="http://schemas.microsoft.com/office/drawing/2014/main" id="{D1140878-17C0-488B-82D1-2BF2F5597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9" name="Freeform 57">
                <a:extLst>
                  <a:ext uri="{FF2B5EF4-FFF2-40B4-BE49-F238E27FC236}">
                    <a16:creationId xmlns:a16="http://schemas.microsoft.com/office/drawing/2014/main" id="{35C526AA-7C36-46C2-8031-063BF77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250" name="Group 58">
            <a:extLst>
              <a:ext uri="{FF2B5EF4-FFF2-40B4-BE49-F238E27FC236}">
                <a16:creationId xmlns:a16="http://schemas.microsoft.com/office/drawing/2014/main" id="{E73EC55D-18D1-4A0A-A972-35ADD9DCF38C}"/>
              </a:ext>
            </a:extLst>
          </p:cNvPr>
          <p:cNvGrpSpPr>
            <a:grpSpLocks/>
          </p:cNvGrpSpPr>
          <p:nvPr/>
        </p:nvGrpSpPr>
        <p:grpSpPr bwMode="auto">
          <a:xfrm>
            <a:off x="1053898" y="5128809"/>
            <a:ext cx="981075" cy="1371600"/>
            <a:chOff x="2663" y="4740"/>
            <a:chExt cx="5477" cy="5892"/>
          </a:xfrm>
        </p:grpSpPr>
        <p:grpSp>
          <p:nvGrpSpPr>
            <p:cNvPr id="8251" name="Group 59">
              <a:extLst>
                <a:ext uri="{FF2B5EF4-FFF2-40B4-BE49-F238E27FC236}">
                  <a16:creationId xmlns:a16="http://schemas.microsoft.com/office/drawing/2014/main" id="{851452DA-6F65-4ABE-829C-A590D461F65F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252" name="Group 60">
                <a:extLst>
                  <a:ext uri="{FF2B5EF4-FFF2-40B4-BE49-F238E27FC236}">
                    <a16:creationId xmlns:a16="http://schemas.microsoft.com/office/drawing/2014/main" id="{8F7E4B80-B891-4361-85C5-C3D2604F85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53" name="Freeform 61">
                  <a:extLst>
                    <a:ext uri="{FF2B5EF4-FFF2-40B4-BE49-F238E27FC236}">
                      <a16:creationId xmlns:a16="http://schemas.microsoft.com/office/drawing/2014/main" id="{910BFE8B-186F-4CD4-94F0-37293A3D6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4" name="Freeform 62">
                  <a:extLst>
                    <a:ext uri="{FF2B5EF4-FFF2-40B4-BE49-F238E27FC236}">
                      <a16:creationId xmlns:a16="http://schemas.microsoft.com/office/drawing/2014/main" id="{6A52E81A-5F49-4905-BCC8-81A97E5C5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55" name="Group 63">
                <a:extLst>
                  <a:ext uri="{FF2B5EF4-FFF2-40B4-BE49-F238E27FC236}">
                    <a16:creationId xmlns:a16="http://schemas.microsoft.com/office/drawing/2014/main" id="{D5DB7978-F0C3-4B93-9525-55280DD96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56" name="Freeform 64">
                  <a:extLst>
                    <a:ext uri="{FF2B5EF4-FFF2-40B4-BE49-F238E27FC236}">
                      <a16:creationId xmlns:a16="http://schemas.microsoft.com/office/drawing/2014/main" id="{ABB463EE-43BB-467F-9E4F-8114BE11A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7" name="Freeform 65">
                  <a:extLst>
                    <a:ext uri="{FF2B5EF4-FFF2-40B4-BE49-F238E27FC236}">
                      <a16:creationId xmlns:a16="http://schemas.microsoft.com/office/drawing/2014/main" id="{849937BB-72A4-47E3-9640-F00EBEC3A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58" name="Group 66">
              <a:extLst>
                <a:ext uri="{FF2B5EF4-FFF2-40B4-BE49-F238E27FC236}">
                  <a16:creationId xmlns:a16="http://schemas.microsoft.com/office/drawing/2014/main" id="{1252E6EF-6CA7-4155-BD05-78C10FF445E6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259" name="Group 67">
                <a:extLst>
                  <a:ext uri="{FF2B5EF4-FFF2-40B4-BE49-F238E27FC236}">
                    <a16:creationId xmlns:a16="http://schemas.microsoft.com/office/drawing/2014/main" id="{ACD799FC-E278-4031-BD9C-9855F9D8DF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60" name="Freeform 68">
                  <a:extLst>
                    <a:ext uri="{FF2B5EF4-FFF2-40B4-BE49-F238E27FC236}">
                      <a16:creationId xmlns:a16="http://schemas.microsoft.com/office/drawing/2014/main" id="{3CBF26B8-D36E-4972-9267-B84C7F611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61" name="Freeform 69">
                  <a:extLst>
                    <a:ext uri="{FF2B5EF4-FFF2-40B4-BE49-F238E27FC236}">
                      <a16:creationId xmlns:a16="http://schemas.microsoft.com/office/drawing/2014/main" id="{02D83FD4-6153-41AA-A110-CA2C814C1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62" name="Group 70">
                <a:extLst>
                  <a:ext uri="{FF2B5EF4-FFF2-40B4-BE49-F238E27FC236}">
                    <a16:creationId xmlns:a16="http://schemas.microsoft.com/office/drawing/2014/main" id="{9221D7FC-8BC4-4CFA-824C-A10826F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63" name="Freeform 71">
                  <a:extLst>
                    <a:ext uri="{FF2B5EF4-FFF2-40B4-BE49-F238E27FC236}">
                      <a16:creationId xmlns:a16="http://schemas.microsoft.com/office/drawing/2014/main" id="{19F18ED2-86AA-4C32-AC00-6C62FF972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64" name="Freeform 72">
                  <a:extLst>
                    <a:ext uri="{FF2B5EF4-FFF2-40B4-BE49-F238E27FC236}">
                      <a16:creationId xmlns:a16="http://schemas.microsoft.com/office/drawing/2014/main" id="{34B9A9E2-92F8-4955-9C40-79D009D41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65" name="Group 73">
              <a:extLst>
                <a:ext uri="{FF2B5EF4-FFF2-40B4-BE49-F238E27FC236}">
                  <a16:creationId xmlns:a16="http://schemas.microsoft.com/office/drawing/2014/main" id="{5285090F-A680-4EEE-BB1D-39159E312C44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266" name="Group 74">
                <a:extLst>
                  <a:ext uri="{FF2B5EF4-FFF2-40B4-BE49-F238E27FC236}">
                    <a16:creationId xmlns:a16="http://schemas.microsoft.com/office/drawing/2014/main" id="{8E9A2609-AB4D-4952-BE40-53E0B4F12E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67" name="Freeform 75">
                  <a:extLst>
                    <a:ext uri="{FF2B5EF4-FFF2-40B4-BE49-F238E27FC236}">
                      <a16:creationId xmlns:a16="http://schemas.microsoft.com/office/drawing/2014/main" id="{65F67A07-6C6E-4640-A72E-2D1D3B155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68" name="Freeform 76">
                  <a:extLst>
                    <a:ext uri="{FF2B5EF4-FFF2-40B4-BE49-F238E27FC236}">
                      <a16:creationId xmlns:a16="http://schemas.microsoft.com/office/drawing/2014/main" id="{4E061749-9539-407B-9DED-9F1FB94EA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69" name="Group 77">
                <a:extLst>
                  <a:ext uri="{FF2B5EF4-FFF2-40B4-BE49-F238E27FC236}">
                    <a16:creationId xmlns:a16="http://schemas.microsoft.com/office/drawing/2014/main" id="{65ABEE1C-A5B6-4B9F-99C3-5DB120526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70" name="Freeform 78">
                  <a:extLst>
                    <a:ext uri="{FF2B5EF4-FFF2-40B4-BE49-F238E27FC236}">
                      <a16:creationId xmlns:a16="http://schemas.microsoft.com/office/drawing/2014/main" id="{29B4887A-0242-48B1-98DA-E281B2465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71" name="Freeform 79">
                  <a:extLst>
                    <a:ext uri="{FF2B5EF4-FFF2-40B4-BE49-F238E27FC236}">
                      <a16:creationId xmlns:a16="http://schemas.microsoft.com/office/drawing/2014/main" id="{A0D5B169-F885-402F-ADE7-0F2778285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72" name="Group 80">
              <a:extLst>
                <a:ext uri="{FF2B5EF4-FFF2-40B4-BE49-F238E27FC236}">
                  <a16:creationId xmlns:a16="http://schemas.microsoft.com/office/drawing/2014/main" id="{C7A48428-B1EC-41AD-A664-A6BE66DEA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273" name="Freeform 81">
                <a:extLst>
                  <a:ext uri="{FF2B5EF4-FFF2-40B4-BE49-F238E27FC236}">
                    <a16:creationId xmlns:a16="http://schemas.microsoft.com/office/drawing/2014/main" id="{69B1C69A-D798-4D48-BC3C-F8A5BA52B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4" name="Freeform 82">
                <a:extLst>
                  <a:ext uri="{FF2B5EF4-FFF2-40B4-BE49-F238E27FC236}">
                    <a16:creationId xmlns:a16="http://schemas.microsoft.com/office/drawing/2014/main" id="{FE388152-6E3E-40AF-8FC2-DC339531D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275" name="Group 83">
            <a:extLst>
              <a:ext uri="{FF2B5EF4-FFF2-40B4-BE49-F238E27FC236}">
                <a16:creationId xmlns:a16="http://schemas.microsoft.com/office/drawing/2014/main" id="{191C972C-DCEF-4B80-9329-DD733E8147AC}"/>
              </a:ext>
            </a:extLst>
          </p:cNvPr>
          <p:cNvGrpSpPr>
            <a:grpSpLocks/>
          </p:cNvGrpSpPr>
          <p:nvPr/>
        </p:nvGrpSpPr>
        <p:grpSpPr bwMode="auto">
          <a:xfrm>
            <a:off x="5830400" y="457066"/>
            <a:ext cx="981075" cy="1371600"/>
            <a:chOff x="2663" y="4740"/>
            <a:chExt cx="5477" cy="5892"/>
          </a:xfrm>
        </p:grpSpPr>
        <p:grpSp>
          <p:nvGrpSpPr>
            <p:cNvPr id="8276" name="Group 84">
              <a:extLst>
                <a:ext uri="{FF2B5EF4-FFF2-40B4-BE49-F238E27FC236}">
                  <a16:creationId xmlns:a16="http://schemas.microsoft.com/office/drawing/2014/main" id="{96951DE6-F4F9-4386-8580-3D1BCA8D7610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277" name="Group 85">
                <a:extLst>
                  <a:ext uri="{FF2B5EF4-FFF2-40B4-BE49-F238E27FC236}">
                    <a16:creationId xmlns:a16="http://schemas.microsoft.com/office/drawing/2014/main" id="{3C95F3BE-CA37-44EE-A516-AC77AF67E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78" name="Freeform 86">
                  <a:extLst>
                    <a:ext uri="{FF2B5EF4-FFF2-40B4-BE49-F238E27FC236}">
                      <a16:creationId xmlns:a16="http://schemas.microsoft.com/office/drawing/2014/main" id="{7669C1FC-1596-4BBE-9D3D-2E0574DC9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79" name="Freeform 87">
                  <a:extLst>
                    <a:ext uri="{FF2B5EF4-FFF2-40B4-BE49-F238E27FC236}">
                      <a16:creationId xmlns:a16="http://schemas.microsoft.com/office/drawing/2014/main" id="{C5502EDA-0457-40AA-B340-E8F372B87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80" name="Group 88">
                <a:extLst>
                  <a:ext uri="{FF2B5EF4-FFF2-40B4-BE49-F238E27FC236}">
                    <a16:creationId xmlns:a16="http://schemas.microsoft.com/office/drawing/2014/main" id="{07810BCD-E60C-45F1-B193-0682CE727B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81" name="Freeform 89">
                  <a:extLst>
                    <a:ext uri="{FF2B5EF4-FFF2-40B4-BE49-F238E27FC236}">
                      <a16:creationId xmlns:a16="http://schemas.microsoft.com/office/drawing/2014/main" id="{08739071-C0AC-4551-A1D6-82634D1E6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82" name="Freeform 90">
                  <a:extLst>
                    <a:ext uri="{FF2B5EF4-FFF2-40B4-BE49-F238E27FC236}">
                      <a16:creationId xmlns:a16="http://schemas.microsoft.com/office/drawing/2014/main" id="{6C846613-D701-4141-B06B-043713D25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83" name="Group 91">
              <a:extLst>
                <a:ext uri="{FF2B5EF4-FFF2-40B4-BE49-F238E27FC236}">
                  <a16:creationId xmlns:a16="http://schemas.microsoft.com/office/drawing/2014/main" id="{5A1F308C-D78D-4C8A-A9CC-EB7E9DBCF542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284" name="Group 92">
                <a:extLst>
                  <a:ext uri="{FF2B5EF4-FFF2-40B4-BE49-F238E27FC236}">
                    <a16:creationId xmlns:a16="http://schemas.microsoft.com/office/drawing/2014/main" id="{8C3BB744-2C90-4858-8E30-392D1124B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85" name="Freeform 93">
                  <a:extLst>
                    <a:ext uri="{FF2B5EF4-FFF2-40B4-BE49-F238E27FC236}">
                      <a16:creationId xmlns:a16="http://schemas.microsoft.com/office/drawing/2014/main" id="{7A5926A0-EDE9-4A29-9E05-8E2246B1A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86" name="Freeform 94">
                  <a:extLst>
                    <a:ext uri="{FF2B5EF4-FFF2-40B4-BE49-F238E27FC236}">
                      <a16:creationId xmlns:a16="http://schemas.microsoft.com/office/drawing/2014/main" id="{5367EC3C-7BFB-4B3C-8BA0-1C74D2322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87" name="Group 95">
                <a:extLst>
                  <a:ext uri="{FF2B5EF4-FFF2-40B4-BE49-F238E27FC236}">
                    <a16:creationId xmlns:a16="http://schemas.microsoft.com/office/drawing/2014/main" id="{FC65695B-13D8-48B1-829E-089CFFB80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88" name="Freeform 96">
                  <a:extLst>
                    <a:ext uri="{FF2B5EF4-FFF2-40B4-BE49-F238E27FC236}">
                      <a16:creationId xmlns:a16="http://schemas.microsoft.com/office/drawing/2014/main" id="{E866FBE7-E5AB-4926-B88E-E43557211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89" name="Freeform 97">
                  <a:extLst>
                    <a:ext uri="{FF2B5EF4-FFF2-40B4-BE49-F238E27FC236}">
                      <a16:creationId xmlns:a16="http://schemas.microsoft.com/office/drawing/2014/main" id="{42BAA403-B05B-420A-84C4-BAF4E3F9E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90" name="Group 98">
              <a:extLst>
                <a:ext uri="{FF2B5EF4-FFF2-40B4-BE49-F238E27FC236}">
                  <a16:creationId xmlns:a16="http://schemas.microsoft.com/office/drawing/2014/main" id="{4C3A55BD-DA9B-4E7E-B463-02F2B8016ECD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291" name="Group 99">
                <a:extLst>
                  <a:ext uri="{FF2B5EF4-FFF2-40B4-BE49-F238E27FC236}">
                    <a16:creationId xmlns:a16="http://schemas.microsoft.com/office/drawing/2014/main" id="{2C81A437-FE5E-48A0-B6BB-81922ED0B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292" name="Freeform 100">
                  <a:extLst>
                    <a:ext uri="{FF2B5EF4-FFF2-40B4-BE49-F238E27FC236}">
                      <a16:creationId xmlns:a16="http://schemas.microsoft.com/office/drawing/2014/main" id="{4CBD1FAC-8CD5-431B-886E-365AA9066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93" name="Freeform 101">
                  <a:extLst>
                    <a:ext uri="{FF2B5EF4-FFF2-40B4-BE49-F238E27FC236}">
                      <a16:creationId xmlns:a16="http://schemas.microsoft.com/office/drawing/2014/main" id="{19D1F318-1342-471F-A3CD-2E498CAA3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294" name="Group 102">
                <a:extLst>
                  <a:ext uri="{FF2B5EF4-FFF2-40B4-BE49-F238E27FC236}">
                    <a16:creationId xmlns:a16="http://schemas.microsoft.com/office/drawing/2014/main" id="{450880FA-D80B-4DA5-BE19-2673C2308E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295" name="Freeform 103">
                  <a:extLst>
                    <a:ext uri="{FF2B5EF4-FFF2-40B4-BE49-F238E27FC236}">
                      <a16:creationId xmlns:a16="http://schemas.microsoft.com/office/drawing/2014/main" id="{3DEC2301-9349-4FEB-80E0-E26EE075F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96" name="Freeform 104">
                  <a:extLst>
                    <a:ext uri="{FF2B5EF4-FFF2-40B4-BE49-F238E27FC236}">
                      <a16:creationId xmlns:a16="http://schemas.microsoft.com/office/drawing/2014/main" id="{131039ED-9273-4C26-900C-4BA4B7FB5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297" name="Group 105">
              <a:extLst>
                <a:ext uri="{FF2B5EF4-FFF2-40B4-BE49-F238E27FC236}">
                  <a16:creationId xmlns:a16="http://schemas.microsoft.com/office/drawing/2014/main" id="{9A114B65-F349-42FA-9EB9-12F889A3B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298" name="Freeform 106">
                <a:extLst>
                  <a:ext uri="{FF2B5EF4-FFF2-40B4-BE49-F238E27FC236}">
                    <a16:creationId xmlns:a16="http://schemas.microsoft.com/office/drawing/2014/main" id="{BA12E72F-5CA2-403F-B14D-5E75F65FF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99" name="Freeform 107">
                <a:extLst>
                  <a:ext uri="{FF2B5EF4-FFF2-40B4-BE49-F238E27FC236}">
                    <a16:creationId xmlns:a16="http://schemas.microsoft.com/office/drawing/2014/main" id="{1D283452-5575-4B46-9C84-EDAE40F4E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300" name="Group 108">
            <a:extLst>
              <a:ext uri="{FF2B5EF4-FFF2-40B4-BE49-F238E27FC236}">
                <a16:creationId xmlns:a16="http://schemas.microsoft.com/office/drawing/2014/main" id="{CD95D8D9-DF28-4D69-94BB-0857652A6F0E}"/>
              </a:ext>
            </a:extLst>
          </p:cNvPr>
          <p:cNvGrpSpPr>
            <a:grpSpLocks/>
          </p:cNvGrpSpPr>
          <p:nvPr/>
        </p:nvGrpSpPr>
        <p:grpSpPr bwMode="auto">
          <a:xfrm>
            <a:off x="990523" y="1848882"/>
            <a:ext cx="982663" cy="1371600"/>
            <a:chOff x="2663" y="4740"/>
            <a:chExt cx="5477" cy="5892"/>
          </a:xfrm>
        </p:grpSpPr>
        <p:grpSp>
          <p:nvGrpSpPr>
            <p:cNvPr id="8301" name="Group 109">
              <a:extLst>
                <a:ext uri="{FF2B5EF4-FFF2-40B4-BE49-F238E27FC236}">
                  <a16:creationId xmlns:a16="http://schemas.microsoft.com/office/drawing/2014/main" id="{D8BC4AD5-BF2B-4DC1-AE47-EA23A84C4B30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302" name="Group 110">
                <a:extLst>
                  <a:ext uri="{FF2B5EF4-FFF2-40B4-BE49-F238E27FC236}">
                    <a16:creationId xmlns:a16="http://schemas.microsoft.com/office/drawing/2014/main" id="{326BC059-0DAF-4F55-9414-FD4E70937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03" name="Freeform 111">
                  <a:extLst>
                    <a:ext uri="{FF2B5EF4-FFF2-40B4-BE49-F238E27FC236}">
                      <a16:creationId xmlns:a16="http://schemas.microsoft.com/office/drawing/2014/main" id="{C1303379-369C-43DF-B268-241FB5639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04" name="Freeform 112">
                  <a:extLst>
                    <a:ext uri="{FF2B5EF4-FFF2-40B4-BE49-F238E27FC236}">
                      <a16:creationId xmlns:a16="http://schemas.microsoft.com/office/drawing/2014/main" id="{D2EFD29C-4AE9-48DA-B319-A5C9B573E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05" name="Group 113">
                <a:extLst>
                  <a:ext uri="{FF2B5EF4-FFF2-40B4-BE49-F238E27FC236}">
                    <a16:creationId xmlns:a16="http://schemas.microsoft.com/office/drawing/2014/main" id="{F8FF102F-9BBD-457C-8606-894F52F6A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06" name="Freeform 114">
                  <a:extLst>
                    <a:ext uri="{FF2B5EF4-FFF2-40B4-BE49-F238E27FC236}">
                      <a16:creationId xmlns:a16="http://schemas.microsoft.com/office/drawing/2014/main" id="{D4F1876F-79DD-4DB1-BA3B-E70203EB7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07" name="Freeform 115">
                  <a:extLst>
                    <a:ext uri="{FF2B5EF4-FFF2-40B4-BE49-F238E27FC236}">
                      <a16:creationId xmlns:a16="http://schemas.microsoft.com/office/drawing/2014/main" id="{1D9CD3D8-4EB4-4D2C-A999-2241E22B8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08" name="Group 116">
              <a:extLst>
                <a:ext uri="{FF2B5EF4-FFF2-40B4-BE49-F238E27FC236}">
                  <a16:creationId xmlns:a16="http://schemas.microsoft.com/office/drawing/2014/main" id="{C6C31D35-3690-4182-A944-6B37842FD528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309" name="Group 117">
                <a:extLst>
                  <a:ext uri="{FF2B5EF4-FFF2-40B4-BE49-F238E27FC236}">
                    <a16:creationId xmlns:a16="http://schemas.microsoft.com/office/drawing/2014/main" id="{1527EFE4-08D4-410F-A80A-CB84F8787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10" name="Freeform 118">
                  <a:extLst>
                    <a:ext uri="{FF2B5EF4-FFF2-40B4-BE49-F238E27FC236}">
                      <a16:creationId xmlns:a16="http://schemas.microsoft.com/office/drawing/2014/main" id="{7AB42BB7-74B9-4773-ACBF-199E4F1B8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11" name="Freeform 119">
                  <a:extLst>
                    <a:ext uri="{FF2B5EF4-FFF2-40B4-BE49-F238E27FC236}">
                      <a16:creationId xmlns:a16="http://schemas.microsoft.com/office/drawing/2014/main" id="{576676D3-BFB0-4AD3-AA7D-79DEFCA47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12" name="Group 120">
                <a:extLst>
                  <a:ext uri="{FF2B5EF4-FFF2-40B4-BE49-F238E27FC236}">
                    <a16:creationId xmlns:a16="http://schemas.microsoft.com/office/drawing/2014/main" id="{2D30A211-6358-4901-BC43-419C306AF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13" name="Freeform 121">
                  <a:extLst>
                    <a:ext uri="{FF2B5EF4-FFF2-40B4-BE49-F238E27FC236}">
                      <a16:creationId xmlns:a16="http://schemas.microsoft.com/office/drawing/2014/main" id="{1EF60C36-0678-42DD-9568-3387A9EFB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14" name="Freeform 122">
                  <a:extLst>
                    <a:ext uri="{FF2B5EF4-FFF2-40B4-BE49-F238E27FC236}">
                      <a16:creationId xmlns:a16="http://schemas.microsoft.com/office/drawing/2014/main" id="{0A484110-1A6A-4C4B-96D8-EE3D193ED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15" name="Group 123">
              <a:extLst>
                <a:ext uri="{FF2B5EF4-FFF2-40B4-BE49-F238E27FC236}">
                  <a16:creationId xmlns:a16="http://schemas.microsoft.com/office/drawing/2014/main" id="{CF6CA48B-95FA-4543-A04B-B2B541B688EB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316" name="Group 124">
                <a:extLst>
                  <a:ext uri="{FF2B5EF4-FFF2-40B4-BE49-F238E27FC236}">
                    <a16:creationId xmlns:a16="http://schemas.microsoft.com/office/drawing/2014/main" id="{78ED2D5D-9046-4C62-9C08-6746AF4459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17" name="Freeform 125">
                  <a:extLst>
                    <a:ext uri="{FF2B5EF4-FFF2-40B4-BE49-F238E27FC236}">
                      <a16:creationId xmlns:a16="http://schemas.microsoft.com/office/drawing/2014/main" id="{4D46C887-6A45-4FF5-97FD-8509B62AD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18" name="Freeform 126">
                  <a:extLst>
                    <a:ext uri="{FF2B5EF4-FFF2-40B4-BE49-F238E27FC236}">
                      <a16:creationId xmlns:a16="http://schemas.microsoft.com/office/drawing/2014/main" id="{453B086A-981F-4301-8021-80F6433D8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19" name="Group 127">
                <a:extLst>
                  <a:ext uri="{FF2B5EF4-FFF2-40B4-BE49-F238E27FC236}">
                    <a16:creationId xmlns:a16="http://schemas.microsoft.com/office/drawing/2014/main" id="{27C3396E-9496-4041-8A52-45F874E04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20" name="Freeform 128">
                  <a:extLst>
                    <a:ext uri="{FF2B5EF4-FFF2-40B4-BE49-F238E27FC236}">
                      <a16:creationId xmlns:a16="http://schemas.microsoft.com/office/drawing/2014/main" id="{943C0A8F-B41C-4718-9FA2-B526490F1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21" name="Freeform 129">
                  <a:extLst>
                    <a:ext uri="{FF2B5EF4-FFF2-40B4-BE49-F238E27FC236}">
                      <a16:creationId xmlns:a16="http://schemas.microsoft.com/office/drawing/2014/main" id="{3DD7A981-48AA-4DC0-B38E-84779FB35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22" name="Group 130">
              <a:extLst>
                <a:ext uri="{FF2B5EF4-FFF2-40B4-BE49-F238E27FC236}">
                  <a16:creationId xmlns:a16="http://schemas.microsoft.com/office/drawing/2014/main" id="{9BED5A21-4979-480A-99D7-D24454CBB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323" name="Freeform 131">
                <a:extLst>
                  <a:ext uri="{FF2B5EF4-FFF2-40B4-BE49-F238E27FC236}">
                    <a16:creationId xmlns:a16="http://schemas.microsoft.com/office/drawing/2014/main" id="{D3A9002F-2D3A-4F17-A0FD-AAD58584C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24" name="Freeform 132">
                <a:extLst>
                  <a:ext uri="{FF2B5EF4-FFF2-40B4-BE49-F238E27FC236}">
                    <a16:creationId xmlns:a16="http://schemas.microsoft.com/office/drawing/2014/main" id="{E3BDD987-6782-4E9D-AAF1-94BFE711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325" name="Group 133">
            <a:extLst>
              <a:ext uri="{FF2B5EF4-FFF2-40B4-BE49-F238E27FC236}">
                <a16:creationId xmlns:a16="http://schemas.microsoft.com/office/drawing/2014/main" id="{CAEAF119-C4A6-4FA5-83C9-21407183417A}"/>
              </a:ext>
            </a:extLst>
          </p:cNvPr>
          <p:cNvGrpSpPr>
            <a:grpSpLocks/>
          </p:cNvGrpSpPr>
          <p:nvPr/>
        </p:nvGrpSpPr>
        <p:grpSpPr bwMode="auto">
          <a:xfrm>
            <a:off x="7090304" y="399617"/>
            <a:ext cx="981075" cy="1371600"/>
            <a:chOff x="2663" y="4740"/>
            <a:chExt cx="5477" cy="5892"/>
          </a:xfrm>
        </p:grpSpPr>
        <p:grpSp>
          <p:nvGrpSpPr>
            <p:cNvPr id="8326" name="Group 134">
              <a:extLst>
                <a:ext uri="{FF2B5EF4-FFF2-40B4-BE49-F238E27FC236}">
                  <a16:creationId xmlns:a16="http://schemas.microsoft.com/office/drawing/2014/main" id="{033C5FAF-CDF4-45EB-8768-03B359E5C256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327" name="Group 135">
                <a:extLst>
                  <a:ext uri="{FF2B5EF4-FFF2-40B4-BE49-F238E27FC236}">
                    <a16:creationId xmlns:a16="http://schemas.microsoft.com/office/drawing/2014/main" id="{924943CE-74C0-4E34-AC3D-538B4B63C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28" name="Freeform 136">
                  <a:extLst>
                    <a:ext uri="{FF2B5EF4-FFF2-40B4-BE49-F238E27FC236}">
                      <a16:creationId xmlns:a16="http://schemas.microsoft.com/office/drawing/2014/main" id="{E79780EC-257C-43C8-9209-4269D5F0C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29" name="Freeform 137">
                  <a:extLst>
                    <a:ext uri="{FF2B5EF4-FFF2-40B4-BE49-F238E27FC236}">
                      <a16:creationId xmlns:a16="http://schemas.microsoft.com/office/drawing/2014/main" id="{2D527241-D921-4343-9B93-56EA96906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0" name="Group 138">
                <a:extLst>
                  <a:ext uri="{FF2B5EF4-FFF2-40B4-BE49-F238E27FC236}">
                    <a16:creationId xmlns:a16="http://schemas.microsoft.com/office/drawing/2014/main" id="{E72928D4-8979-450F-B0D4-0AD3C9371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31" name="Freeform 139">
                  <a:extLst>
                    <a:ext uri="{FF2B5EF4-FFF2-40B4-BE49-F238E27FC236}">
                      <a16:creationId xmlns:a16="http://schemas.microsoft.com/office/drawing/2014/main" id="{05E8CD04-3F14-4D3B-BED3-81BC44503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32" name="Freeform 140">
                  <a:extLst>
                    <a:ext uri="{FF2B5EF4-FFF2-40B4-BE49-F238E27FC236}">
                      <a16:creationId xmlns:a16="http://schemas.microsoft.com/office/drawing/2014/main" id="{678ED5AD-34CC-4DD7-B020-12188F342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33" name="Group 141">
              <a:extLst>
                <a:ext uri="{FF2B5EF4-FFF2-40B4-BE49-F238E27FC236}">
                  <a16:creationId xmlns:a16="http://schemas.microsoft.com/office/drawing/2014/main" id="{CB4528E0-4507-46CB-9D20-CEF60DDC370E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334" name="Group 142">
                <a:extLst>
                  <a:ext uri="{FF2B5EF4-FFF2-40B4-BE49-F238E27FC236}">
                    <a16:creationId xmlns:a16="http://schemas.microsoft.com/office/drawing/2014/main" id="{6F878EEA-9C0F-4FEB-A962-9FCDBF5415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35" name="Freeform 143">
                  <a:extLst>
                    <a:ext uri="{FF2B5EF4-FFF2-40B4-BE49-F238E27FC236}">
                      <a16:creationId xmlns:a16="http://schemas.microsoft.com/office/drawing/2014/main" id="{649C5680-2C0E-426A-A198-3D21BA1FD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36" name="Freeform 144">
                  <a:extLst>
                    <a:ext uri="{FF2B5EF4-FFF2-40B4-BE49-F238E27FC236}">
                      <a16:creationId xmlns:a16="http://schemas.microsoft.com/office/drawing/2014/main" id="{A17CC9B5-A151-47AD-8111-697116D47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7" name="Group 145">
                <a:extLst>
                  <a:ext uri="{FF2B5EF4-FFF2-40B4-BE49-F238E27FC236}">
                    <a16:creationId xmlns:a16="http://schemas.microsoft.com/office/drawing/2014/main" id="{968B4D49-53E9-4257-9329-AB2680299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38" name="Freeform 146">
                  <a:extLst>
                    <a:ext uri="{FF2B5EF4-FFF2-40B4-BE49-F238E27FC236}">
                      <a16:creationId xmlns:a16="http://schemas.microsoft.com/office/drawing/2014/main" id="{EB9CA095-CC67-451A-A892-7C9BF85FE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39" name="Freeform 147">
                  <a:extLst>
                    <a:ext uri="{FF2B5EF4-FFF2-40B4-BE49-F238E27FC236}">
                      <a16:creationId xmlns:a16="http://schemas.microsoft.com/office/drawing/2014/main" id="{3E52AF97-D812-495A-A7A4-1994A6CBD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40" name="Group 148">
              <a:extLst>
                <a:ext uri="{FF2B5EF4-FFF2-40B4-BE49-F238E27FC236}">
                  <a16:creationId xmlns:a16="http://schemas.microsoft.com/office/drawing/2014/main" id="{811C6CF9-0E8C-41DA-BCA9-F87D3E4C3521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341" name="Group 149">
                <a:extLst>
                  <a:ext uri="{FF2B5EF4-FFF2-40B4-BE49-F238E27FC236}">
                    <a16:creationId xmlns:a16="http://schemas.microsoft.com/office/drawing/2014/main" id="{A88A6411-9814-4ACA-8D5A-3EDEB3E312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42" name="Freeform 150">
                  <a:extLst>
                    <a:ext uri="{FF2B5EF4-FFF2-40B4-BE49-F238E27FC236}">
                      <a16:creationId xmlns:a16="http://schemas.microsoft.com/office/drawing/2014/main" id="{E378FD4B-7685-4F9B-9108-F7D2AD019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43" name="Freeform 151">
                  <a:extLst>
                    <a:ext uri="{FF2B5EF4-FFF2-40B4-BE49-F238E27FC236}">
                      <a16:creationId xmlns:a16="http://schemas.microsoft.com/office/drawing/2014/main" id="{BC0EB580-B4C4-4F45-95A2-CE85A97D4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44" name="Group 152">
                <a:extLst>
                  <a:ext uri="{FF2B5EF4-FFF2-40B4-BE49-F238E27FC236}">
                    <a16:creationId xmlns:a16="http://schemas.microsoft.com/office/drawing/2014/main" id="{CABD4B08-05CA-43AA-9FFD-6B77B0923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45" name="Freeform 153">
                  <a:extLst>
                    <a:ext uri="{FF2B5EF4-FFF2-40B4-BE49-F238E27FC236}">
                      <a16:creationId xmlns:a16="http://schemas.microsoft.com/office/drawing/2014/main" id="{762AE64E-E384-44BE-9C0A-B193563D7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46" name="Freeform 154">
                  <a:extLst>
                    <a:ext uri="{FF2B5EF4-FFF2-40B4-BE49-F238E27FC236}">
                      <a16:creationId xmlns:a16="http://schemas.microsoft.com/office/drawing/2014/main" id="{32160CAD-9C04-41A9-8585-678F1CE89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47" name="Group 155">
              <a:extLst>
                <a:ext uri="{FF2B5EF4-FFF2-40B4-BE49-F238E27FC236}">
                  <a16:creationId xmlns:a16="http://schemas.microsoft.com/office/drawing/2014/main" id="{3D8F0350-4E75-4846-90DC-B9F849421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348" name="Freeform 156">
                <a:extLst>
                  <a:ext uri="{FF2B5EF4-FFF2-40B4-BE49-F238E27FC236}">
                    <a16:creationId xmlns:a16="http://schemas.microsoft.com/office/drawing/2014/main" id="{85E676DC-95AB-48BC-929A-D319DDD4E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49" name="Freeform 157">
                <a:extLst>
                  <a:ext uri="{FF2B5EF4-FFF2-40B4-BE49-F238E27FC236}">
                    <a16:creationId xmlns:a16="http://schemas.microsoft.com/office/drawing/2014/main" id="{BC5F3FB9-7211-4408-9FD6-07CCFC2B5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350" name="Group 158">
            <a:extLst>
              <a:ext uri="{FF2B5EF4-FFF2-40B4-BE49-F238E27FC236}">
                <a16:creationId xmlns:a16="http://schemas.microsoft.com/office/drawing/2014/main" id="{D4199DB3-0E5B-4441-9E64-994A5808B616}"/>
              </a:ext>
            </a:extLst>
          </p:cNvPr>
          <p:cNvGrpSpPr>
            <a:grpSpLocks/>
          </p:cNvGrpSpPr>
          <p:nvPr/>
        </p:nvGrpSpPr>
        <p:grpSpPr bwMode="auto">
          <a:xfrm>
            <a:off x="5841612" y="1862140"/>
            <a:ext cx="982663" cy="1371600"/>
            <a:chOff x="2663" y="4740"/>
            <a:chExt cx="5477" cy="5892"/>
          </a:xfrm>
        </p:grpSpPr>
        <p:grpSp>
          <p:nvGrpSpPr>
            <p:cNvPr id="8351" name="Group 159">
              <a:extLst>
                <a:ext uri="{FF2B5EF4-FFF2-40B4-BE49-F238E27FC236}">
                  <a16:creationId xmlns:a16="http://schemas.microsoft.com/office/drawing/2014/main" id="{94A53340-72AF-46A5-B65A-88354806C9B8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352" name="Group 160">
                <a:extLst>
                  <a:ext uri="{FF2B5EF4-FFF2-40B4-BE49-F238E27FC236}">
                    <a16:creationId xmlns:a16="http://schemas.microsoft.com/office/drawing/2014/main" id="{C0193910-2831-48DD-8875-419CC5E9E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53" name="Freeform 161">
                  <a:extLst>
                    <a:ext uri="{FF2B5EF4-FFF2-40B4-BE49-F238E27FC236}">
                      <a16:creationId xmlns:a16="http://schemas.microsoft.com/office/drawing/2014/main" id="{95B7BF4F-1394-4115-8203-20B1ECB17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54" name="Freeform 162">
                  <a:extLst>
                    <a:ext uri="{FF2B5EF4-FFF2-40B4-BE49-F238E27FC236}">
                      <a16:creationId xmlns:a16="http://schemas.microsoft.com/office/drawing/2014/main" id="{77C6BAFE-1DFD-4782-BE34-06A64BDB2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55" name="Group 163">
                <a:extLst>
                  <a:ext uri="{FF2B5EF4-FFF2-40B4-BE49-F238E27FC236}">
                    <a16:creationId xmlns:a16="http://schemas.microsoft.com/office/drawing/2014/main" id="{DE736D6F-0FF9-4F8A-9D03-2B3923F5C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56" name="Freeform 164">
                  <a:extLst>
                    <a:ext uri="{FF2B5EF4-FFF2-40B4-BE49-F238E27FC236}">
                      <a16:creationId xmlns:a16="http://schemas.microsoft.com/office/drawing/2014/main" id="{671A06C3-5598-42C5-857D-5EC396BCF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57" name="Freeform 165">
                  <a:extLst>
                    <a:ext uri="{FF2B5EF4-FFF2-40B4-BE49-F238E27FC236}">
                      <a16:creationId xmlns:a16="http://schemas.microsoft.com/office/drawing/2014/main" id="{1F848CD0-79FC-467C-9FC2-368364E37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58" name="Group 166">
              <a:extLst>
                <a:ext uri="{FF2B5EF4-FFF2-40B4-BE49-F238E27FC236}">
                  <a16:creationId xmlns:a16="http://schemas.microsoft.com/office/drawing/2014/main" id="{98293917-6E40-4EA6-B3D2-F596F480239A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359" name="Group 167">
                <a:extLst>
                  <a:ext uri="{FF2B5EF4-FFF2-40B4-BE49-F238E27FC236}">
                    <a16:creationId xmlns:a16="http://schemas.microsoft.com/office/drawing/2014/main" id="{BA203CD9-8494-4A41-96A9-6282D0D687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60" name="Freeform 168">
                  <a:extLst>
                    <a:ext uri="{FF2B5EF4-FFF2-40B4-BE49-F238E27FC236}">
                      <a16:creationId xmlns:a16="http://schemas.microsoft.com/office/drawing/2014/main" id="{59625E1C-3352-4BCE-A279-0C64BBB96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61" name="Freeform 169">
                  <a:extLst>
                    <a:ext uri="{FF2B5EF4-FFF2-40B4-BE49-F238E27FC236}">
                      <a16:creationId xmlns:a16="http://schemas.microsoft.com/office/drawing/2014/main" id="{0B34727A-5BF1-43AD-9C20-F190A157C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62" name="Group 170">
                <a:extLst>
                  <a:ext uri="{FF2B5EF4-FFF2-40B4-BE49-F238E27FC236}">
                    <a16:creationId xmlns:a16="http://schemas.microsoft.com/office/drawing/2014/main" id="{63EF6992-D6B0-4B69-9ECF-9AD05F187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63" name="Freeform 171">
                  <a:extLst>
                    <a:ext uri="{FF2B5EF4-FFF2-40B4-BE49-F238E27FC236}">
                      <a16:creationId xmlns:a16="http://schemas.microsoft.com/office/drawing/2014/main" id="{F5193EC3-FA89-46C1-A245-4C0EBC971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64" name="Freeform 172">
                  <a:extLst>
                    <a:ext uri="{FF2B5EF4-FFF2-40B4-BE49-F238E27FC236}">
                      <a16:creationId xmlns:a16="http://schemas.microsoft.com/office/drawing/2014/main" id="{A734EA0E-6EC7-485F-AEFB-0DCBC202A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65" name="Group 173">
              <a:extLst>
                <a:ext uri="{FF2B5EF4-FFF2-40B4-BE49-F238E27FC236}">
                  <a16:creationId xmlns:a16="http://schemas.microsoft.com/office/drawing/2014/main" id="{4E291EC7-A9F3-4E51-90C4-AC5C33CCC87B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366" name="Group 174">
                <a:extLst>
                  <a:ext uri="{FF2B5EF4-FFF2-40B4-BE49-F238E27FC236}">
                    <a16:creationId xmlns:a16="http://schemas.microsoft.com/office/drawing/2014/main" id="{668073DC-F947-444A-BE9F-1EC3238DB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67" name="Freeform 175">
                  <a:extLst>
                    <a:ext uri="{FF2B5EF4-FFF2-40B4-BE49-F238E27FC236}">
                      <a16:creationId xmlns:a16="http://schemas.microsoft.com/office/drawing/2014/main" id="{C8919061-FBCA-414B-9D86-8AB72E089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68" name="Freeform 176">
                  <a:extLst>
                    <a:ext uri="{FF2B5EF4-FFF2-40B4-BE49-F238E27FC236}">
                      <a16:creationId xmlns:a16="http://schemas.microsoft.com/office/drawing/2014/main" id="{9203F488-CA7A-42DD-A7B4-965B0D59E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69" name="Group 177">
                <a:extLst>
                  <a:ext uri="{FF2B5EF4-FFF2-40B4-BE49-F238E27FC236}">
                    <a16:creationId xmlns:a16="http://schemas.microsoft.com/office/drawing/2014/main" id="{5F8150DA-A344-4155-AF2A-CD2321D62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70" name="Freeform 178">
                  <a:extLst>
                    <a:ext uri="{FF2B5EF4-FFF2-40B4-BE49-F238E27FC236}">
                      <a16:creationId xmlns:a16="http://schemas.microsoft.com/office/drawing/2014/main" id="{5AE6741A-6A7E-4EBC-965B-C5643F535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71" name="Freeform 179">
                  <a:extLst>
                    <a:ext uri="{FF2B5EF4-FFF2-40B4-BE49-F238E27FC236}">
                      <a16:creationId xmlns:a16="http://schemas.microsoft.com/office/drawing/2014/main" id="{49137D85-C0E0-4DE9-8D1E-388C7C406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72" name="Group 180">
              <a:extLst>
                <a:ext uri="{FF2B5EF4-FFF2-40B4-BE49-F238E27FC236}">
                  <a16:creationId xmlns:a16="http://schemas.microsoft.com/office/drawing/2014/main" id="{422D3C36-119C-4DDB-B407-EBFF11B25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373" name="Freeform 181">
                <a:extLst>
                  <a:ext uri="{FF2B5EF4-FFF2-40B4-BE49-F238E27FC236}">
                    <a16:creationId xmlns:a16="http://schemas.microsoft.com/office/drawing/2014/main" id="{4A2DF102-7344-457D-8348-52E671535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74" name="Freeform 182">
                <a:extLst>
                  <a:ext uri="{FF2B5EF4-FFF2-40B4-BE49-F238E27FC236}">
                    <a16:creationId xmlns:a16="http://schemas.microsoft.com/office/drawing/2014/main" id="{ACAA12C1-CA3D-4C78-9E89-A24F16AB6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375" name="Group 183">
            <a:extLst>
              <a:ext uri="{FF2B5EF4-FFF2-40B4-BE49-F238E27FC236}">
                <a16:creationId xmlns:a16="http://schemas.microsoft.com/office/drawing/2014/main" id="{E8DEC232-CF5A-420E-8D3D-81FD660359A1}"/>
              </a:ext>
            </a:extLst>
          </p:cNvPr>
          <p:cNvGrpSpPr>
            <a:grpSpLocks/>
          </p:cNvGrpSpPr>
          <p:nvPr/>
        </p:nvGrpSpPr>
        <p:grpSpPr bwMode="auto">
          <a:xfrm>
            <a:off x="7048548" y="1684532"/>
            <a:ext cx="981075" cy="1371600"/>
            <a:chOff x="2663" y="4740"/>
            <a:chExt cx="5477" cy="5892"/>
          </a:xfrm>
        </p:grpSpPr>
        <p:grpSp>
          <p:nvGrpSpPr>
            <p:cNvPr id="8376" name="Group 184">
              <a:extLst>
                <a:ext uri="{FF2B5EF4-FFF2-40B4-BE49-F238E27FC236}">
                  <a16:creationId xmlns:a16="http://schemas.microsoft.com/office/drawing/2014/main" id="{B6D99A63-FC32-413E-B27B-5A040E8B10D3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377" name="Group 185">
                <a:extLst>
                  <a:ext uri="{FF2B5EF4-FFF2-40B4-BE49-F238E27FC236}">
                    <a16:creationId xmlns:a16="http://schemas.microsoft.com/office/drawing/2014/main" id="{231C8777-1916-4DC0-91C8-6FF62476AE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78" name="Freeform 186">
                  <a:extLst>
                    <a:ext uri="{FF2B5EF4-FFF2-40B4-BE49-F238E27FC236}">
                      <a16:creationId xmlns:a16="http://schemas.microsoft.com/office/drawing/2014/main" id="{D9F7C078-D9F6-4500-B174-3762C6786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79" name="Freeform 187">
                  <a:extLst>
                    <a:ext uri="{FF2B5EF4-FFF2-40B4-BE49-F238E27FC236}">
                      <a16:creationId xmlns:a16="http://schemas.microsoft.com/office/drawing/2014/main" id="{E9E79DF9-3947-4379-A432-F096A6EE7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80" name="Group 188">
                <a:extLst>
                  <a:ext uri="{FF2B5EF4-FFF2-40B4-BE49-F238E27FC236}">
                    <a16:creationId xmlns:a16="http://schemas.microsoft.com/office/drawing/2014/main" id="{2E9B1077-D4F0-4847-B2A5-4829AC7F94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81" name="Freeform 189">
                  <a:extLst>
                    <a:ext uri="{FF2B5EF4-FFF2-40B4-BE49-F238E27FC236}">
                      <a16:creationId xmlns:a16="http://schemas.microsoft.com/office/drawing/2014/main" id="{C773E9C5-9AA8-4E0B-B084-51D34C8EA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82" name="Freeform 190">
                  <a:extLst>
                    <a:ext uri="{FF2B5EF4-FFF2-40B4-BE49-F238E27FC236}">
                      <a16:creationId xmlns:a16="http://schemas.microsoft.com/office/drawing/2014/main" id="{715DD8E7-C6A3-4E25-85A0-1AD7C28BA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83" name="Group 191">
              <a:extLst>
                <a:ext uri="{FF2B5EF4-FFF2-40B4-BE49-F238E27FC236}">
                  <a16:creationId xmlns:a16="http://schemas.microsoft.com/office/drawing/2014/main" id="{03AA9719-82DB-47FD-AD3B-F400406AC3AB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384" name="Group 192">
                <a:extLst>
                  <a:ext uri="{FF2B5EF4-FFF2-40B4-BE49-F238E27FC236}">
                    <a16:creationId xmlns:a16="http://schemas.microsoft.com/office/drawing/2014/main" id="{318F1DFE-5EDF-4DF2-A363-A7F291EE47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85" name="Freeform 193">
                  <a:extLst>
                    <a:ext uri="{FF2B5EF4-FFF2-40B4-BE49-F238E27FC236}">
                      <a16:creationId xmlns:a16="http://schemas.microsoft.com/office/drawing/2014/main" id="{D3835416-4B88-44B2-A86C-F83565A93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86" name="Freeform 194">
                  <a:extLst>
                    <a:ext uri="{FF2B5EF4-FFF2-40B4-BE49-F238E27FC236}">
                      <a16:creationId xmlns:a16="http://schemas.microsoft.com/office/drawing/2014/main" id="{70AAE812-495E-4CA2-87C4-354ED4286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87" name="Group 195">
                <a:extLst>
                  <a:ext uri="{FF2B5EF4-FFF2-40B4-BE49-F238E27FC236}">
                    <a16:creationId xmlns:a16="http://schemas.microsoft.com/office/drawing/2014/main" id="{E1F1CDAD-DBAD-454B-95D6-62140B7662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88" name="Freeform 196">
                  <a:extLst>
                    <a:ext uri="{FF2B5EF4-FFF2-40B4-BE49-F238E27FC236}">
                      <a16:creationId xmlns:a16="http://schemas.microsoft.com/office/drawing/2014/main" id="{DC5D0B3C-5AD9-4616-B63C-6592C5107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89" name="Freeform 197">
                  <a:extLst>
                    <a:ext uri="{FF2B5EF4-FFF2-40B4-BE49-F238E27FC236}">
                      <a16:creationId xmlns:a16="http://schemas.microsoft.com/office/drawing/2014/main" id="{0F28C1DA-70EA-4E4A-85F1-142AE805A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90" name="Group 198">
              <a:extLst>
                <a:ext uri="{FF2B5EF4-FFF2-40B4-BE49-F238E27FC236}">
                  <a16:creationId xmlns:a16="http://schemas.microsoft.com/office/drawing/2014/main" id="{0DC1A42E-AFBA-43DE-A87C-BE7B35EB6B6A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391" name="Group 199">
                <a:extLst>
                  <a:ext uri="{FF2B5EF4-FFF2-40B4-BE49-F238E27FC236}">
                    <a16:creationId xmlns:a16="http://schemas.microsoft.com/office/drawing/2014/main" id="{E099271E-BC15-43D5-9354-327830B68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392" name="Freeform 200">
                  <a:extLst>
                    <a:ext uri="{FF2B5EF4-FFF2-40B4-BE49-F238E27FC236}">
                      <a16:creationId xmlns:a16="http://schemas.microsoft.com/office/drawing/2014/main" id="{DA79AE67-0A87-43D9-A0CA-0ECA3544B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93" name="Freeform 201">
                  <a:extLst>
                    <a:ext uri="{FF2B5EF4-FFF2-40B4-BE49-F238E27FC236}">
                      <a16:creationId xmlns:a16="http://schemas.microsoft.com/office/drawing/2014/main" id="{A6BAAF58-EEA5-443C-AEF2-4DE02B342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94" name="Group 202">
                <a:extLst>
                  <a:ext uri="{FF2B5EF4-FFF2-40B4-BE49-F238E27FC236}">
                    <a16:creationId xmlns:a16="http://schemas.microsoft.com/office/drawing/2014/main" id="{1D2F2920-69B6-4FCB-9BA3-CE4BE8A50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395" name="Freeform 203">
                  <a:extLst>
                    <a:ext uri="{FF2B5EF4-FFF2-40B4-BE49-F238E27FC236}">
                      <a16:creationId xmlns:a16="http://schemas.microsoft.com/office/drawing/2014/main" id="{2432DA4B-1743-404A-A05D-A7249E7CD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96" name="Freeform 204">
                  <a:extLst>
                    <a:ext uri="{FF2B5EF4-FFF2-40B4-BE49-F238E27FC236}">
                      <a16:creationId xmlns:a16="http://schemas.microsoft.com/office/drawing/2014/main" id="{2C05203F-C29F-40C1-B096-50A751962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397" name="Group 205">
              <a:extLst>
                <a:ext uri="{FF2B5EF4-FFF2-40B4-BE49-F238E27FC236}">
                  <a16:creationId xmlns:a16="http://schemas.microsoft.com/office/drawing/2014/main" id="{9ED4DE7C-DFEF-48DC-B550-995C5F934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398" name="Freeform 206">
                <a:extLst>
                  <a:ext uri="{FF2B5EF4-FFF2-40B4-BE49-F238E27FC236}">
                    <a16:creationId xmlns:a16="http://schemas.microsoft.com/office/drawing/2014/main" id="{BDC6BE63-A1AF-4D75-A879-AF7B02A8B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9" name="Freeform 207">
                <a:extLst>
                  <a:ext uri="{FF2B5EF4-FFF2-40B4-BE49-F238E27FC236}">
                    <a16:creationId xmlns:a16="http://schemas.microsoft.com/office/drawing/2014/main" id="{397BB0FF-1A40-4537-B84E-16A93EDCC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400" name="Group 208">
            <a:extLst>
              <a:ext uri="{FF2B5EF4-FFF2-40B4-BE49-F238E27FC236}">
                <a16:creationId xmlns:a16="http://schemas.microsoft.com/office/drawing/2014/main" id="{8797222C-94C5-43C8-9B81-4D60B4312260}"/>
              </a:ext>
            </a:extLst>
          </p:cNvPr>
          <p:cNvGrpSpPr>
            <a:grpSpLocks/>
          </p:cNvGrpSpPr>
          <p:nvPr/>
        </p:nvGrpSpPr>
        <p:grpSpPr bwMode="auto">
          <a:xfrm>
            <a:off x="1941747" y="3964618"/>
            <a:ext cx="982663" cy="1371600"/>
            <a:chOff x="2663" y="4740"/>
            <a:chExt cx="5477" cy="5892"/>
          </a:xfrm>
        </p:grpSpPr>
        <p:grpSp>
          <p:nvGrpSpPr>
            <p:cNvPr id="8401" name="Group 209">
              <a:extLst>
                <a:ext uri="{FF2B5EF4-FFF2-40B4-BE49-F238E27FC236}">
                  <a16:creationId xmlns:a16="http://schemas.microsoft.com/office/drawing/2014/main" id="{63253DE7-6AB6-4D07-A17A-BA7847D6A420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402" name="Group 210">
                <a:extLst>
                  <a:ext uri="{FF2B5EF4-FFF2-40B4-BE49-F238E27FC236}">
                    <a16:creationId xmlns:a16="http://schemas.microsoft.com/office/drawing/2014/main" id="{E27E5312-8A1F-419F-B74A-005CDD75F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03" name="Freeform 211">
                  <a:extLst>
                    <a:ext uri="{FF2B5EF4-FFF2-40B4-BE49-F238E27FC236}">
                      <a16:creationId xmlns:a16="http://schemas.microsoft.com/office/drawing/2014/main" id="{68B2AE4B-9F97-4081-8BD6-F89B799B9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04" name="Freeform 212">
                  <a:extLst>
                    <a:ext uri="{FF2B5EF4-FFF2-40B4-BE49-F238E27FC236}">
                      <a16:creationId xmlns:a16="http://schemas.microsoft.com/office/drawing/2014/main" id="{DC044F59-DBBE-4BDD-8EE7-B6782C736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05" name="Group 213">
                <a:extLst>
                  <a:ext uri="{FF2B5EF4-FFF2-40B4-BE49-F238E27FC236}">
                    <a16:creationId xmlns:a16="http://schemas.microsoft.com/office/drawing/2014/main" id="{294B881A-CB36-4098-8FD6-8352093FA5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06" name="Freeform 214">
                  <a:extLst>
                    <a:ext uri="{FF2B5EF4-FFF2-40B4-BE49-F238E27FC236}">
                      <a16:creationId xmlns:a16="http://schemas.microsoft.com/office/drawing/2014/main" id="{65C6BD61-9476-4CC8-953E-77F520D38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07" name="Freeform 215">
                  <a:extLst>
                    <a:ext uri="{FF2B5EF4-FFF2-40B4-BE49-F238E27FC236}">
                      <a16:creationId xmlns:a16="http://schemas.microsoft.com/office/drawing/2014/main" id="{0CEDD620-1984-4521-8BDD-275661380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08" name="Group 216">
              <a:extLst>
                <a:ext uri="{FF2B5EF4-FFF2-40B4-BE49-F238E27FC236}">
                  <a16:creationId xmlns:a16="http://schemas.microsoft.com/office/drawing/2014/main" id="{BDDF292D-C332-4EF9-AE21-45711511B0ED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409" name="Group 217">
                <a:extLst>
                  <a:ext uri="{FF2B5EF4-FFF2-40B4-BE49-F238E27FC236}">
                    <a16:creationId xmlns:a16="http://schemas.microsoft.com/office/drawing/2014/main" id="{D6FE7DAE-E9C6-4BE3-A7AC-D29092E56C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10" name="Freeform 218">
                  <a:extLst>
                    <a:ext uri="{FF2B5EF4-FFF2-40B4-BE49-F238E27FC236}">
                      <a16:creationId xmlns:a16="http://schemas.microsoft.com/office/drawing/2014/main" id="{F3BCE19E-0A30-4B78-BFC5-731E74E52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11" name="Freeform 219">
                  <a:extLst>
                    <a:ext uri="{FF2B5EF4-FFF2-40B4-BE49-F238E27FC236}">
                      <a16:creationId xmlns:a16="http://schemas.microsoft.com/office/drawing/2014/main" id="{CD2FA908-DF98-452A-9A4B-EFCB26B5E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12" name="Group 220">
                <a:extLst>
                  <a:ext uri="{FF2B5EF4-FFF2-40B4-BE49-F238E27FC236}">
                    <a16:creationId xmlns:a16="http://schemas.microsoft.com/office/drawing/2014/main" id="{3444AC8A-0886-4337-97D7-3FE29AFAF9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13" name="Freeform 221">
                  <a:extLst>
                    <a:ext uri="{FF2B5EF4-FFF2-40B4-BE49-F238E27FC236}">
                      <a16:creationId xmlns:a16="http://schemas.microsoft.com/office/drawing/2014/main" id="{6F8F1110-C6D1-4EC3-B9E5-572ACBC7C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14" name="Freeform 222">
                  <a:extLst>
                    <a:ext uri="{FF2B5EF4-FFF2-40B4-BE49-F238E27FC236}">
                      <a16:creationId xmlns:a16="http://schemas.microsoft.com/office/drawing/2014/main" id="{75D56202-74A1-4AF8-86CD-C193F6280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15" name="Group 223">
              <a:extLst>
                <a:ext uri="{FF2B5EF4-FFF2-40B4-BE49-F238E27FC236}">
                  <a16:creationId xmlns:a16="http://schemas.microsoft.com/office/drawing/2014/main" id="{8AC7FF04-DAFA-4D82-B479-08776F553743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416" name="Group 224">
                <a:extLst>
                  <a:ext uri="{FF2B5EF4-FFF2-40B4-BE49-F238E27FC236}">
                    <a16:creationId xmlns:a16="http://schemas.microsoft.com/office/drawing/2014/main" id="{47B3532D-5EA4-4C53-9AB6-242D756609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17" name="Freeform 225">
                  <a:extLst>
                    <a:ext uri="{FF2B5EF4-FFF2-40B4-BE49-F238E27FC236}">
                      <a16:creationId xmlns:a16="http://schemas.microsoft.com/office/drawing/2014/main" id="{DA2BB08C-2BB8-4359-AAE6-84D8D0074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18" name="Freeform 226">
                  <a:extLst>
                    <a:ext uri="{FF2B5EF4-FFF2-40B4-BE49-F238E27FC236}">
                      <a16:creationId xmlns:a16="http://schemas.microsoft.com/office/drawing/2014/main" id="{8042D964-1B5C-4DDB-99CA-97EFD4912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19" name="Group 227">
                <a:extLst>
                  <a:ext uri="{FF2B5EF4-FFF2-40B4-BE49-F238E27FC236}">
                    <a16:creationId xmlns:a16="http://schemas.microsoft.com/office/drawing/2014/main" id="{9A6BC56C-B37A-4529-B110-1D8C542B4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20" name="Freeform 228">
                  <a:extLst>
                    <a:ext uri="{FF2B5EF4-FFF2-40B4-BE49-F238E27FC236}">
                      <a16:creationId xmlns:a16="http://schemas.microsoft.com/office/drawing/2014/main" id="{34AA31CC-C32A-4653-90D7-0FE20FDBB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21" name="Freeform 229">
                  <a:extLst>
                    <a:ext uri="{FF2B5EF4-FFF2-40B4-BE49-F238E27FC236}">
                      <a16:creationId xmlns:a16="http://schemas.microsoft.com/office/drawing/2014/main" id="{DEF61C59-9428-4CB3-9BFA-216B445F8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22" name="Group 230">
              <a:extLst>
                <a:ext uri="{FF2B5EF4-FFF2-40B4-BE49-F238E27FC236}">
                  <a16:creationId xmlns:a16="http://schemas.microsoft.com/office/drawing/2014/main" id="{A792F16E-B62E-4D73-88D1-EB6A598DCB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423" name="Freeform 231">
                <a:extLst>
                  <a:ext uri="{FF2B5EF4-FFF2-40B4-BE49-F238E27FC236}">
                    <a16:creationId xmlns:a16="http://schemas.microsoft.com/office/drawing/2014/main" id="{0F6D60B5-3071-4715-B544-14706C8B4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24" name="Freeform 232">
                <a:extLst>
                  <a:ext uri="{FF2B5EF4-FFF2-40B4-BE49-F238E27FC236}">
                    <a16:creationId xmlns:a16="http://schemas.microsoft.com/office/drawing/2014/main" id="{8CE6E773-9D7C-4C0B-AD37-CCF244927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425" name="Group 233">
            <a:extLst>
              <a:ext uri="{FF2B5EF4-FFF2-40B4-BE49-F238E27FC236}">
                <a16:creationId xmlns:a16="http://schemas.microsoft.com/office/drawing/2014/main" id="{EDDA8012-4585-4273-BEAE-F9B87D188E3F}"/>
              </a:ext>
            </a:extLst>
          </p:cNvPr>
          <p:cNvGrpSpPr>
            <a:grpSpLocks/>
          </p:cNvGrpSpPr>
          <p:nvPr/>
        </p:nvGrpSpPr>
        <p:grpSpPr bwMode="auto">
          <a:xfrm>
            <a:off x="2323008" y="1795449"/>
            <a:ext cx="981075" cy="1371600"/>
            <a:chOff x="2663" y="4740"/>
            <a:chExt cx="5477" cy="5892"/>
          </a:xfrm>
        </p:grpSpPr>
        <p:grpSp>
          <p:nvGrpSpPr>
            <p:cNvPr id="8426" name="Group 234">
              <a:extLst>
                <a:ext uri="{FF2B5EF4-FFF2-40B4-BE49-F238E27FC236}">
                  <a16:creationId xmlns:a16="http://schemas.microsoft.com/office/drawing/2014/main" id="{BA1EA3B8-7BB0-4958-9007-BDC3298B968F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427" name="Group 235">
                <a:extLst>
                  <a:ext uri="{FF2B5EF4-FFF2-40B4-BE49-F238E27FC236}">
                    <a16:creationId xmlns:a16="http://schemas.microsoft.com/office/drawing/2014/main" id="{580BEBF1-17DF-4AAE-B2CF-C29D0AD2B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28" name="Freeform 236">
                  <a:extLst>
                    <a:ext uri="{FF2B5EF4-FFF2-40B4-BE49-F238E27FC236}">
                      <a16:creationId xmlns:a16="http://schemas.microsoft.com/office/drawing/2014/main" id="{9BBDB45A-E30F-42EA-B417-60E50A807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29" name="Freeform 237">
                  <a:extLst>
                    <a:ext uri="{FF2B5EF4-FFF2-40B4-BE49-F238E27FC236}">
                      <a16:creationId xmlns:a16="http://schemas.microsoft.com/office/drawing/2014/main" id="{D0F8B9A0-1EC3-4620-8F9C-8A04D3819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30" name="Group 238">
                <a:extLst>
                  <a:ext uri="{FF2B5EF4-FFF2-40B4-BE49-F238E27FC236}">
                    <a16:creationId xmlns:a16="http://schemas.microsoft.com/office/drawing/2014/main" id="{54FA4EC3-F644-4349-8F6E-AF6BF31DC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31" name="Freeform 239">
                  <a:extLst>
                    <a:ext uri="{FF2B5EF4-FFF2-40B4-BE49-F238E27FC236}">
                      <a16:creationId xmlns:a16="http://schemas.microsoft.com/office/drawing/2014/main" id="{9D58CF42-CFF0-4154-B9DA-2832C8C4E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32" name="Freeform 240">
                  <a:extLst>
                    <a:ext uri="{FF2B5EF4-FFF2-40B4-BE49-F238E27FC236}">
                      <a16:creationId xmlns:a16="http://schemas.microsoft.com/office/drawing/2014/main" id="{EE7C28D2-4F84-4572-BF48-7F2A9D326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33" name="Group 241">
              <a:extLst>
                <a:ext uri="{FF2B5EF4-FFF2-40B4-BE49-F238E27FC236}">
                  <a16:creationId xmlns:a16="http://schemas.microsoft.com/office/drawing/2014/main" id="{A3AC423F-930D-4B7A-AF87-2DAA1707F95A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434" name="Group 242">
                <a:extLst>
                  <a:ext uri="{FF2B5EF4-FFF2-40B4-BE49-F238E27FC236}">
                    <a16:creationId xmlns:a16="http://schemas.microsoft.com/office/drawing/2014/main" id="{0C3544DD-C408-4BCD-834A-89BDE6B6F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35" name="Freeform 243">
                  <a:extLst>
                    <a:ext uri="{FF2B5EF4-FFF2-40B4-BE49-F238E27FC236}">
                      <a16:creationId xmlns:a16="http://schemas.microsoft.com/office/drawing/2014/main" id="{B97D5F72-5EBC-4908-BA6A-4C5B48481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36" name="Freeform 244">
                  <a:extLst>
                    <a:ext uri="{FF2B5EF4-FFF2-40B4-BE49-F238E27FC236}">
                      <a16:creationId xmlns:a16="http://schemas.microsoft.com/office/drawing/2014/main" id="{33A908A2-F14B-419A-9A24-29A65923B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37" name="Group 245">
                <a:extLst>
                  <a:ext uri="{FF2B5EF4-FFF2-40B4-BE49-F238E27FC236}">
                    <a16:creationId xmlns:a16="http://schemas.microsoft.com/office/drawing/2014/main" id="{5D9AE6A0-6345-437A-9F8C-9B7DAE5EC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38" name="Freeform 246">
                  <a:extLst>
                    <a:ext uri="{FF2B5EF4-FFF2-40B4-BE49-F238E27FC236}">
                      <a16:creationId xmlns:a16="http://schemas.microsoft.com/office/drawing/2014/main" id="{C5129CF5-1738-469B-825D-61F14A3B4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39" name="Freeform 247">
                  <a:extLst>
                    <a:ext uri="{FF2B5EF4-FFF2-40B4-BE49-F238E27FC236}">
                      <a16:creationId xmlns:a16="http://schemas.microsoft.com/office/drawing/2014/main" id="{DCD0D54A-8839-4FDF-B36A-AB37F2C90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40" name="Group 248">
              <a:extLst>
                <a:ext uri="{FF2B5EF4-FFF2-40B4-BE49-F238E27FC236}">
                  <a16:creationId xmlns:a16="http://schemas.microsoft.com/office/drawing/2014/main" id="{0535CEC2-0298-4902-B89C-465A64282CE9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441" name="Group 249">
                <a:extLst>
                  <a:ext uri="{FF2B5EF4-FFF2-40B4-BE49-F238E27FC236}">
                    <a16:creationId xmlns:a16="http://schemas.microsoft.com/office/drawing/2014/main" id="{7FBE38A1-40B8-4A7C-8D3F-B6119EF2B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42" name="Freeform 250">
                  <a:extLst>
                    <a:ext uri="{FF2B5EF4-FFF2-40B4-BE49-F238E27FC236}">
                      <a16:creationId xmlns:a16="http://schemas.microsoft.com/office/drawing/2014/main" id="{1F333633-29AF-4886-85C1-C90CE133E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43" name="Freeform 251">
                  <a:extLst>
                    <a:ext uri="{FF2B5EF4-FFF2-40B4-BE49-F238E27FC236}">
                      <a16:creationId xmlns:a16="http://schemas.microsoft.com/office/drawing/2014/main" id="{8609F2F4-3B44-4D05-A2F7-C61B94098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44" name="Group 252">
                <a:extLst>
                  <a:ext uri="{FF2B5EF4-FFF2-40B4-BE49-F238E27FC236}">
                    <a16:creationId xmlns:a16="http://schemas.microsoft.com/office/drawing/2014/main" id="{96291E10-7FD7-4411-97CC-A48D664A0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45" name="Freeform 253">
                  <a:extLst>
                    <a:ext uri="{FF2B5EF4-FFF2-40B4-BE49-F238E27FC236}">
                      <a16:creationId xmlns:a16="http://schemas.microsoft.com/office/drawing/2014/main" id="{D1AB6A61-D6D8-4B01-A446-73EADFB6D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46" name="Freeform 254">
                  <a:extLst>
                    <a:ext uri="{FF2B5EF4-FFF2-40B4-BE49-F238E27FC236}">
                      <a16:creationId xmlns:a16="http://schemas.microsoft.com/office/drawing/2014/main" id="{369225D3-12AE-490B-9CC7-5960A5986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47" name="Group 255">
              <a:extLst>
                <a:ext uri="{FF2B5EF4-FFF2-40B4-BE49-F238E27FC236}">
                  <a16:creationId xmlns:a16="http://schemas.microsoft.com/office/drawing/2014/main" id="{E4927108-7F5B-4AFF-83D8-B7BA6561F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448" name="Freeform 256">
                <a:extLst>
                  <a:ext uri="{FF2B5EF4-FFF2-40B4-BE49-F238E27FC236}">
                    <a16:creationId xmlns:a16="http://schemas.microsoft.com/office/drawing/2014/main" id="{B25B6A70-8459-4FB1-B4EF-8B42215F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49" name="Freeform 257">
                <a:extLst>
                  <a:ext uri="{FF2B5EF4-FFF2-40B4-BE49-F238E27FC236}">
                    <a16:creationId xmlns:a16="http://schemas.microsoft.com/office/drawing/2014/main" id="{09AB459D-6D71-495D-B8CE-71511087B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450" name="Group 258">
            <a:extLst>
              <a:ext uri="{FF2B5EF4-FFF2-40B4-BE49-F238E27FC236}">
                <a16:creationId xmlns:a16="http://schemas.microsoft.com/office/drawing/2014/main" id="{A7B29A93-779A-405A-8828-E89A1E475617}"/>
              </a:ext>
            </a:extLst>
          </p:cNvPr>
          <p:cNvGrpSpPr>
            <a:grpSpLocks/>
          </p:cNvGrpSpPr>
          <p:nvPr/>
        </p:nvGrpSpPr>
        <p:grpSpPr bwMode="auto">
          <a:xfrm>
            <a:off x="1960764" y="5169650"/>
            <a:ext cx="981075" cy="1371600"/>
            <a:chOff x="2663" y="4740"/>
            <a:chExt cx="5477" cy="5892"/>
          </a:xfrm>
        </p:grpSpPr>
        <p:grpSp>
          <p:nvGrpSpPr>
            <p:cNvPr id="8451" name="Group 259">
              <a:extLst>
                <a:ext uri="{FF2B5EF4-FFF2-40B4-BE49-F238E27FC236}">
                  <a16:creationId xmlns:a16="http://schemas.microsoft.com/office/drawing/2014/main" id="{D9DAD3E2-F2D3-4A76-9D04-C1E0EC8431E8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452" name="Group 260">
                <a:extLst>
                  <a:ext uri="{FF2B5EF4-FFF2-40B4-BE49-F238E27FC236}">
                    <a16:creationId xmlns:a16="http://schemas.microsoft.com/office/drawing/2014/main" id="{38CA3B94-092F-47E5-BA9F-E73614D305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53" name="Freeform 261">
                  <a:extLst>
                    <a:ext uri="{FF2B5EF4-FFF2-40B4-BE49-F238E27FC236}">
                      <a16:creationId xmlns:a16="http://schemas.microsoft.com/office/drawing/2014/main" id="{E4445646-9FB1-4AC2-8BC5-68390717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54" name="Freeform 262">
                  <a:extLst>
                    <a:ext uri="{FF2B5EF4-FFF2-40B4-BE49-F238E27FC236}">
                      <a16:creationId xmlns:a16="http://schemas.microsoft.com/office/drawing/2014/main" id="{149444FF-4E4A-42D1-98E6-BDE0B6E60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55" name="Group 263">
                <a:extLst>
                  <a:ext uri="{FF2B5EF4-FFF2-40B4-BE49-F238E27FC236}">
                    <a16:creationId xmlns:a16="http://schemas.microsoft.com/office/drawing/2014/main" id="{D119F5CC-C126-4FD1-A005-6D140BB70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56" name="Freeform 264">
                  <a:extLst>
                    <a:ext uri="{FF2B5EF4-FFF2-40B4-BE49-F238E27FC236}">
                      <a16:creationId xmlns:a16="http://schemas.microsoft.com/office/drawing/2014/main" id="{42EA2C6C-8E60-453A-BC1D-9F1F38E54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57" name="Freeform 265">
                  <a:extLst>
                    <a:ext uri="{FF2B5EF4-FFF2-40B4-BE49-F238E27FC236}">
                      <a16:creationId xmlns:a16="http://schemas.microsoft.com/office/drawing/2014/main" id="{798F51E8-733A-428B-B3F4-E3244E6F2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58" name="Group 266">
              <a:extLst>
                <a:ext uri="{FF2B5EF4-FFF2-40B4-BE49-F238E27FC236}">
                  <a16:creationId xmlns:a16="http://schemas.microsoft.com/office/drawing/2014/main" id="{EBC35F4B-2A42-48E5-B5E9-CE3A59B98518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459" name="Group 267">
                <a:extLst>
                  <a:ext uri="{FF2B5EF4-FFF2-40B4-BE49-F238E27FC236}">
                    <a16:creationId xmlns:a16="http://schemas.microsoft.com/office/drawing/2014/main" id="{415E0C24-E77C-4EAC-805E-61BEA22B2B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60" name="Freeform 268">
                  <a:extLst>
                    <a:ext uri="{FF2B5EF4-FFF2-40B4-BE49-F238E27FC236}">
                      <a16:creationId xmlns:a16="http://schemas.microsoft.com/office/drawing/2014/main" id="{068CD4D0-4549-4C48-BB7D-7A4BE8AB4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61" name="Freeform 269">
                  <a:extLst>
                    <a:ext uri="{FF2B5EF4-FFF2-40B4-BE49-F238E27FC236}">
                      <a16:creationId xmlns:a16="http://schemas.microsoft.com/office/drawing/2014/main" id="{8B233B39-8BCB-4CAB-AD69-089E476D7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62" name="Group 270">
                <a:extLst>
                  <a:ext uri="{FF2B5EF4-FFF2-40B4-BE49-F238E27FC236}">
                    <a16:creationId xmlns:a16="http://schemas.microsoft.com/office/drawing/2014/main" id="{C061016E-86A3-4EC8-84EF-BC838D8194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63" name="Freeform 271">
                  <a:extLst>
                    <a:ext uri="{FF2B5EF4-FFF2-40B4-BE49-F238E27FC236}">
                      <a16:creationId xmlns:a16="http://schemas.microsoft.com/office/drawing/2014/main" id="{B1E1FA7A-84D7-4BE0-AE7E-55193FB53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64" name="Freeform 272">
                  <a:extLst>
                    <a:ext uri="{FF2B5EF4-FFF2-40B4-BE49-F238E27FC236}">
                      <a16:creationId xmlns:a16="http://schemas.microsoft.com/office/drawing/2014/main" id="{B99350C9-41D4-4213-B618-DDFC31298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65" name="Group 273">
              <a:extLst>
                <a:ext uri="{FF2B5EF4-FFF2-40B4-BE49-F238E27FC236}">
                  <a16:creationId xmlns:a16="http://schemas.microsoft.com/office/drawing/2014/main" id="{CC1D46C3-39E4-45B4-BA2C-D36E1B0BC374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466" name="Group 274">
                <a:extLst>
                  <a:ext uri="{FF2B5EF4-FFF2-40B4-BE49-F238E27FC236}">
                    <a16:creationId xmlns:a16="http://schemas.microsoft.com/office/drawing/2014/main" id="{9D9BD0DD-E3F2-4C6B-8EF9-E417156724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467" name="Freeform 275">
                  <a:extLst>
                    <a:ext uri="{FF2B5EF4-FFF2-40B4-BE49-F238E27FC236}">
                      <a16:creationId xmlns:a16="http://schemas.microsoft.com/office/drawing/2014/main" id="{EAF61E7F-FFD4-4201-8845-5C88F0DBA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68" name="Freeform 276">
                  <a:extLst>
                    <a:ext uri="{FF2B5EF4-FFF2-40B4-BE49-F238E27FC236}">
                      <a16:creationId xmlns:a16="http://schemas.microsoft.com/office/drawing/2014/main" id="{EE6E82EB-9B55-4998-BE8F-A3EAC94C2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69" name="Group 277">
                <a:extLst>
                  <a:ext uri="{FF2B5EF4-FFF2-40B4-BE49-F238E27FC236}">
                    <a16:creationId xmlns:a16="http://schemas.microsoft.com/office/drawing/2014/main" id="{68BA6F40-5C3E-41A1-B0F1-556C4EFBA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470" name="Freeform 278">
                  <a:extLst>
                    <a:ext uri="{FF2B5EF4-FFF2-40B4-BE49-F238E27FC236}">
                      <a16:creationId xmlns:a16="http://schemas.microsoft.com/office/drawing/2014/main" id="{D6772B44-86A4-42FA-A70A-4DE15E836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71" name="Freeform 279">
                  <a:extLst>
                    <a:ext uri="{FF2B5EF4-FFF2-40B4-BE49-F238E27FC236}">
                      <a16:creationId xmlns:a16="http://schemas.microsoft.com/office/drawing/2014/main" id="{8E4B6D05-F17D-4381-BE66-ED30A1306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472" name="Group 280">
              <a:extLst>
                <a:ext uri="{FF2B5EF4-FFF2-40B4-BE49-F238E27FC236}">
                  <a16:creationId xmlns:a16="http://schemas.microsoft.com/office/drawing/2014/main" id="{E528933A-FF53-4CB2-8275-B1AE53CE9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473" name="Freeform 281">
                <a:extLst>
                  <a:ext uri="{FF2B5EF4-FFF2-40B4-BE49-F238E27FC236}">
                    <a16:creationId xmlns:a16="http://schemas.microsoft.com/office/drawing/2014/main" id="{B1EF102D-CD57-4105-9706-8464D701C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74" name="Freeform 282">
                <a:extLst>
                  <a:ext uri="{FF2B5EF4-FFF2-40B4-BE49-F238E27FC236}">
                    <a16:creationId xmlns:a16="http://schemas.microsoft.com/office/drawing/2014/main" id="{75B6A1F4-F567-4380-8423-E9EF58DEC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500" name="Group 308">
            <a:extLst>
              <a:ext uri="{FF2B5EF4-FFF2-40B4-BE49-F238E27FC236}">
                <a16:creationId xmlns:a16="http://schemas.microsoft.com/office/drawing/2014/main" id="{52F22B3A-D040-4FFA-A01B-1932CC33E4A1}"/>
              </a:ext>
            </a:extLst>
          </p:cNvPr>
          <p:cNvGrpSpPr>
            <a:grpSpLocks/>
          </p:cNvGrpSpPr>
          <p:nvPr/>
        </p:nvGrpSpPr>
        <p:grpSpPr bwMode="auto">
          <a:xfrm>
            <a:off x="997769" y="3963265"/>
            <a:ext cx="982663" cy="1371600"/>
            <a:chOff x="2663" y="4740"/>
            <a:chExt cx="5477" cy="5892"/>
          </a:xfrm>
        </p:grpSpPr>
        <p:grpSp>
          <p:nvGrpSpPr>
            <p:cNvPr id="8501" name="Group 309">
              <a:extLst>
                <a:ext uri="{FF2B5EF4-FFF2-40B4-BE49-F238E27FC236}">
                  <a16:creationId xmlns:a16="http://schemas.microsoft.com/office/drawing/2014/main" id="{71D1A477-EA5F-4FA5-AF3A-4239031D9247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8502" name="Group 310">
                <a:extLst>
                  <a:ext uri="{FF2B5EF4-FFF2-40B4-BE49-F238E27FC236}">
                    <a16:creationId xmlns:a16="http://schemas.microsoft.com/office/drawing/2014/main" id="{C77E9A33-BBCB-42C3-9554-85D0198B5E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503" name="Freeform 311">
                  <a:extLst>
                    <a:ext uri="{FF2B5EF4-FFF2-40B4-BE49-F238E27FC236}">
                      <a16:creationId xmlns:a16="http://schemas.microsoft.com/office/drawing/2014/main" id="{F3F0E28C-5F73-4266-881D-BA48C3931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04" name="Freeform 312">
                  <a:extLst>
                    <a:ext uri="{FF2B5EF4-FFF2-40B4-BE49-F238E27FC236}">
                      <a16:creationId xmlns:a16="http://schemas.microsoft.com/office/drawing/2014/main" id="{6BD75B62-25D5-4A10-A576-8397C9B9E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505" name="Group 313">
                <a:extLst>
                  <a:ext uri="{FF2B5EF4-FFF2-40B4-BE49-F238E27FC236}">
                    <a16:creationId xmlns:a16="http://schemas.microsoft.com/office/drawing/2014/main" id="{725CC34E-9C6F-4B04-B541-03A7DB32DA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506" name="Freeform 314">
                  <a:extLst>
                    <a:ext uri="{FF2B5EF4-FFF2-40B4-BE49-F238E27FC236}">
                      <a16:creationId xmlns:a16="http://schemas.microsoft.com/office/drawing/2014/main" id="{B10EB92B-76D7-4799-A67F-B550E22F2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07" name="Freeform 315">
                  <a:extLst>
                    <a:ext uri="{FF2B5EF4-FFF2-40B4-BE49-F238E27FC236}">
                      <a16:creationId xmlns:a16="http://schemas.microsoft.com/office/drawing/2014/main" id="{DE751B9F-5311-4358-A6F7-5C15CEAAF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508" name="Group 316">
              <a:extLst>
                <a:ext uri="{FF2B5EF4-FFF2-40B4-BE49-F238E27FC236}">
                  <a16:creationId xmlns:a16="http://schemas.microsoft.com/office/drawing/2014/main" id="{BE7C7C33-E4A8-482A-A323-F526D282B812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8509" name="Group 317">
                <a:extLst>
                  <a:ext uri="{FF2B5EF4-FFF2-40B4-BE49-F238E27FC236}">
                    <a16:creationId xmlns:a16="http://schemas.microsoft.com/office/drawing/2014/main" id="{152B05BE-E672-44D6-883E-C274A9FEB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510" name="Freeform 318">
                  <a:extLst>
                    <a:ext uri="{FF2B5EF4-FFF2-40B4-BE49-F238E27FC236}">
                      <a16:creationId xmlns:a16="http://schemas.microsoft.com/office/drawing/2014/main" id="{C9C2254D-CBAB-4F7F-996D-A42A47D7E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11" name="Freeform 319">
                  <a:extLst>
                    <a:ext uri="{FF2B5EF4-FFF2-40B4-BE49-F238E27FC236}">
                      <a16:creationId xmlns:a16="http://schemas.microsoft.com/office/drawing/2014/main" id="{CA9A5456-5917-4505-8FD3-A2433DD3B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512" name="Group 320">
                <a:extLst>
                  <a:ext uri="{FF2B5EF4-FFF2-40B4-BE49-F238E27FC236}">
                    <a16:creationId xmlns:a16="http://schemas.microsoft.com/office/drawing/2014/main" id="{DE9C5DC6-9B4D-4488-B1DE-AC52AEB18B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513" name="Freeform 321">
                  <a:extLst>
                    <a:ext uri="{FF2B5EF4-FFF2-40B4-BE49-F238E27FC236}">
                      <a16:creationId xmlns:a16="http://schemas.microsoft.com/office/drawing/2014/main" id="{817F22E7-D25F-4F0E-BE59-F94CD6E99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14" name="Freeform 322">
                  <a:extLst>
                    <a:ext uri="{FF2B5EF4-FFF2-40B4-BE49-F238E27FC236}">
                      <a16:creationId xmlns:a16="http://schemas.microsoft.com/office/drawing/2014/main" id="{A3B0B3CC-747C-4896-9727-B32AEBDC5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515" name="Group 323">
              <a:extLst>
                <a:ext uri="{FF2B5EF4-FFF2-40B4-BE49-F238E27FC236}">
                  <a16:creationId xmlns:a16="http://schemas.microsoft.com/office/drawing/2014/main" id="{486948AF-8DC2-463F-9CBD-7232B08F3BEB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8516" name="Group 324">
                <a:extLst>
                  <a:ext uri="{FF2B5EF4-FFF2-40B4-BE49-F238E27FC236}">
                    <a16:creationId xmlns:a16="http://schemas.microsoft.com/office/drawing/2014/main" id="{63567CED-5B04-4461-A63A-5742FED07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8517" name="Freeform 325">
                  <a:extLst>
                    <a:ext uri="{FF2B5EF4-FFF2-40B4-BE49-F238E27FC236}">
                      <a16:creationId xmlns:a16="http://schemas.microsoft.com/office/drawing/2014/main" id="{48A7AC29-48CA-429F-8D9E-2EC335C7D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18" name="Freeform 326">
                  <a:extLst>
                    <a:ext uri="{FF2B5EF4-FFF2-40B4-BE49-F238E27FC236}">
                      <a16:creationId xmlns:a16="http://schemas.microsoft.com/office/drawing/2014/main" id="{A9CFF466-632D-4FAE-8739-D17E9FCE1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519" name="Group 327">
                <a:extLst>
                  <a:ext uri="{FF2B5EF4-FFF2-40B4-BE49-F238E27FC236}">
                    <a16:creationId xmlns:a16="http://schemas.microsoft.com/office/drawing/2014/main" id="{004E3717-C29A-447A-A732-FB36724D0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8520" name="Freeform 328">
                  <a:extLst>
                    <a:ext uri="{FF2B5EF4-FFF2-40B4-BE49-F238E27FC236}">
                      <a16:creationId xmlns:a16="http://schemas.microsoft.com/office/drawing/2014/main" id="{00C5D23D-9A51-449B-BC21-D4634A3CD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21" name="Freeform 329">
                  <a:extLst>
                    <a:ext uri="{FF2B5EF4-FFF2-40B4-BE49-F238E27FC236}">
                      <a16:creationId xmlns:a16="http://schemas.microsoft.com/office/drawing/2014/main" id="{80F96284-B1F8-4BC9-9126-41B33B49A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522" name="Group 330">
              <a:extLst>
                <a:ext uri="{FF2B5EF4-FFF2-40B4-BE49-F238E27FC236}">
                  <a16:creationId xmlns:a16="http://schemas.microsoft.com/office/drawing/2014/main" id="{0C441690-CA56-4C5A-8189-1D54357EA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8523" name="Freeform 331">
                <a:extLst>
                  <a:ext uri="{FF2B5EF4-FFF2-40B4-BE49-F238E27FC236}">
                    <a16:creationId xmlns:a16="http://schemas.microsoft.com/office/drawing/2014/main" id="{2CBA7EAA-CC79-41E2-BE9C-69B1BC57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24" name="Freeform 332">
                <a:extLst>
                  <a:ext uri="{FF2B5EF4-FFF2-40B4-BE49-F238E27FC236}">
                    <a16:creationId xmlns:a16="http://schemas.microsoft.com/office/drawing/2014/main" id="{9086EA23-B651-4765-97CA-09BE6DA16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526" name="Text Box 334">
            <a:extLst>
              <a:ext uri="{FF2B5EF4-FFF2-40B4-BE49-F238E27FC236}">
                <a16:creationId xmlns:a16="http://schemas.microsoft.com/office/drawing/2014/main" id="{C05B2407-49CE-4012-A091-ED43000C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176" y="6066396"/>
            <a:ext cx="580782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solidFill>
                  <a:srgbClr val="CC0000"/>
                </a:solidFill>
              </a:rPr>
              <a:t>12 ÷ 3 = 4</a:t>
            </a:r>
          </a:p>
        </p:txBody>
      </p:sp>
      <p:sp>
        <p:nvSpPr>
          <p:cNvPr id="311" name="Rectangle 3">
            <a:extLst>
              <a:ext uri="{FF2B5EF4-FFF2-40B4-BE49-F238E27FC236}">
                <a16:creationId xmlns:a16="http://schemas.microsoft.com/office/drawing/2014/main" id="{A0D64EBB-BDFB-4D9C-AEB0-0CDD05751428}"/>
              </a:ext>
            </a:extLst>
          </p:cNvPr>
          <p:cNvSpPr txBox="1">
            <a:spLocks noChangeArrowheads="1"/>
          </p:cNvSpPr>
          <p:nvPr/>
        </p:nvSpPr>
        <p:spPr>
          <a:xfrm>
            <a:off x="3830702" y="3849237"/>
            <a:ext cx="4932298" cy="2344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Tx/>
              <a:buNone/>
            </a:pPr>
            <a:r>
              <a:rPr lang="en-GB" altLang="en-US" sz="2800" dirty="0"/>
              <a:t>I’m going to share the daffodils into 3 circles, 1 for each bunch.</a:t>
            </a:r>
          </a:p>
          <a:p>
            <a:pPr fontAlgn="auto">
              <a:buFontTx/>
              <a:buNone/>
            </a:pPr>
            <a:r>
              <a:rPr lang="en-GB" altLang="en-US" sz="2800" dirty="0"/>
              <a:t>I am going to put 1 in each circle and then repeat this until I have no daffodils left.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D2A0B4-0584-4626-9480-CFD0B671542E}"/>
              </a:ext>
            </a:extLst>
          </p:cNvPr>
          <p:cNvSpPr/>
          <p:nvPr/>
        </p:nvSpPr>
        <p:spPr>
          <a:xfrm>
            <a:off x="609600" y="76200"/>
            <a:ext cx="3221102" cy="3324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AA62B365-6325-4176-B159-37A915EFA896}"/>
              </a:ext>
            </a:extLst>
          </p:cNvPr>
          <p:cNvSpPr/>
          <p:nvPr/>
        </p:nvSpPr>
        <p:spPr>
          <a:xfrm>
            <a:off x="5241176" y="-23388"/>
            <a:ext cx="3221102" cy="3324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E6B656B-5E44-4C69-BDE3-AEB9D2046F17}"/>
              </a:ext>
            </a:extLst>
          </p:cNvPr>
          <p:cNvSpPr/>
          <p:nvPr/>
        </p:nvSpPr>
        <p:spPr>
          <a:xfrm>
            <a:off x="466939" y="3655339"/>
            <a:ext cx="3221102" cy="32019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67E9-03D1-43F7-94E2-0BF48BF6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8D9C1-E200-42DE-896B-72B0711D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8298899" cy="5060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C14E32-930E-4159-84B5-CABF38171533}"/>
              </a:ext>
            </a:extLst>
          </p:cNvPr>
          <p:cNvSpPr txBox="1"/>
          <p:nvPr/>
        </p:nvSpPr>
        <p:spPr>
          <a:xfrm>
            <a:off x="1371600" y="5334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objects can you help Ron share the bananas onto the plates?</a:t>
            </a:r>
          </a:p>
          <a:p>
            <a:endParaRPr lang="en-GB" dirty="0"/>
          </a:p>
          <a:p>
            <a:r>
              <a:rPr lang="en-GB" dirty="0"/>
              <a:t>How many bananas will each person get?</a:t>
            </a:r>
          </a:p>
        </p:txBody>
      </p:sp>
    </p:spTree>
    <p:extLst>
      <p:ext uri="{BB962C8B-B14F-4D97-AF65-F5344CB8AC3E}">
        <p14:creationId xmlns:p14="http://schemas.microsoft.com/office/powerpoint/2010/main" val="88711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495C-B9D7-4EC8-B32C-AA7CC9C7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8BD49-ADDE-4102-B08D-9DCC5709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F5FE9-9BAA-4DFA-B4A0-95458414C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"/>
            <a:ext cx="9144000" cy="6553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196444-BAA3-4283-851E-D30CEF455BAC}"/>
              </a:ext>
            </a:extLst>
          </p:cNvPr>
          <p:cNvSpPr/>
          <p:nvPr/>
        </p:nvSpPr>
        <p:spPr>
          <a:xfrm>
            <a:off x="5943600" y="4038600"/>
            <a:ext cx="3657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6D2B8-B6DB-4733-9A15-A3C3049773DD}"/>
              </a:ext>
            </a:extLst>
          </p:cNvPr>
          <p:cNvSpPr/>
          <p:nvPr/>
        </p:nvSpPr>
        <p:spPr>
          <a:xfrm>
            <a:off x="8115300" y="3505200"/>
            <a:ext cx="152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3E64A-B9E7-4060-97E6-62ECEA196BB4}"/>
              </a:ext>
            </a:extLst>
          </p:cNvPr>
          <p:cNvSpPr txBox="1"/>
          <p:nvPr/>
        </p:nvSpPr>
        <p:spPr>
          <a:xfrm>
            <a:off x="59436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F05F2-08A1-439A-A616-8F250D7FF703}"/>
              </a:ext>
            </a:extLst>
          </p:cNvPr>
          <p:cNvSpPr txBox="1"/>
          <p:nvPr/>
        </p:nvSpPr>
        <p:spPr>
          <a:xfrm>
            <a:off x="32004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733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7846-4E97-403E-BF55-4CC313D1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B1D9-9952-480C-8E51-161FB238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4409A-F18D-46F7-A44E-24CA751B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0" y="-76200"/>
            <a:ext cx="8340155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F651C-A936-4F3D-A394-D853F7385A69}"/>
              </a:ext>
            </a:extLst>
          </p:cNvPr>
          <p:cNvSpPr txBox="1"/>
          <p:nvPr/>
        </p:nvSpPr>
        <p:spPr>
          <a:xfrm>
            <a:off x="6248400" y="40767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your counting objects to share to find out how many flowers Whitney would have in her vases each time.</a:t>
            </a:r>
          </a:p>
        </p:txBody>
      </p:sp>
    </p:spTree>
    <p:extLst>
      <p:ext uri="{BB962C8B-B14F-4D97-AF65-F5344CB8AC3E}">
        <p14:creationId xmlns:p14="http://schemas.microsoft.com/office/powerpoint/2010/main" val="24296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EE45-C4F9-45C0-85CE-0B323B3B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A429-28E8-4E32-B9AD-49FB7DC0F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23C10-7748-4634-9A29-B5381D52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24" y="0"/>
            <a:ext cx="8400680" cy="6553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5B4163-0CAC-40F8-A2FE-8657594FE0C7}"/>
              </a:ext>
            </a:extLst>
          </p:cNvPr>
          <p:cNvSpPr/>
          <p:nvPr/>
        </p:nvSpPr>
        <p:spPr>
          <a:xfrm>
            <a:off x="5791200" y="76200"/>
            <a:ext cx="3176504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0300-48EB-4F6B-9E3E-93DA5605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85800"/>
            <a:ext cx="7200900" cy="1485900"/>
          </a:xfrm>
        </p:spPr>
        <p:txBody>
          <a:bodyPr>
            <a:normAutofit/>
          </a:bodyPr>
          <a:lstStyle/>
          <a:p>
            <a:r>
              <a:rPr lang="en-GB" sz="9600" dirty="0"/>
              <a:t>10 ÷  2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C5891-B256-49A0-9DB9-02B5DC72A78A}"/>
              </a:ext>
            </a:extLst>
          </p:cNvPr>
          <p:cNvSpPr txBox="1"/>
          <p:nvPr/>
        </p:nvSpPr>
        <p:spPr>
          <a:xfrm>
            <a:off x="1371600" y="3276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number tells me how many objects I am sharing.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866B-97D6-408B-BB84-F83C70D3731E}"/>
              </a:ext>
            </a:extLst>
          </p:cNvPr>
          <p:cNvSpPr txBox="1"/>
          <p:nvPr/>
        </p:nvSpPr>
        <p:spPr>
          <a:xfrm>
            <a:off x="6381750" y="300783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second number tells me how many piles I am sharing them into.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201CAB-63A9-43A8-9431-82041F11C0C4}"/>
              </a:ext>
            </a:extLst>
          </p:cNvPr>
          <p:cNvCxnSpPr/>
          <p:nvPr/>
        </p:nvCxnSpPr>
        <p:spPr>
          <a:xfrm flipV="1">
            <a:off x="2438400" y="1981200"/>
            <a:ext cx="762000" cy="128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725E4F-71BE-4988-8AEF-313D4BEA5670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1905000"/>
            <a:ext cx="12192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924E34-E2F4-4A27-AC5E-ED41BAC46FA9}"/>
              </a:ext>
            </a:extLst>
          </p:cNvPr>
          <p:cNvSpPr txBox="1"/>
          <p:nvPr/>
        </p:nvSpPr>
        <p:spPr>
          <a:xfrm>
            <a:off x="4038600" y="45720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are sharing, this symbol (divide) means shared into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EC15FB-5B2D-443C-AA33-B171BFA99944}"/>
              </a:ext>
            </a:extLst>
          </p:cNvPr>
          <p:cNvCxnSpPr/>
          <p:nvPr/>
        </p:nvCxnSpPr>
        <p:spPr>
          <a:xfrm flipH="1" flipV="1">
            <a:off x="4419600" y="1905000"/>
            <a:ext cx="1524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2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0300-48EB-4F6B-9E3E-93DA5605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85800"/>
            <a:ext cx="7200900" cy="1485900"/>
          </a:xfrm>
        </p:spPr>
        <p:txBody>
          <a:bodyPr>
            <a:normAutofit/>
          </a:bodyPr>
          <a:lstStyle/>
          <a:p>
            <a:r>
              <a:rPr lang="en-GB" sz="9600" dirty="0"/>
              <a:t>10 ÷  2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C5891-B256-49A0-9DB9-02B5DC72A78A}"/>
              </a:ext>
            </a:extLst>
          </p:cNvPr>
          <p:cNvSpPr txBox="1"/>
          <p:nvPr/>
        </p:nvSpPr>
        <p:spPr>
          <a:xfrm>
            <a:off x="1600200" y="240510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objects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866B-97D6-408B-BB84-F83C70D3731E}"/>
              </a:ext>
            </a:extLst>
          </p:cNvPr>
          <p:cNvSpPr txBox="1"/>
          <p:nvPr/>
        </p:nvSpPr>
        <p:spPr>
          <a:xfrm>
            <a:off x="6248400" y="236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2         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24E34-E2F4-4A27-AC5E-ED41BAC46FA9}"/>
              </a:ext>
            </a:extLst>
          </p:cNvPr>
          <p:cNvSpPr txBox="1"/>
          <p:nvPr/>
        </p:nvSpPr>
        <p:spPr>
          <a:xfrm>
            <a:off x="3905250" y="24051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Shared into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CAACAE-447F-4C69-BD13-5DB80A66CEF1}"/>
              </a:ext>
            </a:extLst>
          </p:cNvPr>
          <p:cNvSpPr/>
          <p:nvPr/>
        </p:nvSpPr>
        <p:spPr>
          <a:xfrm>
            <a:off x="1981200" y="3962400"/>
            <a:ext cx="26670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C8334-75B3-461C-80AB-1C55874C27B4}"/>
              </a:ext>
            </a:extLst>
          </p:cNvPr>
          <p:cNvSpPr/>
          <p:nvPr/>
        </p:nvSpPr>
        <p:spPr>
          <a:xfrm>
            <a:off x="5181600" y="3886200"/>
            <a:ext cx="26670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D9DEA4-D0EF-4242-A64C-8146A82BC16B}"/>
              </a:ext>
            </a:extLst>
          </p:cNvPr>
          <p:cNvSpPr/>
          <p:nvPr/>
        </p:nvSpPr>
        <p:spPr>
          <a:xfrm>
            <a:off x="2743200" y="4343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AE8D63-EDF7-49AF-8593-77A10A8D5EF5}"/>
              </a:ext>
            </a:extLst>
          </p:cNvPr>
          <p:cNvSpPr/>
          <p:nvPr/>
        </p:nvSpPr>
        <p:spPr>
          <a:xfrm>
            <a:off x="5791200" y="4267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D67095-606B-4625-AFC6-40B56D9433C2}"/>
              </a:ext>
            </a:extLst>
          </p:cNvPr>
          <p:cNvSpPr/>
          <p:nvPr/>
        </p:nvSpPr>
        <p:spPr>
          <a:xfrm>
            <a:off x="3543300" y="4343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FD6745-6D4A-469E-9C97-78C665B854B2}"/>
              </a:ext>
            </a:extLst>
          </p:cNvPr>
          <p:cNvSpPr/>
          <p:nvPr/>
        </p:nvSpPr>
        <p:spPr>
          <a:xfrm>
            <a:off x="6553200" y="42905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FFDE8F-2936-43F5-956E-7895D3C5DA1F}"/>
              </a:ext>
            </a:extLst>
          </p:cNvPr>
          <p:cNvSpPr/>
          <p:nvPr/>
        </p:nvSpPr>
        <p:spPr>
          <a:xfrm>
            <a:off x="28575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9B282C-B971-448C-A5B2-B7F36404F9B0}"/>
              </a:ext>
            </a:extLst>
          </p:cNvPr>
          <p:cNvSpPr/>
          <p:nvPr/>
        </p:nvSpPr>
        <p:spPr>
          <a:xfrm>
            <a:off x="5791200" y="507118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623628-F7CD-4DFC-B833-4FD8FFC0821E}"/>
              </a:ext>
            </a:extLst>
          </p:cNvPr>
          <p:cNvSpPr/>
          <p:nvPr/>
        </p:nvSpPr>
        <p:spPr>
          <a:xfrm>
            <a:off x="3771900" y="518548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F99894-32C0-40AF-B32E-ECC932627D62}"/>
              </a:ext>
            </a:extLst>
          </p:cNvPr>
          <p:cNvSpPr/>
          <p:nvPr/>
        </p:nvSpPr>
        <p:spPr>
          <a:xfrm>
            <a:off x="6629400" y="504086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9D0A2E-1BE9-496E-A023-78CA063E68F4}"/>
              </a:ext>
            </a:extLst>
          </p:cNvPr>
          <p:cNvSpPr/>
          <p:nvPr/>
        </p:nvSpPr>
        <p:spPr>
          <a:xfrm>
            <a:off x="3352800" y="563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1BBB63-BBF4-464A-A88B-AD7FD7BC1BEA}"/>
              </a:ext>
            </a:extLst>
          </p:cNvPr>
          <p:cNvSpPr/>
          <p:nvPr/>
        </p:nvSpPr>
        <p:spPr>
          <a:xfrm>
            <a:off x="6324600" y="556259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C10F7-D216-484B-9526-3FECC071B1B0}"/>
              </a:ext>
            </a:extLst>
          </p:cNvPr>
          <p:cNvSpPr txBox="1"/>
          <p:nvPr/>
        </p:nvSpPr>
        <p:spPr>
          <a:xfrm>
            <a:off x="76962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FCCFFB-9C84-4CD6-A45A-B762AC97BC35}"/>
              </a:ext>
            </a:extLst>
          </p:cNvPr>
          <p:cNvSpPr txBox="1"/>
          <p:nvPr/>
        </p:nvSpPr>
        <p:spPr>
          <a:xfrm>
            <a:off x="7235890" y="62109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7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" grpId="0"/>
      <p:bldP spid="2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186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Crop</vt:lpstr>
      <vt:lpstr>Year 2– Multiplication and division</vt:lpstr>
      <vt:lpstr>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÷  2 = </vt:lpstr>
      <vt:lpstr>10 ÷  2 = </vt:lpstr>
    </vt:vector>
  </TitlesOfParts>
  <Company>NCSL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Daffodils</dc:title>
  <dc:creator>NCSL Recipient</dc:creator>
  <cp:lastModifiedBy>Jay Lacey</cp:lastModifiedBy>
  <cp:revision>17</cp:revision>
  <dcterms:created xsi:type="dcterms:W3CDTF">2004-03-01T20:05:53Z</dcterms:created>
  <dcterms:modified xsi:type="dcterms:W3CDTF">2020-07-05T12:20:05Z</dcterms:modified>
</cp:coreProperties>
</file>