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91" r:id="rId5"/>
    <p:sldId id="292" r:id="rId6"/>
    <p:sldId id="293" r:id="rId7"/>
    <p:sldId id="294" r:id="rId8"/>
    <p:sldId id="295" r:id="rId9"/>
    <p:sldId id="29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2"/>
  </p:normalViewPr>
  <p:slideViewPr>
    <p:cSldViewPr snapToGrid="0" snapToObjects="1">
      <p:cViewPr varScale="1">
        <p:scale>
          <a:sx n="72" d="100"/>
          <a:sy n="72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79726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4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5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3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245845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7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743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360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911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EE9EA-84BE-7342-8281-F3721CB211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Year 2 - Time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85A75F-4EB8-994D-922C-783F2A9FCD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Finding end times</a:t>
            </a:r>
          </a:p>
        </p:txBody>
      </p:sp>
    </p:spTree>
    <p:extLst>
      <p:ext uri="{BB962C8B-B14F-4D97-AF65-F5344CB8AC3E}">
        <p14:creationId xmlns:p14="http://schemas.microsoft.com/office/powerpoint/2010/main" val="2748844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5964D-1872-7A4E-AB65-15E04E0AB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 we are learning to find end times</a:t>
            </a:r>
          </a:p>
        </p:txBody>
      </p:sp>
    </p:spTree>
    <p:extLst>
      <p:ext uri="{BB962C8B-B14F-4D97-AF65-F5344CB8AC3E}">
        <p14:creationId xmlns:p14="http://schemas.microsoft.com/office/powerpoint/2010/main" val="1873675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CA9DCF1-D92A-844F-A757-14E40F60BC53}"/>
              </a:ext>
            </a:extLst>
          </p:cNvPr>
          <p:cNvSpPr txBox="1"/>
          <p:nvPr/>
        </p:nvSpPr>
        <p:spPr>
          <a:xfrm>
            <a:off x="914400" y="271463"/>
            <a:ext cx="5687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Lets find the end time</a:t>
            </a:r>
          </a:p>
        </p:txBody>
      </p:sp>
      <p:pic>
        <p:nvPicPr>
          <p:cNvPr id="1026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6C1AA21D-D587-4F0F-95D8-1D7FF4054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51" y="1202610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7F0BA2-103F-48DE-9486-795549178388}"/>
              </a:ext>
            </a:extLst>
          </p:cNvPr>
          <p:cNvCxnSpPr>
            <a:cxnSpLocks/>
          </p:cNvCxnSpPr>
          <p:nvPr/>
        </p:nvCxnSpPr>
        <p:spPr>
          <a:xfrm flipV="1">
            <a:off x="3178096" y="1493240"/>
            <a:ext cx="0" cy="750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27449F8-F129-49A3-B20D-02C6479A051D}"/>
              </a:ext>
            </a:extLst>
          </p:cNvPr>
          <p:cNvSpPr txBox="1"/>
          <p:nvPr/>
        </p:nvSpPr>
        <p:spPr>
          <a:xfrm>
            <a:off x="4517707" y="1082179"/>
            <a:ext cx="75417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 left my house at 9 o’clock. It takes me 1 hour minutes to get to work.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02B050-2BE2-46D4-99D2-F7C6C70C05F4}"/>
              </a:ext>
            </a:extLst>
          </p:cNvPr>
          <p:cNvSpPr txBox="1"/>
          <p:nvPr/>
        </p:nvSpPr>
        <p:spPr>
          <a:xfrm>
            <a:off x="2288024" y="3788337"/>
            <a:ext cx="84079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time did I get to work?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9 o’clock + 1 hour =10 o’clock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F25988E-404E-4B68-957F-C3BEB3181BC2}"/>
              </a:ext>
            </a:extLst>
          </p:cNvPr>
          <p:cNvCxnSpPr>
            <a:cxnSpLocks/>
          </p:cNvCxnSpPr>
          <p:nvPr/>
        </p:nvCxnSpPr>
        <p:spPr>
          <a:xfrm flipH="1">
            <a:off x="2751589" y="2244056"/>
            <a:ext cx="426508" cy="12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9226C6B-1160-45C3-BCD7-4A931BA9F0B8}"/>
              </a:ext>
            </a:extLst>
          </p:cNvPr>
          <p:cNvSpPr txBox="1"/>
          <p:nvPr/>
        </p:nvSpPr>
        <p:spPr>
          <a:xfrm>
            <a:off x="2459564" y="5775821"/>
            <a:ext cx="8407939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 get to work at 10 o’clock</a:t>
            </a:r>
          </a:p>
        </p:txBody>
      </p:sp>
    </p:spTree>
    <p:extLst>
      <p:ext uri="{BB962C8B-B14F-4D97-AF65-F5344CB8AC3E}">
        <p14:creationId xmlns:p14="http://schemas.microsoft.com/office/powerpoint/2010/main" val="325655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CA9DCF1-D92A-844F-A757-14E40F60BC53}"/>
              </a:ext>
            </a:extLst>
          </p:cNvPr>
          <p:cNvSpPr txBox="1"/>
          <p:nvPr/>
        </p:nvSpPr>
        <p:spPr>
          <a:xfrm>
            <a:off x="914400" y="271463"/>
            <a:ext cx="5687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Lets find the end time</a:t>
            </a:r>
          </a:p>
        </p:txBody>
      </p:sp>
      <p:pic>
        <p:nvPicPr>
          <p:cNvPr id="1026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6C1AA21D-D587-4F0F-95D8-1D7FF4054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51" y="1202610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7F0BA2-103F-48DE-9486-795549178388}"/>
              </a:ext>
            </a:extLst>
          </p:cNvPr>
          <p:cNvCxnSpPr>
            <a:cxnSpLocks/>
          </p:cNvCxnSpPr>
          <p:nvPr/>
        </p:nvCxnSpPr>
        <p:spPr>
          <a:xfrm flipV="1">
            <a:off x="3178096" y="1493240"/>
            <a:ext cx="0" cy="750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27449F8-F129-49A3-B20D-02C6479A051D}"/>
              </a:ext>
            </a:extLst>
          </p:cNvPr>
          <p:cNvSpPr txBox="1"/>
          <p:nvPr/>
        </p:nvSpPr>
        <p:spPr>
          <a:xfrm>
            <a:off x="4517707" y="1082179"/>
            <a:ext cx="75417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 film starts at 11 o’clock. It is in for 2 hours. </a:t>
            </a:r>
          </a:p>
          <a:p>
            <a:pPr algn="ctr"/>
            <a:endParaRPr lang="en-GB" sz="3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02B050-2BE2-46D4-99D2-F7C6C70C05F4}"/>
              </a:ext>
            </a:extLst>
          </p:cNvPr>
          <p:cNvSpPr txBox="1"/>
          <p:nvPr/>
        </p:nvSpPr>
        <p:spPr>
          <a:xfrm>
            <a:off x="2288024" y="3788337"/>
            <a:ext cx="84079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time does the film finish?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11 o’clock + 2 hours =1 o’clock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F25988E-404E-4B68-957F-C3BEB3181BC2}"/>
              </a:ext>
            </a:extLst>
          </p:cNvPr>
          <p:cNvCxnSpPr>
            <a:cxnSpLocks/>
          </p:cNvCxnSpPr>
          <p:nvPr/>
        </p:nvCxnSpPr>
        <p:spPr>
          <a:xfrm flipH="1" flipV="1">
            <a:off x="2981739" y="1895061"/>
            <a:ext cx="196358" cy="348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9226C6B-1160-45C3-BCD7-4A931BA9F0B8}"/>
              </a:ext>
            </a:extLst>
          </p:cNvPr>
          <p:cNvSpPr txBox="1"/>
          <p:nvPr/>
        </p:nvSpPr>
        <p:spPr>
          <a:xfrm>
            <a:off x="2459564" y="5775821"/>
            <a:ext cx="8407939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The film finishes at 1 o’clock</a:t>
            </a:r>
          </a:p>
        </p:txBody>
      </p:sp>
    </p:spTree>
    <p:extLst>
      <p:ext uri="{BB962C8B-B14F-4D97-AF65-F5344CB8AC3E}">
        <p14:creationId xmlns:p14="http://schemas.microsoft.com/office/powerpoint/2010/main" val="372102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CA9DCF1-D92A-844F-A757-14E40F60BC53}"/>
              </a:ext>
            </a:extLst>
          </p:cNvPr>
          <p:cNvSpPr txBox="1"/>
          <p:nvPr/>
        </p:nvSpPr>
        <p:spPr>
          <a:xfrm>
            <a:off x="914400" y="271463"/>
            <a:ext cx="5687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Lets find the end time</a:t>
            </a:r>
          </a:p>
        </p:txBody>
      </p:sp>
      <p:pic>
        <p:nvPicPr>
          <p:cNvPr id="1026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6C1AA21D-D587-4F0F-95D8-1D7FF4054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51" y="1202610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7F0BA2-103F-48DE-9486-795549178388}"/>
              </a:ext>
            </a:extLst>
          </p:cNvPr>
          <p:cNvCxnSpPr>
            <a:cxnSpLocks/>
          </p:cNvCxnSpPr>
          <p:nvPr/>
        </p:nvCxnSpPr>
        <p:spPr>
          <a:xfrm flipV="1">
            <a:off x="3178096" y="1493240"/>
            <a:ext cx="0" cy="750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27449F8-F129-49A3-B20D-02C6479A051D}"/>
              </a:ext>
            </a:extLst>
          </p:cNvPr>
          <p:cNvSpPr txBox="1"/>
          <p:nvPr/>
        </p:nvSpPr>
        <p:spPr>
          <a:xfrm>
            <a:off x="4517707" y="1082179"/>
            <a:ext cx="75417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 go on a walk at 5 o’clock. The walk lasts 1 hour. </a:t>
            </a:r>
          </a:p>
          <a:p>
            <a:pPr algn="ctr"/>
            <a:endParaRPr lang="en-GB" sz="3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02B050-2BE2-46D4-99D2-F7C6C70C05F4}"/>
              </a:ext>
            </a:extLst>
          </p:cNvPr>
          <p:cNvSpPr txBox="1"/>
          <p:nvPr/>
        </p:nvSpPr>
        <p:spPr>
          <a:xfrm>
            <a:off x="2288024" y="3788337"/>
            <a:ext cx="84079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time do I get back?</a:t>
            </a:r>
          </a:p>
          <a:p>
            <a:pPr algn="ctr"/>
            <a:r>
              <a:rPr lang="en-GB" sz="3200" dirty="0"/>
              <a:t>5 o’clock + 1 hour =6 o’clock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F25988E-404E-4B68-957F-C3BEB3181BC2}"/>
              </a:ext>
            </a:extLst>
          </p:cNvPr>
          <p:cNvCxnSpPr>
            <a:cxnSpLocks/>
          </p:cNvCxnSpPr>
          <p:nvPr/>
        </p:nvCxnSpPr>
        <p:spPr>
          <a:xfrm>
            <a:off x="3178097" y="2244056"/>
            <a:ext cx="227712" cy="407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9226C6B-1160-45C3-BCD7-4A931BA9F0B8}"/>
              </a:ext>
            </a:extLst>
          </p:cNvPr>
          <p:cNvSpPr txBox="1"/>
          <p:nvPr/>
        </p:nvSpPr>
        <p:spPr>
          <a:xfrm>
            <a:off x="2459564" y="5775821"/>
            <a:ext cx="8407939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My walk finishes at 6 o’clock.</a:t>
            </a:r>
          </a:p>
        </p:txBody>
      </p:sp>
    </p:spTree>
    <p:extLst>
      <p:ext uri="{BB962C8B-B14F-4D97-AF65-F5344CB8AC3E}">
        <p14:creationId xmlns:p14="http://schemas.microsoft.com/office/powerpoint/2010/main" val="319090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CA9DCF1-D92A-844F-A757-14E40F60BC53}"/>
              </a:ext>
            </a:extLst>
          </p:cNvPr>
          <p:cNvSpPr txBox="1"/>
          <p:nvPr/>
        </p:nvSpPr>
        <p:spPr>
          <a:xfrm>
            <a:off x="914400" y="271463"/>
            <a:ext cx="5687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Lets find the end time</a:t>
            </a:r>
          </a:p>
        </p:txBody>
      </p:sp>
      <p:pic>
        <p:nvPicPr>
          <p:cNvPr id="1026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6C1AA21D-D587-4F0F-95D8-1D7FF4054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51" y="1202610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7F0BA2-103F-48DE-9486-795549178388}"/>
              </a:ext>
            </a:extLst>
          </p:cNvPr>
          <p:cNvCxnSpPr>
            <a:cxnSpLocks/>
          </p:cNvCxnSpPr>
          <p:nvPr/>
        </p:nvCxnSpPr>
        <p:spPr>
          <a:xfrm flipV="1">
            <a:off x="3178096" y="1493240"/>
            <a:ext cx="0" cy="750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27449F8-F129-49A3-B20D-02C6479A051D}"/>
              </a:ext>
            </a:extLst>
          </p:cNvPr>
          <p:cNvSpPr txBox="1"/>
          <p:nvPr/>
        </p:nvSpPr>
        <p:spPr>
          <a:xfrm>
            <a:off x="4517707" y="1082179"/>
            <a:ext cx="75417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 leave the house at 3 o’clock. I get to the gym half an hour later.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02B050-2BE2-46D4-99D2-F7C6C70C05F4}"/>
              </a:ext>
            </a:extLst>
          </p:cNvPr>
          <p:cNvSpPr txBox="1"/>
          <p:nvPr/>
        </p:nvSpPr>
        <p:spPr>
          <a:xfrm>
            <a:off x="2963885" y="3788337"/>
            <a:ext cx="84079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time do I get to the shop? </a:t>
            </a:r>
          </a:p>
          <a:p>
            <a:pPr algn="ctr"/>
            <a:r>
              <a:rPr lang="en-GB" sz="3200" dirty="0"/>
              <a:t>3 o’clock + half an hour =half past 3.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F25988E-404E-4B68-957F-C3BEB3181BC2}"/>
              </a:ext>
            </a:extLst>
          </p:cNvPr>
          <p:cNvCxnSpPr>
            <a:cxnSpLocks/>
          </p:cNvCxnSpPr>
          <p:nvPr/>
        </p:nvCxnSpPr>
        <p:spPr>
          <a:xfrm>
            <a:off x="3178097" y="2244056"/>
            <a:ext cx="3999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9226C6B-1160-45C3-BCD7-4A931BA9F0B8}"/>
              </a:ext>
            </a:extLst>
          </p:cNvPr>
          <p:cNvSpPr txBox="1"/>
          <p:nvPr/>
        </p:nvSpPr>
        <p:spPr>
          <a:xfrm>
            <a:off x="2459564" y="5775821"/>
            <a:ext cx="8407939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 get to the gym at half past 3. </a:t>
            </a:r>
          </a:p>
        </p:txBody>
      </p:sp>
    </p:spTree>
    <p:extLst>
      <p:ext uri="{BB962C8B-B14F-4D97-AF65-F5344CB8AC3E}">
        <p14:creationId xmlns:p14="http://schemas.microsoft.com/office/powerpoint/2010/main" val="302657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CA9DCF1-D92A-844F-A757-14E40F60BC53}"/>
              </a:ext>
            </a:extLst>
          </p:cNvPr>
          <p:cNvSpPr txBox="1"/>
          <p:nvPr/>
        </p:nvSpPr>
        <p:spPr>
          <a:xfrm>
            <a:off x="914400" y="271463"/>
            <a:ext cx="5687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Lets find the end time</a:t>
            </a:r>
          </a:p>
        </p:txBody>
      </p:sp>
      <p:pic>
        <p:nvPicPr>
          <p:cNvPr id="1026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6C1AA21D-D587-4F0F-95D8-1D7FF4054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51" y="1202610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7F0BA2-103F-48DE-9486-795549178388}"/>
              </a:ext>
            </a:extLst>
          </p:cNvPr>
          <p:cNvCxnSpPr>
            <a:cxnSpLocks/>
          </p:cNvCxnSpPr>
          <p:nvPr/>
        </p:nvCxnSpPr>
        <p:spPr>
          <a:xfrm flipV="1">
            <a:off x="3178096" y="1493240"/>
            <a:ext cx="0" cy="750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27449F8-F129-49A3-B20D-02C6479A051D}"/>
              </a:ext>
            </a:extLst>
          </p:cNvPr>
          <p:cNvSpPr txBox="1"/>
          <p:nvPr/>
        </p:nvSpPr>
        <p:spPr>
          <a:xfrm>
            <a:off x="4517707" y="1082179"/>
            <a:ext cx="75417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 leave the house at 9 o’clock. I get to work half an hour later.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02B050-2BE2-46D4-99D2-F7C6C70C05F4}"/>
              </a:ext>
            </a:extLst>
          </p:cNvPr>
          <p:cNvSpPr txBox="1"/>
          <p:nvPr/>
        </p:nvSpPr>
        <p:spPr>
          <a:xfrm>
            <a:off x="2963885" y="3788337"/>
            <a:ext cx="84079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time do I get to work? </a:t>
            </a:r>
          </a:p>
          <a:p>
            <a:pPr algn="ctr"/>
            <a:r>
              <a:rPr lang="en-GB" sz="3200" dirty="0"/>
              <a:t>9 o’clock + half an hour =half past 9.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F25988E-404E-4B68-957F-C3BEB3181BC2}"/>
              </a:ext>
            </a:extLst>
          </p:cNvPr>
          <p:cNvCxnSpPr>
            <a:cxnSpLocks/>
          </p:cNvCxnSpPr>
          <p:nvPr/>
        </p:nvCxnSpPr>
        <p:spPr>
          <a:xfrm flipH="1">
            <a:off x="2703443" y="2244056"/>
            <a:ext cx="4746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9226C6B-1160-45C3-BCD7-4A931BA9F0B8}"/>
              </a:ext>
            </a:extLst>
          </p:cNvPr>
          <p:cNvSpPr txBox="1"/>
          <p:nvPr/>
        </p:nvSpPr>
        <p:spPr>
          <a:xfrm>
            <a:off x="2459564" y="5775821"/>
            <a:ext cx="8407939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 get to work at half past 9. </a:t>
            </a:r>
          </a:p>
        </p:txBody>
      </p:sp>
    </p:spTree>
    <p:extLst>
      <p:ext uri="{BB962C8B-B14F-4D97-AF65-F5344CB8AC3E}">
        <p14:creationId xmlns:p14="http://schemas.microsoft.com/office/powerpoint/2010/main" val="314754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CA9DCF1-D92A-844F-A757-14E40F60BC53}"/>
              </a:ext>
            </a:extLst>
          </p:cNvPr>
          <p:cNvSpPr txBox="1"/>
          <p:nvPr/>
        </p:nvSpPr>
        <p:spPr>
          <a:xfrm>
            <a:off x="914400" y="271463"/>
            <a:ext cx="5687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Lets find the end time</a:t>
            </a:r>
          </a:p>
        </p:txBody>
      </p:sp>
      <p:pic>
        <p:nvPicPr>
          <p:cNvPr id="1026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6C1AA21D-D587-4F0F-95D8-1D7FF4054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51" y="1202610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7F0BA2-103F-48DE-9486-795549178388}"/>
              </a:ext>
            </a:extLst>
          </p:cNvPr>
          <p:cNvCxnSpPr>
            <a:cxnSpLocks/>
          </p:cNvCxnSpPr>
          <p:nvPr/>
        </p:nvCxnSpPr>
        <p:spPr>
          <a:xfrm flipV="1">
            <a:off x="3178096" y="1493240"/>
            <a:ext cx="0" cy="750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27449F8-F129-49A3-B20D-02C6479A051D}"/>
              </a:ext>
            </a:extLst>
          </p:cNvPr>
          <p:cNvSpPr txBox="1"/>
          <p:nvPr/>
        </p:nvSpPr>
        <p:spPr>
          <a:xfrm>
            <a:off x="4517707" y="1082179"/>
            <a:ext cx="75417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 leave the house at 6 o’clock. I get to work 15 minutes later.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02B050-2BE2-46D4-99D2-F7C6C70C05F4}"/>
              </a:ext>
            </a:extLst>
          </p:cNvPr>
          <p:cNvSpPr txBox="1"/>
          <p:nvPr/>
        </p:nvSpPr>
        <p:spPr>
          <a:xfrm>
            <a:off x="2963885" y="3788337"/>
            <a:ext cx="84079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time do I get to work? </a:t>
            </a:r>
          </a:p>
          <a:p>
            <a:pPr algn="ctr"/>
            <a:r>
              <a:rPr lang="en-GB" sz="3200" dirty="0"/>
              <a:t>9 o’clock + 15 minutes = 9.15.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F25988E-404E-4B68-957F-C3BEB3181BC2}"/>
              </a:ext>
            </a:extLst>
          </p:cNvPr>
          <p:cNvCxnSpPr>
            <a:cxnSpLocks/>
          </p:cNvCxnSpPr>
          <p:nvPr/>
        </p:nvCxnSpPr>
        <p:spPr>
          <a:xfrm flipH="1">
            <a:off x="3178096" y="2244056"/>
            <a:ext cx="1" cy="287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9226C6B-1160-45C3-BCD7-4A931BA9F0B8}"/>
              </a:ext>
            </a:extLst>
          </p:cNvPr>
          <p:cNvSpPr txBox="1"/>
          <p:nvPr/>
        </p:nvSpPr>
        <p:spPr>
          <a:xfrm>
            <a:off x="2459564" y="5775821"/>
            <a:ext cx="8407939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 get to work at quarter past 9. </a:t>
            </a:r>
          </a:p>
        </p:txBody>
      </p:sp>
    </p:spTree>
    <p:extLst>
      <p:ext uri="{BB962C8B-B14F-4D97-AF65-F5344CB8AC3E}">
        <p14:creationId xmlns:p14="http://schemas.microsoft.com/office/powerpoint/2010/main" val="80621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CA9DCF1-D92A-844F-A757-14E40F60BC53}"/>
              </a:ext>
            </a:extLst>
          </p:cNvPr>
          <p:cNvSpPr txBox="1"/>
          <p:nvPr/>
        </p:nvSpPr>
        <p:spPr>
          <a:xfrm>
            <a:off x="914400" y="271463"/>
            <a:ext cx="5687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Lets find the end time</a:t>
            </a:r>
          </a:p>
        </p:txBody>
      </p:sp>
      <p:pic>
        <p:nvPicPr>
          <p:cNvPr id="1026" name="Picture 2" descr="Blank clock face https://www.bcpss.org/webapps/cmsmain/webui ...">
            <a:extLst>
              <a:ext uri="{FF2B5EF4-FFF2-40B4-BE49-F238E27FC236}">
                <a16:creationId xmlns:a16="http://schemas.microsoft.com/office/drawing/2014/main" id="{6C1AA21D-D587-4F0F-95D8-1D7FF4054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51" y="1202610"/>
            <a:ext cx="2082890" cy="20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7F0BA2-103F-48DE-9486-795549178388}"/>
              </a:ext>
            </a:extLst>
          </p:cNvPr>
          <p:cNvCxnSpPr>
            <a:cxnSpLocks/>
          </p:cNvCxnSpPr>
          <p:nvPr/>
        </p:nvCxnSpPr>
        <p:spPr>
          <a:xfrm flipV="1">
            <a:off x="3178096" y="1493240"/>
            <a:ext cx="0" cy="750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27449F8-F129-49A3-B20D-02C6479A051D}"/>
              </a:ext>
            </a:extLst>
          </p:cNvPr>
          <p:cNvSpPr txBox="1"/>
          <p:nvPr/>
        </p:nvSpPr>
        <p:spPr>
          <a:xfrm>
            <a:off x="4517707" y="1082179"/>
            <a:ext cx="75417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My favourite TV programme starts at 9 o’clock. </a:t>
            </a:r>
          </a:p>
          <a:p>
            <a:pPr algn="ctr"/>
            <a:r>
              <a:rPr lang="en-GB" sz="3200" dirty="0"/>
              <a:t>It lasts quarter of an hour.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02B050-2BE2-46D4-99D2-F7C6C70C05F4}"/>
              </a:ext>
            </a:extLst>
          </p:cNvPr>
          <p:cNvSpPr txBox="1"/>
          <p:nvPr/>
        </p:nvSpPr>
        <p:spPr>
          <a:xfrm>
            <a:off x="2963885" y="3788337"/>
            <a:ext cx="84079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time does it finish? </a:t>
            </a:r>
          </a:p>
          <a:p>
            <a:pPr algn="ctr"/>
            <a:r>
              <a:rPr lang="en-GB" sz="3200" dirty="0"/>
              <a:t>2 o’clock + 15 minutes = 2.15.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F25988E-404E-4B68-957F-C3BEB3181BC2}"/>
              </a:ext>
            </a:extLst>
          </p:cNvPr>
          <p:cNvCxnSpPr>
            <a:cxnSpLocks/>
          </p:cNvCxnSpPr>
          <p:nvPr/>
        </p:nvCxnSpPr>
        <p:spPr>
          <a:xfrm flipV="1">
            <a:off x="3178098" y="1961322"/>
            <a:ext cx="386737" cy="282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9226C6B-1160-45C3-BCD7-4A931BA9F0B8}"/>
              </a:ext>
            </a:extLst>
          </p:cNvPr>
          <p:cNvSpPr txBox="1"/>
          <p:nvPr/>
        </p:nvSpPr>
        <p:spPr>
          <a:xfrm>
            <a:off x="2459564" y="5775821"/>
            <a:ext cx="8407939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It finishes at quarter </a:t>
            </a:r>
            <a:r>
              <a:rPr lang="en-GB" sz="3200"/>
              <a:t>past 2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6725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8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{4805DCFB-A069-4B4A-8D61-7C8F06FD45C5}tf10001072</Template>
  <TotalTime>263</TotalTime>
  <Words>334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Year 2 - Time</vt:lpstr>
      <vt:lpstr>Today we are learning to find end times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2 - Time</dc:title>
  <dc:creator>Ahmed Taher</dc:creator>
  <cp:lastModifiedBy>Laura Whitehouse</cp:lastModifiedBy>
  <cp:revision>22</cp:revision>
  <dcterms:created xsi:type="dcterms:W3CDTF">2020-05-11T20:42:16Z</dcterms:created>
  <dcterms:modified xsi:type="dcterms:W3CDTF">2020-05-21T10:09:01Z</dcterms:modified>
</cp:coreProperties>
</file>