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6" r:id="rId2"/>
    <p:sldId id="287" r:id="rId3"/>
    <p:sldId id="289" r:id="rId4"/>
    <p:sldId id="290" r:id="rId5"/>
    <p:sldId id="291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187" autoAdjust="0"/>
  </p:normalViewPr>
  <p:slideViewPr>
    <p:cSldViewPr>
      <p:cViewPr varScale="1">
        <p:scale>
          <a:sx n="76" d="100"/>
          <a:sy n="76" d="100"/>
        </p:scale>
        <p:origin x="92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C937534-F9F9-4F66-8C9E-7B11C8832B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297127-1655-42B5-9A25-C8AF85B8D4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C724D1E-671C-436C-9860-9FE11BF075A4}" type="datetimeFigureOut">
              <a:rPr lang="en-GB"/>
              <a:pPr>
                <a:defRPr/>
              </a:pPr>
              <a:t>19/05/2020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E1BE1B1-774B-4311-ACD3-C0D2788586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21F72E2-9DDF-4466-A10B-65454C0F01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2BAF1-2B73-47A2-95A8-9B7FCEA09D4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D0B5D-44B3-4D4A-963E-0E794BED9C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37822AD-AA0A-4733-94A3-48DD7001B84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CB20F322-D704-4B62-8C93-67B8670691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AE5A64A5-2C0F-4E61-B996-0A30EEA3B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altLang="en-US">
                <a:solidFill>
                  <a:srgbClr val="000000"/>
                </a:solidFill>
              </a:rPr>
              <a:t>© Copyright Showeet.com – Free PowerPoint Templates. Photo credits: Pixabay (</a:t>
            </a:r>
            <a:r>
              <a:rPr lang="en-US" altLang="en-US"/>
              <a:t>CC0 Public DomainFree for commercial use No attribution required)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2E1AD3A-09D8-4A2C-91C7-7F55ABAB09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B219ED2-71AB-463E-AE97-A14128BB14F2}" type="slidenum">
              <a:rPr lang="en-US" altLang="en-US" sz="1200">
                <a:solidFill>
                  <a:srgbClr val="000000"/>
                </a:solidFill>
                <a:latin typeface="Calibri" panose="020F0502020204030204" pitchFamily="34" charset="0"/>
              </a:rPr>
              <a:pPr/>
              <a:t>1</a:t>
            </a:fld>
            <a:endParaRPr lang="en-US" altLang="en-US" sz="12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37822AD-AA0A-4733-94A3-48DD7001B84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152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70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3A W1 / T3B W2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>
            <a:extLst>
              <a:ext uri="{FF2B5EF4-FFF2-40B4-BE49-F238E27FC236}">
                <a16:creationId xmlns:a16="http://schemas.microsoft.com/office/drawing/2014/main" id="{C7AF9B89-76C9-4577-A78F-ACDB1CA76238}"/>
              </a:ext>
            </a:extLst>
          </p:cNvPr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0848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3A W1 / T3B W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9BF492A4-DA77-4C92-A4D3-8BB48112B7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3288" y="6196013"/>
            <a:ext cx="5762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87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29C1FF7-C02F-49DC-BCCB-86E3A047A97A}"/>
              </a:ext>
            </a:extLst>
          </p:cNvPr>
          <p:cNvSpPr/>
          <p:nvPr userDrawn="1"/>
        </p:nvSpPr>
        <p:spPr bwMode="auto">
          <a:xfrm>
            <a:off x="457200" y="438150"/>
            <a:ext cx="8220075" cy="5957888"/>
          </a:xfrm>
          <a:prstGeom prst="roundRect">
            <a:avLst>
              <a:gd name="adj" fmla="val 2649"/>
            </a:avLst>
          </a:prstGeom>
          <a:solidFill>
            <a:schemeClr val="bg1">
              <a:alpha val="90000"/>
            </a:schemeClr>
          </a:solidFill>
          <a:ln w="25400" cap="rnd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50" dirty="0"/>
              <a:t> </a:t>
            </a:r>
          </a:p>
        </p:txBody>
      </p:sp>
      <p:sp>
        <p:nvSpPr>
          <p:cNvPr id="8" name="Title 5"/>
          <p:cNvSpPr>
            <a:spLocks noGrp="1"/>
          </p:cNvSpPr>
          <p:nvPr>
            <p:ph type="title"/>
          </p:nvPr>
        </p:nvSpPr>
        <p:spPr>
          <a:xfrm>
            <a:off x="457198" y="478895"/>
            <a:ext cx="8220075" cy="994306"/>
          </a:xfrm>
        </p:spPr>
        <p:txBody>
          <a:bodyPr>
            <a:noAutofit/>
          </a:bodyPr>
          <a:lstStyle>
            <a:lvl1pPr>
              <a:defRPr>
                <a:latin typeface="Twinkl SemiBold" pitchFamily="2" charset="0"/>
              </a:defRPr>
            </a:lvl1pPr>
          </a:lstStyle>
          <a:p>
            <a:endParaRPr lang="en-GB" dirty="0"/>
          </a:p>
        </p:txBody>
      </p:sp>
      <p:sp>
        <p:nvSpPr>
          <p:cNvPr id="7" name="Content Placeholder 11"/>
          <p:cNvSpPr>
            <a:spLocks noGrp="1"/>
          </p:cNvSpPr>
          <p:nvPr>
            <p:ph idx="1"/>
          </p:nvPr>
        </p:nvSpPr>
        <p:spPr>
          <a:xfrm>
            <a:off x="755651" y="1513946"/>
            <a:ext cx="7632700" cy="4578880"/>
          </a:xfrm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85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01-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F3E838B-8AE9-40A3-99D9-6006A1C548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67"/>
          <a:stretch>
            <a:fillRect/>
          </a:stretch>
        </p:blipFill>
        <p:spPr bwMode="auto">
          <a:xfrm>
            <a:off x="1428750" y="0"/>
            <a:ext cx="7715250" cy="590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5015571-F661-4C49-A1DD-7CC74EF803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333"/>
          <a:stretch>
            <a:fillRect/>
          </a:stretch>
        </p:blipFill>
        <p:spPr bwMode="auto">
          <a:xfrm>
            <a:off x="1428750" y="5907088"/>
            <a:ext cx="7715250" cy="950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7065" y="3552028"/>
            <a:ext cx="4875048" cy="2387600"/>
          </a:xfrm>
        </p:spPr>
        <p:txBody>
          <a:bodyPr anchor="b">
            <a:normAutofit/>
          </a:bodyPr>
          <a:lstStyle>
            <a:lvl1pPr algn="l">
              <a:defRPr sz="525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7065" y="6030052"/>
            <a:ext cx="4875048" cy="486570"/>
          </a:xfrm>
        </p:spPr>
        <p:txBody>
          <a:bodyPr anchor="ctr">
            <a:normAutofit/>
          </a:bodyPr>
          <a:lstStyle>
            <a:lvl1pPr marL="0" indent="0" algn="l">
              <a:buNone/>
              <a:defRPr sz="2100">
                <a:solidFill>
                  <a:srgbClr val="FF6600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B7B42D-7AB4-4405-B134-30E15D02513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851525" y="6457950"/>
            <a:ext cx="3086100" cy="365125"/>
          </a:xfrm>
        </p:spPr>
        <p:txBody>
          <a:bodyPr/>
          <a:lstStyle>
            <a:lvl1pPr eaLnBrk="1" hangingPunct="1"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Your Footer Here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715CAD9-296E-402A-B437-165881B215FB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983413" y="6151563"/>
            <a:ext cx="2057400" cy="365125"/>
          </a:xfrm>
        </p:spPr>
        <p:txBody>
          <a:bodyPr/>
          <a:lstStyle>
            <a:lvl1pPr algn="r" eaLnBrk="1" hangingPunct="1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Your Date Here</a:t>
            </a:r>
          </a:p>
        </p:txBody>
      </p:sp>
    </p:spTree>
    <p:extLst>
      <p:ext uri="{BB962C8B-B14F-4D97-AF65-F5344CB8AC3E}">
        <p14:creationId xmlns:p14="http://schemas.microsoft.com/office/powerpoint/2010/main" val="418850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14F8B1E-4783-42F2-859D-BA24D9F8FBB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0538" y="695325"/>
            <a:ext cx="8162925" cy="1150938"/>
          </a:xfrm>
          <a:prstGeom prst="roundRect">
            <a:avLst>
              <a:gd name="adj" fmla="val 9639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13DE11B8-6070-43AA-A495-A8469019D8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0538" y="1957388"/>
            <a:ext cx="8162925" cy="4387850"/>
          </a:xfrm>
          <a:prstGeom prst="roundRect">
            <a:avLst>
              <a:gd name="adj" fmla="val 2583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52000" tIns="252000" rIns="252000" bIns="252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kern="1200">
          <a:solidFill>
            <a:srgbClr val="1C1C1C"/>
          </a:solidFill>
          <a:latin typeface="Twinkl" pitchFamily="50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1C1C1C"/>
          </a:solidFill>
          <a:latin typeface="Twinkl" pitchFamily="2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1C1C1C"/>
          </a:solidFill>
          <a:latin typeface="Twinkl" pitchFamily="50" charset="0"/>
          <a:ea typeface="Sassoon Infant Rg" panose="02000503030000020003" pitchFamily="50" charset="0"/>
          <a:cs typeface="Sassoon Infant Rg" panose="02000503030000020003" pitchFamily="50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>
            <a:extLst>
              <a:ext uri="{FF2B5EF4-FFF2-40B4-BE49-F238E27FC236}">
                <a16:creationId xmlns:a16="http://schemas.microsoft.com/office/drawing/2014/main" id="{76A71397-980A-46BC-A1D5-1B2738B55E03}"/>
              </a:ext>
            </a:extLst>
          </p:cNvPr>
          <p:cNvSpPr>
            <a:spLocks noGrp="1" noChangeArrowheads="1"/>
          </p:cNvSpPr>
          <p:nvPr>
            <p:ph type="dt" sz="quarter" idx="11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altLang="en-US" sz="1800">
                <a:solidFill>
                  <a:srgbClr val="A6A6A6"/>
                </a:solidFill>
                <a:latin typeface="Calibri" panose="020F0502020204030204" pitchFamily="34" charset="0"/>
              </a:rPr>
              <a:t>Your Date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EC7055-DB65-4B66-A727-22F21D771E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96875" y="4129088"/>
            <a:ext cx="8547100" cy="2387600"/>
          </a:xfrm>
        </p:spPr>
        <p:txBody>
          <a:bodyPr/>
          <a:lstStyle/>
          <a:p>
            <a:pPr>
              <a:defRPr/>
            </a:pPr>
            <a:r>
              <a:rPr lang="en-US" baseline="30000" dirty="0"/>
              <a:t>Tuesday 2nd June 2020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A4132-7C4A-4925-8AAA-C78C96911D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900" y="6029325"/>
            <a:ext cx="4875213" cy="487363"/>
          </a:xfrm>
        </p:spPr>
        <p:txBody>
          <a:bodyPr>
            <a:normAutofit fontScale="25000" lnSpcReduction="20000"/>
          </a:bodyPr>
          <a:lstStyle/>
          <a:p>
            <a:pPr>
              <a:defRPr/>
            </a:pPr>
            <a:r>
              <a:rPr lang="en-US" dirty="0"/>
              <a:t>English - Spelling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09FEA0C-252F-4B84-9013-316272E7D3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86907"/>
            <a:ext cx="5892198" cy="5892198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17887963-706E-4349-86E3-F2D8656C1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This week we are going to be studying Non-Chronological reports.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8587357-70D8-46F7-995E-51C926589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algn="ctr"/>
            <a:endParaRPr lang="en-GB" sz="2400" dirty="0"/>
          </a:p>
          <a:p>
            <a:pPr algn="ctr"/>
            <a:r>
              <a:rPr lang="en-GB" sz="2400" dirty="0"/>
              <a:t>Today, we are going to read a Non-Chronological report and answer questions about it.</a:t>
            </a:r>
          </a:p>
        </p:txBody>
      </p:sp>
    </p:spTree>
    <p:extLst>
      <p:ext uri="{BB962C8B-B14F-4D97-AF65-F5344CB8AC3E}">
        <p14:creationId xmlns:p14="http://schemas.microsoft.com/office/powerpoint/2010/main" val="3331460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579F608D-4D24-4053-A43E-F315562E5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5159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600" dirty="0"/>
              <a:t>Today we will be using some of the reading characters that we have already learnt about.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4DE9EB1-5CF5-4527-9C5F-E503BD0DA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52" y="1988838"/>
            <a:ext cx="2202023" cy="358641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6D98173-7E0E-464A-A47E-757721EA8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5149" y="2238555"/>
            <a:ext cx="2427809" cy="308698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EFC5C9-18D2-4401-8926-4D54BA70AA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53800" y="2641039"/>
            <a:ext cx="3652048" cy="228201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C6FA137-C901-4D67-BCDB-5A36CA97E2A7}"/>
              </a:ext>
            </a:extLst>
          </p:cNvPr>
          <p:cNvSpPr txBox="1"/>
          <p:nvPr/>
        </p:nvSpPr>
        <p:spPr>
          <a:xfrm>
            <a:off x="621541" y="5575255"/>
            <a:ext cx="2173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Reggie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73F7C2-52B6-4D39-8433-8173715194FE}"/>
              </a:ext>
            </a:extLst>
          </p:cNvPr>
          <p:cNvSpPr txBox="1"/>
          <p:nvPr/>
        </p:nvSpPr>
        <p:spPr>
          <a:xfrm>
            <a:off x="3485196" y="5378444"/>
            <a:ext cx="2173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Derek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A9DC33-9064-4723-9C22-8B9926EB5402}"/>
              </a:ext>
            </a:extLst>
          </p:cNvPr>
          <p:cNvSpPr txBox="1"/>
          <p:nvPr/>
        </p:nvSpPr>
        <p:spPr>
          <a:xfrm>
            <a:off x="6156176" y="4797152"/>
            <a:ext cx="2173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Sue and Sally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17200-FCFF-4A77-92F5-D01782F4D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1" y="-201086"/>
            <a:ext cx="8220075" cy="994306"/>
          </a:xfrm>
        </p:spPr>
        <p:txBody>
          <a:bodyPr/>
          <a:lstStyle/>
          <a:p>
            <a:r>
              <a:rPr lang="en-GB" dirty="0"/>
              <a:t>Let’s try one together….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5C9ED-8E30-4ACD-8EA7-D4461AA05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174" y="527358"/>
            <a:ext cx="5623456" cy="4463648"/>
          </a:xfrm>
        </p:spPr>
        <p:txBody>
          <a:bodyPr/>
          <a:lstStyle/>
          <a:p>
            <a:r>
              <a:rPr lang="en-GB" dirty="0"/>
              <a:t>What is A Cowboy?</a:t>
            </a:r>
          </a:p>
          <a:p>
            <a:r>
              <a:rPr lang="en-GB" dirty="0"/>
              <a:t>A long time ago, there were lots of cowboys in North American.</a:t>
            </a:r>
          </a:p>
          <a:p>
            <a:r>
              <a:rPr lang="en-GB" dirty="0"/>
              <a:t>Some were young and some were old; </a:t>
            </a:r>
            <a:r>
              <a:rPr lang="en-GB" dirty="0">
                <a:highlight>
                  <a:srgbClr val="FFFF00"/>
                </a:highlight>
              </a:rPr>
              <a:t>most were men </a:t>
            </a:r>
            <a:r>
              <a:rPr lang="en-GB" dirty="0"/>
              <a:t>and very few women. They rode horses and </a:t>
            </a:r>
            <a:r>
              <a:rPr lang="en-GB" dirty="0">
                <a:highlight>
                  <a:srgbClr val="00FFFF"/>
                </a:highlight>
              </a:rPr>
              <a:t>looked after cows</a:t>
            </a:r>
            <a:r>
              <a:rPr lang="en-GB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6D2D84C-DD20-47B4-B075-6F6A92D15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2945" y="4312830"/>
            <a:ext cx="5623456" cy="23709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423295-F9C4-4A13-9971-5C969FF38786}"/>
              </a:ext>
            </a:extLst>
          </p:cNvPr>
          <p:cNvSpPr txBox="1"/>
          <p:nvPr/>
        </p:nvSpPr>
        <p:spPr>
          <a:xfrm>
            <a:off x="6101352" y="882309"/>
            <a:ext cx="2585260" cy="34163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GB" dirty="0"/>
              <a:t>Read the text.</a:t>
            </a:r>
          </a:p>
          <a:p>
            <a:pPr marL="457200" indent="-457200">
              <a:buAutoNum type="arabicPeriod"/>
            </a:pPr>
            <a:r>
              <a:rPr lang="en-GB" dirty="0"/>
              <a:t>Read the question carefully.</a:t>
            </a:r>
          </a:p>
          <a:p>
            <a:pPr marL="457200" indent="-457200">
              <a:buAutoNum type="arabicPeriod"/>
            </a:pPr>
            <a:r>
              <a:rPr lang="en-GB" dirty="0"/>
              <a:t>Go back and hunt for key words and clues in the text.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17CA6D-C0F2-4645-8C1D-783E3137A622}"/>
              </a:ext>
            </a:extLst>
          </p:cNvPr>
          <p:cNvSpPr txBox="1"/>
          <p:nvPr/>
        </p:nvSpPr>
        <p:spPr>
          <a:xfrm>
            <a:off x="461961" y="4725144"/>
            <a:ext cx="2817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ighlight>
                  <a:srgbClr val="FFFF00"/>
                </a:highlight>
              </a:rPr>
              <a:t>I’m going to look for a sentence about cowboys  with were in it</a:t>
            </a:r>
            <a:r>
              <a:rPr lang="en-GB" sz="1400" dirty="0"/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1C8DDC-DBFF-4AE3-A264-FAB59413D6C1}"/>
              </a:ext>
            </a:extLst>
          </p:cNvPr>
          <p:cNvSpPr txBox="1"/>
          <p:nvPr/>
        </p:nvSpPr>
        <p:spPr>
          <a:xfrm>
            <a:off x="467642" y="5955400"/>
            <a:ext cx="28174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highlight>
                  <a:srgbClr val="00FFFF"/>
                </a:highlight>
              </a:rPr>
              <a:t>I’m going to look for the words looked after.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D2F82CF-9E9C-411E-BAD1-E5951908D564}"/>
              </a:ext>
            </a:extLst>
          </p:cNvPr>
          <p:cNvCxnSpPr>
            <a:cxnSpLocks/>
          </p:cNvCxnSpPr>
          <p:nvPr/>
        </p:nvCxnSpPr>
        <p:spPr>
          <a:xfrm flipV="1">
            <a:off x="2339752" y="6217010"/>
            <a:ext cx="1512168" cy="1638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889E74A-3D5E-4F07-8E6A-65617F3A0477}"/>
              </a:ext>
            </a:extLst>
          </p:cNvPr>
          <p:cNvCxnSpPr>
            <a:cxnSpLocks/>
          </p:cNvCxnSpPr>
          <p:nvPr/>
        </p:nvCxnSpPr>
        <p:spPr>
          <a:xfrm flipV="1">
            <a:off x="3099327" y="4708471"/>
            <a:ext cx="1400665" cy="2011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ADB7C4F5-264C-479A-9AE2-B7E9375869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194" y="2132856"/>
            <a:ext cx="3168352" cy="21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286129A-E10E-4664-83B9-53D636440755}"/>
              </a:ext>
            </a:extLst>
          </p:cNvPr>
          <p:cNvSpPr txBox="1"/>
          <p:nvPr/>
        </p:nvSpPr>
        <p:spPr>
          <a:xfrm>
            <a:off x="5004048" y="515719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ym typeface="Wingdings" panose="05000000000000000000" pitchFamily="2" charset="2"/>
              </a:rPr>
              <a:t>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18992F8-DE3E-4214-B805-80133AA7BBAD}"/>
              </a:ext>
            </a:extLst>
          </p:cNvPr>
          <p:cNvSpPr txBox="1"/>
          <p:nvPr/>
        </p:nvSpPr>
        <p:spPr>
          <a:xfrm>
            <a:off x="4139952" y="6217010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They looked after cows.</a:t>
            </a:r>
          </a:p>
        </p:txBody>
      </p:sp>
    </p:spTree>
    <p:extLst>
      <p:ext uri="{BB962C8B-B14F-4D97-AF65-F5344CB8AC3E}">
        <p14:creationId xmlns:p14="http://schemas.microsoft.com/office/powerpoint/2010/main" val="3615972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FC88D-CD4F-42D5-9775-89FD23EFA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962" y="2434694"/>
            <a:ext cx="8220075" cy="994306"/>
          </a:xfrm>
        </p:spPr>
        <p:txBody>
          <a:bodyPr/>
          <a:lstStyle/>
          <a:p>
            <a:r>
              <a:rPr lang="en-GB" dirty="0"/>
              <a:t>Now use these skills to find the answers </a:t>
            </a:r>
            <a:r>
              <a:rPr lang="en-GB"/>
              <a:t>to the questions </a:t>
            </a:r>
            <a:r>
              <a:rPr lang="en-GB" dirty="0"/>
              <a:t>in the report about cowboys.</a:t>
            </a:r>
          </a:p>
        </p:txBody>
      </p:sp>
    </p:spTree>
    <p:extLst>
      <p:ext uri="{BB962C8B-B14F-4D97-AF65-F5344CB8AC3E}">
        <p14:creationId xmlns:p14="http://schemas.microsoft.com/office/powerpoint/2010/main" val="2460372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winkl Template">
      <a:dk1>
        <a:srgbClr val="1C1C1C"/>
      </a:dk1>
      <a:lt1>
        <a:sysClr val="window" lastClr="FFFFFF"/>
      </a:lt1>
      <a:dk2>
        <a:srgbClr val="4A4A4A"/>
      </a:dk2>
      <a:lt2>
        <a:srgbClr val="F4F2F2"/>
      </a:lt2>
      <a:accent1>
        <a:srgbClr val="E34192"/>
      </a:accent1>
      <a:accent2>
        <a:srgbClr val="EB8634"/>
      </a:accent2>
      <a:accent3>
        <a:srgbClr val="E6C734"/>
      </a:accent3>
      <a:accent4>
        <a:srgbClr val="79AD42"/>
      </a:accent4>
      <a:accent5>
        <a:srgbClr val="23A7F9"/>
      </a:accent5>
      <a:accent6>
        <a:srgbClr val="954EBE"/>
      </a:accent6>
      <a:hlink>
        <a:srgbClr val="23A7F9"/>
      </a:hlink>
      <a:folHlink>
        <a:srgbClr val="757070"/>
      </a:folHlink>
    </a:clrScheme>
    <a:fontScheme name="Custom 1">
      <a:majorFont>
        <a:latin typeface="Twinkl Sb"/>
        <a:ea typeface=""/>
        <a:cs typeface=""/>
      </a:majorFont>
      <a:minorFont>
        <a:latin typeface="Twink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199</Words>
  <Application>Microsoft Office PowerPoint</Application>
  <PresentationFormat>On-screen Show (4:3)</PresentationFormat>
  <Paragraphs>35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Sassoon Infant Rg</vt:lpstr>
      <vt:lpstr>Twinkl</vt:lpstr>
      <vt:lpstr>Twinkl SemiBold</vt:lpstr>
      <vt:lpstr>Wingdings</vt:lpstr>
      <vt:lpstr>Office Theme</vt:lpstr>
      <vt:lpstr>Tuesday 2nd June 2020</vt:lpstr>
      <vt:lpstr>This week we are going to be studying Non-Chronological reports.</vt:lpstr>
      <vt:lpstr>Today we will be using some of the reading characters that we have already learnt about.</vt:lpstr>
      <vt:lpstr>Let’s try one together….</vt:lpstr>
      <vt:lpstr>Now use these skills to find the answers to the questions in the report about cowboys.</vt:lpstr>
    </vt:vector>
  </TitlesOfParts>
  <Company>Research Machines plc.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patricia</dc:creator>
  <cp:lastModifiedBy>Jay Lacey</cp:lastModifiedBy>
  <cp:revision>30</cp:revision>
  <dcterms:created xsi:type="dcterms:W3CDTF">2008-03-20T17:04:24Z</dcterms:created>
  <dcterms:modified xsi:type="dcterms:W3CDTF">2020-05-19T14:46:48Z</dcterms:modified>
</cp:coreProperties>
</file>