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463" r:id="rId3"/>
    <p:sldId id="469" r:id="rId4"/>
    <p:sldId id="470" r:id="rId5"/>
    <p:sldId id="471" r:id="rId6"/>
    <p:sldId id="4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7  – Reading scales to tell the temperature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4DE3A5-FD2D-4FFF-973E-C24AC2854A14}"/>
              </a:ext>
            </a:extLst>
          </p:cNvPr>
          <p:cNvSpPr txBox="1"/>
          <p:nvPr/>
        </p:nvSpPr>
        <p:spPr>
          <a:xfrm>
            <a:off x="1292964" y="850953"/>
            <a:ext cx="10360404" cy="9848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Temperature</a:t>
            </a:r>
          </a:p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C4B584-8449-4B50-B0C0-A12A842D6A4B}"/>
              </a:ext>
            </a:extLst>
          </p:cNvPr>
          <p:cNvSpPr txBox="1"/>
          <p:nvPr/>
        </p:nvSpPr>
        <p:spPr>
          <a:xfrm>
            <a:off x="1292964" y="2443526"/>
            <a:ext cx="10360404" cy="17543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Temperature tell us how hot or cold something is.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We use a thermometer to measure temperature.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Temperature is measured in degrees. In the U.K, we mainly use Degrees Celsius     C </a:t>
            </a:r>
          </a:p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06A8885-866E-4B5A-AD81-698D9FEE2F17}"/>
              </a:ext>
            </a:extLst>
          </p:cNvPr>
          <p:cNvSpPr/>
          <p:nvPr/>
        </p:nvSpPr>
        <p:spPr>
          <a:xfrm>
            <a:off x="10268712" y="3611880"/>
            <a:ext cx="82651" cy="63475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566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BEB9C1-010F-4F0E-8A02-24BC3B128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339" y="293193"/>
            <a:ext cx="3827637" cy="61127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E163BD-6F79-43EF-A2F9-1DAD168FE641}"/>
              </a:ext>
            </a:extLst>
          </p:cNvPr>
          <p:cNvSpPr txBox="1"/>
          <p:nvPr/>
        </p:nvSpPr>
        <p:spPr>
          <a:xfrm>
            <a:off x="6510527" y="523161"/>
            <a:ext cx="4967209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apply our scale reading skills to read</a:t>
            </a:r>
          </a:p>
          <a:p>
            <a:pPr algn="ctr"/>
            <a:r>
              <a:rPr lang="en-GB" dirty="0"/>
              <a:t>temperature.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DF31CF-1945-4B66-9702-AFA5257105C6}"/>
              </a:ext>
            </a:extLst>
          </p:cNvPr>
          <p:cNvSpPr txBox="1"/>
          <p:nvPr/>
        </p:nvSpPr>
        <p:spPr>
          <a:xfrm>
            <a:off x="6510526" y="2063263"/>
            <a:ext cx="4967209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look carefully at the level of the liquid in the thermometer.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877C13-4626-4AB9-8C55-A24A2C806338}"/>
              </a:ext>
            </a:extLst>
          </p:cNvPr>
          <p:cNvSpPr txBox="1"/>
          <p:nvPr/>
        </p:nvSpPr>
        <p:spPr>
          <a:xfrm>
            <a:off x="6510526" y="3172813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liquid is level with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33AB87-8404-4345-9862-AF7933CFF7D6}"/>
              </a:ext>
            </a:extLst>
          </p:cNvPr>
          <p:cNvSpPr txBox="1"/>
          <p:nvPr/>
        </p:nvSpPr>
        <p:spPr>
          <a:xfrm>
            <a:off x="6510525" y="4715101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temperature is 10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A42E9-A57E-4286-9F3E-CD40542E4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5661" y="4774026"/>
            <a:ext cx="358171" cy="25148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C110B8-38C3-4D33-AFDE-3CDB2C50BBFD}"/>
              </a:ext>
            </a:extLst>
          </p:cNvPr>
          <p:cNvCxnSpPr/>
          <p:nvPr/>
        </p:nvCxnSpPr>
        <p:spPr>
          <a:xfrm flipH="1">
            <a:off x="3337560" y="3236976"/>
            <a:ext cx="3035808" cy="1920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22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489DED-D9D3-4F51-B7DD-4D3B5994C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943" y="610942"/>
            <a:ext cx="4295798" cy="49120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CB8911-1510-4AF6-A6D1-0BF16528888D}"/>
              </a:ext>
            </a:extLst>
          </p:cNvPr>
          <p:cNvSpPr txBox="1"/>
          <p:nvPr/>
        </p:nvSpPr>
        <p:spPr>
          <a:xfrm>
            <a:off x="6510527" y="523161"/>
            <a:ext cx="4967209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 scale. This scale counts in 10s.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9734DF-4C65-40ED-A76D-6F41C5904AFA}"/>
              </a:ext>
            </a:extLst>
          </p:cNvPr>
          <p:cNvSpPr txBox="1"/>
          <p:nvPr/>
        </p:nvSpPr>
        <p:spPr>
          <a:xfrm>
            <a:off x="6510527" y="2019729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see that the liquid is above 60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374C3F-8886-4F3D-A950-594DCD3D6B92}"/>
              </a:ext>
            </a:extLst>
          </p:cNvPr>
          <p:cNvSpPr txBox="1"/>
          <p:nvPr/>
        </p:nvSpPr>
        <p:spPr>
          <a:xfrm>
            <a:off x="6580631" y="2775633"/>
            <a:ext cx="4967209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need to add 10 as the liquid is 1 scale line above 60.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60 + 10 = 70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0C4CC5-ED9B-434C-892C-269190F9D5A3}"/>
              </a:ext>
            </a:extLst>
          </p:cNvPr>
          <p:cNvSpPr txBox="1"/>
          <p:nvPr/>
        </p:nvSpPr>
        <p:spPr>
          <a:xfrm>
            <a:off x="6580631" y="4537377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temperature is 70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FB8A37-F28A-41E9-AAE4-183E48DC4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3057" y="4596302"/>
            <a:ext cx="358171" cy="2514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3DEE82-7886-43C2-B5FD-4052D414D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0333" y="2078654"/>
            <a:ext cx="358171" cy="25148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166989-B434-4E6B-93F7-DCFA2973784B}"/>
              </a:ext>
            </a:extLst>
          </p:cNvPr>
          <p:cNvCxnSpPr>
            <a:cxnSpLocks/>
          </p:cNvCxnSpPr>
          <p:nvPr/>
        </p:nvCxnSpPr>
        <p:spPr>
          <a:xfrm flipH="1" flipV="1">
            <a:off x="4370832" y="2185416"/>
            <a:ext cx="2002536" cy="10515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96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33AD7F-1AFC-4358-B514-11311DBAE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108" y="201168"/>
            <a:ext cx="4027192" cy="42193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B11695-0245-4871-B85F-947DA7121D67}"/>
              </a:ext>
            </a:extLst>
          </p:cNvPr>
          <p:cNvSpPr txBox="1"/>
          <p:nvPr/>
        </p:nvSpPr>
        <p:spPr>
          <a:xfrm>
            <a:off x="1783081" y="201168"/>
            <a:ext cx="965503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When we read scales the first things we need to do is to check what the scale is jumping 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60A99B-6AC1-4BC4-9A87-D970CCF7E9DE}"/>
              </a:ext>
            </a:extLst>
          </p:cNvPr>
          <p:cNvSpPr txBox="1"/>
          <p:nvPr/>
        </p:nvSpPr>
        <p:spPr>
          <a:xfrm>
            <a:off x="2947417" y="5236464"/>
            <a:ext cx="314858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scale jumps in 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F8608-A5AB-445C-944E-9F445E517E12}"/>
              </a:ext>
            </a:extLst>
          </p:cNvPr>
          <p:cNvSpPr txBox="1"/>
          <p:nvPr/>
        </p:nvSpPr>
        <p:spPr>
          <a:xfrm>
            <a:off x="6894577" y="5236464"/>
            <a:ext cx="314858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scale jumps in 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EF89ACC-EAD9-4A69-AE93-17FA256D25BC}"/>
              </a:ext>
            </a:extLst>
          </p:cNvPr>
          <p:cNvCxnSpPr>
            <a:cxnSpLocks/>
          </p:cNvCxnSpPr>
          <p:nvPr/>
        </p:nvCxnSpPr>
        <p:spPr>
          <a:xfrm flipV="1">
            <a:off x="3456432" y="3355848"/>
            <a:ext cx="1673352" cy="188061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54C6B1B-FDC3-45AD-84BD-CF3AB655C2D2}"/>
              </a:ext>
            </a:extLst>
          </p:cNvPr>
          <p:cNvCxnSpPr>
            <a:cxnSpLocks/>
          </p:cNvCxnSpPr>
          <p:nvPr/>
        </p:nvCxnSpPr>
        <p:spPr>
          <a:xfrm flipH="1" flipV="1">
            <a:off x="7443217" y="3255264"/>
            <a:ext cx="1675660" cy="200734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3B33DEC-DFB2-4F8F-94A6-7C23320F787E}"/>
              </a:ext>
            </a:extLst>
          </p:cNvPr>
          <p:cNvSpPr txBox="1"/>
          <p:nvPr/>
        </p:nvSpPr>
        <p:spPr>
          <a:xfrm>
            <a:off x="2947416" y="5931813"/>
            <a:ext cx="332766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thermometer shows 10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9FABD1-94E9-4D15-AE32-A91F2CED1F88}"/>
              </a:ext>
            </a:extLst>
          </p:cNvPr>
          <p:cNvSpPr txBox="1"/>
          <p:nvPr/>
        </p:nvSpPr>
        <p:spPr>
          <a:xfrm>
            <a:off x="6894576" y="5893879"/>
            <a:ext cx="314858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thermometer shows 8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77F3D29-A0C0-47A0-9846-1D06E6652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212" y="6011729"/>
            <a:ext cx="358171" cy="2514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42CEF98-C338-4A2B-8CDC-F51164E83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0308" y="5932742"/>
            <a:ext cx="358171" cy="25148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CFF9464-95C8-41FE-A015-910928F3AB16}"/>
              </a:ext>
            </a:extLst>
          </p:cNvPr>
          <p:cNvSpPr txBox="1"/>
          <p:nvPr/>
        </p:nvSpPr>
        <p:spPr>
          <a:xfrm>
            <a:off x="1889761" y="6442496"/>
            <a:ext cx="965503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Thermometer A has the highest temperature even though the liquid looks higher in B.</a:t>
            </a:r>
          </a:p>
        </p:txBody>
      </p:sp>
    </p:spTree>
    <p:extLst>
      <p:ext uri="{BB962C8B-B14F-4D97-AF65-F5344CB8AC3E}">
        <p14:creationId xmlns:p14="http://schemas.microsoft.com/office/powerpoint/2010/main" val="18432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2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6E67CD-C5BF-46A1-BEED-C253CEF57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754" y="623836"/>
            <a:ext cx="4817029" cy="43830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A25EE2-5E22-4FEA-AFC4-331E4A12A102}"/>
              </a:ext>
            </a:extLst>
          </p:cNvPr>
          <p:cNvSpPr txBox="1"/>
          <p:nvPr/>
        </p:nvSpPr>
        <p:spPr>
          <a:xfrm>
            <a:off x="6599737" y="623836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– check what the scale is jumping 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5DFB0-0DB5-41DC-B3D7-B7E0778793E4}"/>
              </a:ext>
            </a:extLst>
          </p:cNvPr>
          <p:cNvSpPr txBox="1"/>
          <p:nvPr/>
        </p:nvSpPr>
        <p:spPr>
          <a:xfrm>
            <a:off x="6599737" y="1813300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scale is jumping in 5s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7BB6B7-FBBC-4855-B43F-E01653B0AA2D}"/>
              </a:ext>
            </a:extLst>
          </p:cNvPr>
          <p:cNvSpPr txBox="1"/>
          <p:nvPr/>
        </p:nvSpPr>
        <p:spPr>
          <a:xfrm>
            <a:off x="6599737" y="2624178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30 + 5 = 35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47F11-9499-4F0D-8941-36212A7E3D71}"/>
              </a:ext>
            </a:extLst>
          </p:cNvPr>
          <p:cNvSpPr txBox="1"/>
          <p:nvPr/>
        </p:nvSpPr>
        <p:spPr>
          <a:xfrm>
            <a:off x="6599737" y="4490703"/>
            <a:ext cx="49672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False, the temperature is 35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C8DF98-9CF3-4CBE-BE6D-984535FD1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9759" y="4543502"/>
            <a:ext cx="358171" cy="26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1076</TotalTime>
  <Words>211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2–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84</cp:revision>
  <dcterms:created xsi:type="dcterms:W3CDTF">2020-03-20T11:22:32Z</dcterms:created>
  <dcterms:modified xsi:type="dcterms:W3CDTF">2020-06-06T16:21:58Z</dcterms:modified>
</cp:coreProperties>
</file>