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hitehouse" initials="LW" lastIdx="1" clrIdx="0">
    <p:extLst>
      <p:ext uri="{19B8F6BF-5375-455C-9EA6-DF929625EA0E}">
        <p15:presenceInfo xmlns:p15="http://schemas.microsoft.com/office/powerpoint/2012/main" userId="S-1-5-21-350061025-2395645628-3419119869-1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60"/>
  </p:normalViewPr>
  <p:slideViewPr>
    <p:cSldViewPr snapToGrid="0">
      <p:cViewPr varScale="1">
        <p:scale>
          <a:sx n="70" d="100"/>
          <a:sy n="70" d="100"/>
        </p:scale>
        <p:origin x="67" y="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Addition and subtraction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1 – Adding 2 digit numbers without exchanging.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7F28C-54E9-4776-8266-A3CC53BF2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9482" y="497541"/>
            <a:ext cx="9601200" cy="1485900"/>
          </a:xfrm>
        </p:spPr>
        <p:txBody>
          <a:bodyPr/>
          <a:lstStyle/>
          <a:p>
            <a:r>
              <a:rPr lang="en-GB" dirty="0"/>
              <a:t>In Year 2, we use visual maths to add solve two digit + two digit questions.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88EDC4-C25A-4256-A55A-0E5CC1F52337}"/>
              </a:ext>
            </a:extLst>
          </p:cNvPr>
          <p:cNvSpPr txBox="1"/>
          <p:nvPr/>
        </p:nvSpPr>
        <p:spPr>
          <a:xfrm>
            <a:off x="3890682" y="2214283"/>
            <a:ext cx="793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Before we start.. Let’s remind ourselves….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10FEC4-340C-4E30-9157-F61A2C863826}"/>
              </a:ext>
            </a:extLst>
          </p:cNvPr>
          <p:cNvSpPr txBox="1">
            <a:spLocks/>
          </p:cNvSpPr>
          <p:nvPr/>
        </p:nvSpPr>
        <p:spPr>
          <a:xfrm>
            <a:off x="5350853" y="3688455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1500" dirty="0"/>
              <a:t>46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40596B-F06D-4DD9-B093-901E804FEBA0}"/>
              </a:ext>
            </a:extLst>
          </p:cNvPr>
          <p:cNvSpPr txBox="1"/>
          <p:nvPr/>
        </p:nvSpPr>
        <p:spPr>
          <a:xfrm>
            <a:off x="4165360" y="3010805"/>
            <a:ext cx="793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 two digit number has tens and ones.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6B7206-3C1F-4B53-BB57-ABE801E8409A}"/>
              </a:ext>
            </a:extLst>
          </p:cNvPr>
          <p:cNvSpPr txBox="1"/>
          <p:nvPr/>
        </p:nvSpPr>
        <p:spPr>
          <a:xfrm>
            <a:off x="2962656" y="5112294"/>
            <a:ext cx="2877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 tens</a:t>
            </a:r>
          </a:p>
          <a:p>
            <a:endParaRPr lang="en-GB" sz="2800" dirty="0"/>
          </a:p>
          <a:p>
            <a:r>
              <a:rPr lang="en-GB" sz="2800" dirty="0"/>
              <a:t>40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4FC0FC-D86C-44B9-B6C0-2F2BB7768E86}"/>
              </a:ext>
            </a:extLst>
          </p:cNvPr>
          <p:cNvSpPr txBox="1"/>
          <p:nvPr/>
        </p:nvSpPr>
        <p:spPr>
          <a:xfrm>
            <a:off x="9064034" y="4975464"/>
            <a:ext cx="2877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6 ones</a:t>
            </a:r>
          </a:p>
          <a:p>
            <a:endParaRPr lang="en-GB" sz="2800" dirty="0"/>
          </a:p>
          <a:p>
            <a:r>
              <a:rPr lang="en-GB" sz="2800" dirty="0"/>
              <a:t>6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71210B-2BA7-4B61-8378-4865D647A60B}"/>
              </a:ext>
            </a:extLst>
          </p:cNvPr>
          <p:cNvCxnSpPr/>
          <p:nvPr/>
        </p:nvCxnSpPr>
        <p:spPr>
          <a:xfrm flipH="1">
            <a:off x="3995928" y="4700016"/>
            <a:ext cx="1289304" cy="474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F81A563-E744-4DC7-8FD8-07B492A6E33D}"/>
              </a:ext>
            </a:extLst>
          </p:cNvPr>
          <p:cNvCxnSpPr>
            <a:cxnSpLocks/>
          </p:cNvCxnSpPr>
          <p:nvPr/>
        </p:nvCxnSpPr>
        <p:spPr>
          <a:xfrm>
            <a:off x="7517892" y="4637955"/>
            <a:ext cx="1480521" cy="474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23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164" y="479611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GB" dirty="0"/>
              <a:t>Let’s start by adding a two digit number and a one digit number using visual maths.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5401236" y="1976716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42 + 7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595874" y="2819972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in our sum.</a:t>
            </a:r>
          </a:p>
          <a:p>
            <a:r>
              <a:rPr lang="en-GB" dirty="0"/>
              <a:t>42 has 4 tens and 2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58F8B1-EB2C-4D07-B9E3-FFA2CB7FCBE0}"/>
              </a:ext>
            </a:extLst>
          </p:cNvPr>
          <p:cNvSpPr/>
          <p:nvPr/>
        </p:nvSpPr>
        <p:spPr>
          <a:xfrm>
            <a:off x="3489961" y="326998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A4950B-CD66-4715-82FB-D8B9975BCA9A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09A621-4CA9-493F-9DDE-54FFDC647464}"/>
              </a:ext>
            </a:extLst>
          </p:cNvPr>
          <p:cNvSpPr/>
          <p:nvPr/>
        </p:nvSpPr>
        <p:spPr>
          <a:xfrm>
            <a:off x="4550663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595874" y="36932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draw the second number in our sum.</a:t>
            </a:r>
          </a:p>
          <a:p>
            <a:r>
              <a:rPr lang="en-GB" dirty="0"/>
              <a:t>7 does not have any tens. It has 7 ones.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EFF9C5-6924-4552-9A2B-FE0F29D96CA9}"/>
              </a:ext>
            </a:extLst>
          </p:cNvPr>
          <p:cNvSpPr/>
          <p:nvPr/>
        </p:nvSpPr>
        <p:spPr>
          <a:xfrm>
            <a:off x="403558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F34BC-D450-4060-8DB3-427355475959}"/>
              </a:ext>
            </a:extLst>
          </p:cNvPr>
          <p:cNvSpPr/>
          <p:nvPr/>
        </p:nvSpPr>
        <p:spPr>
          <a:xfrm>
            <a:off x="436636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D67DD4-3CE1-47E4-B332-609320FBC17A}"/>
              </a:ext>
            </a:extLst>
          </p:cNvPr>
          <p:cNvSpPr/>
          <p:nvPr/>
        </p:nvSpPr>
        <p:spPr>
          <a:xfrm>
            <a:off x="4729115" y="514502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C2F88F3-6433-4BE6-9376-74F640FA6852}"/>
              </a:ext>
            </a:extLst>
          </p:cNvPr>
          <p:cNvSpPr/>
          <p:nvPr/>
        </p:nvSpPr>
        <p:spPr>
          <a:xfrm>
            <a:off x="5094911" y="514502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20B5B05-AAF1-4AE8-82EB-ED25492436BA}"/>
              </a:ext>
            </a:extLst>
          </p:cNvPr>
          <p:cNvSpPr/>
          <p:nvPr/>
        </p:nvSpPr>
        <p:spPr>
          <a:xfrm>
            <a:off x="4226301" y="56570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DDAE471-F157-4DBA-BEEA-DF2CC3730B5B}"/>
              </a:ext>
            </a:extLst>
          </p:cNvPr>
          <p:cNvSpPr/>
          <p:nvPr/>
        </p:nvSpPr>
        <p:spPr>
          <a:xfrm>
            <a:off x="4590573" y="56570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A6E8E7B-DE80-4C92-8FB0-5B3E058D7E20}"/>
              </a:ext>
            </a:extLst>
          </p:cNvPr>
          <p:cNvSpPr/>
          <p:nvPr/>
        </p:nvSpPr>
        <p:spPr>
          <a:xfrm>
            <a:off x="4995744" y="56631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572715" y="4566498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up. We must start with our ones.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F857EAF-56F2-44E4-8DDF-9298173E2C92}"/>
              </a:ext>
            </a:extLst>
          </p:cNvPr>
          <p:cNvSpPr txBox="1"/>
          <p:nvPr/>
        </p:nvSpPr>
        <p:spPr>
          <a:xfrm>
            <a:off x="4322120" y="6129201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915D7D-9085-4965-9D23-D8A692831005}"/>
              </a:ext>
            </a:extLst>
          </p:cNvPr>
          <p:cNvSpPr txBox="1"/>
          <p:nvPr/>
        </p:nvSpPr>
        <p:spPr>
          <a:xfrm>
            <a:off x="2964477" y="6107948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595874" y="5309602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595874" y="59445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4 tens and 9 ones.</a:t>
            </a:r>
          </a:p>
          <a:p>
            <a:r>
              <a:rPr lang="en-GB" dirty="0"/>
              <a:t>                   4 tens = 40 + 9 = 49.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474311" y="1957229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49</a:t>
            </a:r>
          </a:p>
        </p:txBody>
      </p:sp>
    </p:spTree>
    <p:extLst>
      <p:ext uri="{BB962C8B-B14F-4D97-AF65-F5344CB8AC3E}">
        <p14:creationId xmlns:p14="http://schemas.microsoft.com/office/powerpoint/2010/main" val="386583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164" y="479611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GB" dirty="0"/>
              <a:t>Your turn….</a:t>
            </a:r>
            <a:br>
              <a:rPr lang="en-GB" dirty="0"/>
            </a:br>
            <a:r>
              <a:rPr lang="en-GB" dirty="0"/>
              <a:t>Answer this sum and then check with my steps afterwards.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5401236" y="1976716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31 + 4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595874" y="2819972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in our sum.</a:t>
            </a:r>
          </a:p>
          <a:p>
            <a:r>
              <a:rPr lang="en-GB" dirty="0"/>
              <a:t>31 has 3 tens and 1 one.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A4950B-CD66-4715-82FB-D8B9975BCA9A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595874" y="36932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draw the second number in our sum.</a:t>
            </a:r>
          </a:p>
          <a:p>
            <a:r>
              <a:rPr lang="en-GB" dirty="0"/>
              <a:t>4 does not have any tens. It has 4 ones.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EFF9C5-6924-4552-9A2B-FE0F29D96CA9}"/>
              </a:ext>
            </a:extLst>
          </p:cNvPr>
          <p:cNvSpPr/>
          <p:nvPr/>
        </p:nvSpPr>
        <p:spPr>
          <a:xfrm>
            <a:off x="403558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F34BC-D450-4060-8DB3-427355475959}"/>
              </a:ext>
            </a:extLst>
          </p:cNvPr>
          <p:cNvSpPr/>
          <p:nvPr/>
        </p:nvSpPr>
        <p:spPr>
          <a:xfrm>
            <a:off x="436636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D67DD4-3CE1-47E4-B332-609320FBC17A}"/>
              </a:ext>
            </a:extLst>
          </p:cNvPr>
          <p:cNvSpPr/>
          <p:nvPr/>
        </p:nvSpPr>
        <p:spPr>
          <a:xfrm>
            <a:off x="4729115" y="514502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C2F88F3-6433-4BE6-9376-74F640FA6852}"/>
              </a:ext>
            </a:extLst>
          </p:cNvPr>
          <p:cNvSpPr/>
          <p:nvPr/>
        </p:nvSpPr>
        <p:spPr>
          <a:xfrm>
            <a:off x="5094911" y="5145022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572715" y="4566498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up. We must start with our ones.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F857EAF-56F2-44E4-8DDF-9298173E2C92}"/>
              </a:ext>
            </a:extLst>
          </p:cNvPr>
          <p:cNvSpPr txBox="1"/>
          <p:nvPr/>
        </p:nvSpPr>
        <p:spPr>
          <a:xfrm>
            <a:off x="4322120" y="6129201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915D7D-9085-4965-9D23-D8A692831005}"/>
              </a:ext>
            </a:extLst>
          </p:cNvPr>
          <p:cNvSpPr txBox="1"/>
          <p:nvPr/>
        </p:nvSpPr>
        <p:spPr>
          <a:xfrm>
            <a:off x="2964477" y="6107948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595874" y="5309602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595874" y="59445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3 tens and 5 ones.</a:t>
            </a:r>
          </a:p>
          <a:p>
            <a:r>
              <a:rPr lang="en-GB" dirty="0"/>
              <a:t>                   3 tens = 30 + 5 = 35.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474311" y="1957229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198452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 animBg="1"/>
      <p:bldP spid="14" grpId="0" animBg="1"/>
      <p:bldP spid="15" grpId="0" animBg="1"/>
      <p:bldP spid="17" grpId="0" animBg="1"/>
      <p:bldP spid="19" grpId="0"/>
      <p:bldP spid="20" grpId="0" animBg="1"/>
      <p:bldP spid="21" grpId="0" animBg="1"/>
      <p:bldP spid="22" grpId="0" animBg="1"/>
      <p:bldP spid="23" grpId="0" animBg="1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164" y="479611"/>
            <a:ext cx="9601200" cy="1485900"/>
          </a:xfrm>
        </p:spPr>
        <p:txBody>
          <a:bodyPr>
            <a:normAutofit/>
          </a:bodyPr>
          <a:lstStyle/>
          <a:p>
            <a:r>
              <a:rPr lang="en-GB" dirty="0"/>
              <a:t>Now let’s tackle adding 2 two digit numbers.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4818816" y="2021854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55 + 23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595874" y="2723199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in our sum.</a:t>
            </a:r>
          </a:p>
          <a:p>
            <a:r>
              <a:rPr lang="en-GB" dirty="0"/>
              <a:t>55 has 5 tens and 5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58F8B1-EB2C-4D07-B9E3-FFA2CB7FCBE0}"/>
              </a:ext>
            </a:extLst>
          </p:cNvPr>
          <p:cNvSpPr/>
          <p:nvPr/>
        </p:nvSpPr>
        <p:spPr>
          <a:xfrm>
            <a:off x="3489961" y="326998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A4950B-CD66-4715-82FB-D8B9975BCA9A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09A621-4CA9-493F-9DDE-54FFDC647464}"/>
              </a:ext>
            </a:extLst>
          </p:cNvPr>
          <p:cNvSpPr/>
          <p:nvPr/>
        </p:nvSpPr>
        <p:spPr>
          <a:xfrm>
            <a:off x="4550663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595874" y="36932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draw the second number in our sum.</a:t>
            </a:r>
          </a:p>
          <a:p>
            <a:r>
              <a:rPr lang="en-GB" dirty="0"/>
              <a:t>23 has 2 tens and 3 ones.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EFF9C5-6924-4552-9A2B-FE0F29D96CA9}"/>
              </a:ext>
            </a:extLst>
          </p:cNvPr>
          <p:cNvSpPr/>
          <p:nvPr/>
        </p:nvSpPr>
        <p:spPr>
          <a:xfrm>
            <a:off x="403558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F34BC-D450-4060-8DB3-427355475959}"/>
              </a:ext>
            </a:extLst>
          </p:cNvPr>
          <p:cNvSpPr/>
          <p:nvPr/>
        </p:nvSpPr>
        <p:spPr>
          <a:xfrm>
            <a:off x="436636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D67DD4-3CE1-47E4-B332-609320FBC17A}"/>
              </a:ext>
            </a:extLst>
          </p:cNvPr>
          <p:cNvSpPr/>
          <p:nvPr/>
        </p:nvSpPr>
        <p:spPr>
          <a:xfrm>
            <a:off x="4729115" y="514502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572715" y="4566498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up. We must start with our ones.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F857EAF-56F2-44E4-8DDF-9298173E2C92}"/>
              </a:ext>
            </a:extLst>
          </p:cNvPr>
          <p:cNvSpPr txBox="1"/>
          <p:nvPr/>
        </p:nvSpPr>
        <p:spPr>
          <a:xfrm>
            <a:off x="4312282" y="6526219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915D7D-9085-4965-9D23-D8A692831005}"/>
              </a:ext>
            </a:extLst>
          </p:cNvPr>
          <p:cNvSpPr txBox="1"/>
          <p:nvPr/>
        </p:nvSpPr>
        <p:spPr>
          <a:xfrm>
            <a:off x="2961077" y="6546184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595874" y="5309602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595874" y="59445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7 tens and 8 ones.</a:t>
            </a:r>
          </a:p>
          <a:p>
            <a:r>
              <a:rPr lang="en-GB" dirty="0"/>
              <a:t>                   7 tens = 70 + 8 = 78.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474311" y="1957229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78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1EBB4A0-26A7-4952-9D96-D8989FC0E441}"/>
              </a:ext>
            </a:extLst>
          </p:cNvPr>
          <p:cNvSpPr/>
          <p:nvPr/>
        </p:nvSpPr>
        <p:spPr>
          <a:xfrm>
            <a:off x="2534290" y="4335665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BB986EB-ED7B-47ED-B130-A71728A9ACEA}"/>
              </a:ext>
            </a:extLst>
          </p:cNvPr>
          <p:cNvSpPr/>
          <p:nvPr/>
        </p:nvSpPr>
        <p:spPr>
          <a:xfrm>
            <a:off x="4910464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11F4407-EAB1-4BC4-BE65-1D057534A0A1}"/>
              </a:ext>
            </a:extLst>
          </p:cNvPr>
          <p:cNvSpPr/>
          <p:nvPr/>
        </p:nvSpPr>
        <p:spPr>
          <a:xfrm>
            <a:off x="4309962" y="383328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0D32DE0-6CB9-45C2-A3CF-6901EE8AB873}"/>
              </a:ext>
            </a:extLst>
          </p:cNvPr>
          <p:cNvSpPr/>
          <p:nvPr/>
        </p:nvSpPr>
        <p:spPr>
          <a:xfrm>
            <a:off x="4684739" y="3809309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7710435-4BF5-484D-9FD8-17904776E338}"/>
              </a:ext>
            </a:extLst>
          </p:cNvPr>
          <p:cNvSpPr/>
          <p:nvPr/>
        </p:nvSpPr>
        <p:spPr>
          <a:xfrm>
            <a:off x="2538958" y="5375893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7DE955-CA6B-4B55-9A01-A7A6CC476B28}"/>
              </a:ext>
            </a:extLst>
          </p:cNvPr>
          <p:cNvSpPr/>
          <p:nvPr/>
        </p:nvSpPr>
        <p:spPr>
          <a:xfrm>
            <a:off x="2918380" y="5440415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42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164" y="479611"/>
            <a:ext cx="9601200" cy="1485900"/>
          </a:xfrm>
        </p:spPr>
        <p:txBody>
          <a:bodyPr>
            <a:normAutofit/>
          </a:bodyPr>
          <a:lstStyle/>
          <a:p>
            <a:r>
              <a:rPr lang="en-GB" dirty="0"/>
              <a:t>Your turn… Answer this sum and then check with my steps afterwards.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4818816" y="2021854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33 + 22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595874" y="2723199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in our sum.</a:t>
            </a:r>
          </a:p>
          <a:p>
            <a:r>
              <a:rPr lang="en-GB" dirty="0"/>
              <a:t>33 has 3 tens and 3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A4950B-CD66-4715-82FB-D8B9975BCA9A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09A621-4CA9-493F-9DDE-54FFDC647464}"/>
              </a:ext>
            </a:extLst>
          </p:cNvPr>
          <p:cNvSpPr/>
          <p:nvPr/>
        </p:nvSpPr>
        <p:spPr>
          <a:xfrm>
            <a:off x="4550663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595874" y="36932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draw the second number in our sum.</a:t>
            </a:r>
          </a:p>
          <a:p>
            <a:r>
              <a:rPr lang="en-GB" dirty="0"/>
              <a:t>22 has 2 tens and 2 ones.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EFF9C5-6924-4552-9A2B-FE0F29D96CA9}"/>
              </a:ext>
            </a:extLst>
          </p:cNvPr>
          <p:cNvSpPr/>
          <p:nvPr/>
        </p:nvSpPr>
        <p:spPr>
          <a:xfrm>
            <a:off x="403558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F34BC-D450-4060-8DB3-427355475959}"/>
              </a:ext>
            </a:extLst>
          </p:cNvPr>
          <p:cNvSpPr/>
          <p:nvPr/>
        </p:nvSpPr>
        <p:spPr>
          <a:xfrm>
            <a:off x="4366367" y="514502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572715" y="4566498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up. We must start with our ones.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F857EAF-56F2-44E4-8DDF-9298173E2C92}"/>
              </a:ext>
            </a:extLst>
          </p:cNvPr>
          <p:cNvSpPr txBox="1"/>
          <p:nvPr/>
        </p:nvSpPr>
        <p:spPr>
          <a:xfrm>
            <a:off x="4312282" y="6526219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915D7D-9085-4965-9D23-D8A692831005}"/>
              </a:ext>
            </a:extLst>
          </p:cNvPr>
          <p:cNvSpPr txBox="1"/>
          <p:nvPr/>
        </p:nvSpPr>
        <p:spPr>
          <a:xfrm>
            <a:off x="2961077" y="6546184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595874" y="5309602"/>
            <a:ext cx="464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595874" y="5944535"/>
            <a:ext cx="4645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5 tens and 5 ones.</a:t>
            </a:r>
          </a:p>
          <a:p>
            <a:r>
              <a:rPr lang="en-GB" dirty="0"/>
              <a:t>                   5 tens = 50 + 5 = 55.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474311" y="1957229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55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BB986EB-ED7B-47ED-B130-A71728A9ACEA}"/>
              </a:ext>
            </a:extLst>
          </p:cNvPr>
          <p:cNvSpPr/>
          <p:nvPr/>
        </p:nvSpPr>
        <p:spPr>
          <a:xfrm>
            <a:off x="4910464" y="335278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7710435-4BF5-484D-9FD8-17904776E338}"/>
              </a:ext>
            </a:extLst>
          </p:cNvPr>
          <p:cNvSpPr/>
          <p:nvPr/>
        </p:nvSpPr>
        <p:spPr>
          <a:xfrm>
            <a:off x="2538958" y="5375893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7DE955-CA6B-4B55-9A01-A7A6CC476B28}"/>
              </a:ext>
            </a:extLst>
          </p:cNvPr>
          <p:cNvSpPr/>
          <p:nvPr/>
        </p:nvSpPr>
        <p:spPr>
          <a:xfrm>
            <a:off x="2918380" y="5440415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89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 animBg="1"/>
      <p:bldP spid="14" grpId="0" animBg="1"/>
      <p:bldP spid="15" grpId="0" animBg="1"/>
      <p:bldP spid="17" grpId="0" animBg="1"/>
      <p:bldP spid="18" grpId="0" animBg="1"/>
      <p:bldP spid="19" grpId="0"/>
      <p:bldP spid="20" grpId="0" animBg="1"/>
      <p:bldP spid="21" grpId="0" animBg="1"/>
      <p:bldP spid="27" grpId="0"/>
      <p:bldP spid="28" grpId="0"/>
      <p:bldP spid="29" grpId="0"/>
      <p:bldP spid="30" grpId="0"/>
      <p:bldP spid="31" grpId="0"/>
      <p:bldP spid="32" grpId="0"/>
      <p:bldP spid="34" grpId="0" animBg="1"/>
      <p:bldP spid="3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6B0A8-14EE-487D-978D-BB25E5B07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2343" y="2686050"/>
            <a:ext cx="9601200" cy="1485900"/>
          </a:xfrm>
        </p:spPr>
        <p:txBody>
          <a:bodyPr/>
          <a:lstStyle/>
          <a:p>
            <a:r>
              <a:rPr lang="en-GB" dirty="0"/>
              <a:t>Let’s practise these skills on our activity sheet.</a:t>
            </a:r>
          </a:p>
        </p:txBody>
      </p:sp>
    </p:spTree>
    <p:extLst>
      <p:ext uri="{BB962C8B-B14F-4D97-AF65-F5344CB8AC3E}">
        <p14:creationId xmlns:p14="http://schemas.microsoft.com/office/powerpoint/2010/main" val="137637967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1411</TotalTime>
  <Words>446</Words>
  <Application>Microsoft Office PowerPoint</Application>
  <PresentationFormat>Widescreen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2– Addition and subtraction</vt:lpstr>
      <vt:lpstr>In Year 2, we use visual maths to add solve two digit + two digit questions.</vt:lpstr>
      <vt:lpstr>Let’s start by adding a two digit number and a one digit number using visual maths.</vt:lpstr>
      <vt:lpstr>Your turn…. Answer this sum and then check with my steps afterwards.</vt:lpstr>
      <vt:lpstr>Now let’s tackle adding 2 two digit numbers.</vt:lpstr>
      <vt:lpstr>Your turn… Answer this sum and then check with my steps afterwards.</vt:lpstr>
      <vt:lpstr>Let’s practise these skills on our activity sheet.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Jay Lacey</cp:lastModifiedBy>
  <cp:revision>108</cp:revision>
  <dcterms:created xsi:type="dcterms:W3CDTF">2020-03-20T11:22:32Z</dcterms:created>
  <dcterms:modified xsi:type="dcterms:W3CDTF">2020-06-13T11:52:58Z</dcterms:modified>
</cp:coreProperties>
</file>