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7"/>
  </p:notesMasterIdLst>
  <p:sldIdLst>
    <p:sldId id="277" r:id="rId3"/>
    <p:sldId id="289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28" r:id="rId15"/>
    <p:sldId id="29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9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28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145" autoAdjust="0"/>
  </p:normalViewPr>
  <p:slideViewPr>
    <p:cSldViewPr snapToGrid="0">
      <p:cViewPr varScale="1">
        <p:scale>
          <a:sx n="81" d="100"/>
          <a:sy n="81" d="100"/>
        </p:scale>
        <p:origin x="153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0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5&amp;v=Lx7eMBR_cOs&amp;feature=emb_logo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Thursday 11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697827"/>
            <a:ext cx="7044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Travel from one place to another.</a:t>
            </a:r>
          </a:p>
          <a:p>
            <a:endParaRPr lang="en-GB" sz="3600" dirty="0"/>
          </a:p>
          <a:p>
            <a:r>
              <a:rPr lang="en-GB" sz="3600" dirty="0"/>
              <a:t>“I like to ________ it , ________it”</a:t>
            </a:r>
          </a:p>
        </p:txBody>
      </p:sp>
    </p:spTree>
    <p:extLst>
      <p:ext uri="{BB962C8B-B14F-4D97-AF65-F5344CB8AC3E}">
        <p14:creationId xmlns:p14="http://schemas.microsoft.com/office/powerpoint/2010/main" val="424600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697827"/>
            <a:ext cx="7044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Test if something is correct.</a:t>
            </a:r>
          </a:p>
          <a:p>
            <a:endParaRPr lang="en-GB" sz="3600" dirty="0"/>
          </a:p>
          <a:p>
            <a:r>
              <a:rPr lang="en-GB" sz="3600" dirty="0"/>
              <a:t>“____________ your answer.”</a:t>
            </a:r>
          </a:p>
        </p:txBody>
      </p:sp>
    </p:spTree>
    <p:extLst>
      <p:ext uri="{BB962C8B-B14F-4D97-AF65-F5344CB8AC3E}">
        <p14:creationId xmlns:p14="http://schemas.microsoft.com/office/powerpoint/2010/main" val="26932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30F5-5C6E-46D7-AC77-3143D033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826" y="544235"/>
            <a:ext cx="302622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Answers</a:t>
            </a:r>
            <a:br>
              <a:rPr lang="en-GB" dirty="0"/>
            </a:br>
            <a:r>
              <a:rPr lang="en-GB" dirty="0"/>
              <a:t>1) break</a:t>
            </a:r>
            <a:br>
              <a:rPr lang="en-GB" dirty="0"/>
            </a:br>
            <a:r>
              <a:rPr lang="en-GB" dirty="0"/>
              <a:t>2) steak</a:t>
            </a:r>
            <a:br>
              <a:rPr lang="en-GB" dirty="0"/>
            </a:br>
            <a:r>
              <a:rPr lang="en-GB" dirty="0"/>
              <a:t>3) improve</a:t>
            </a:r>
            <a:br>
              <a:rPr lang="en-GB" dirty="0"/>
            </a:br>
            <a:r>
              <a:rPr lang="en-GB" dirty="0"/>
              <a:t>4) sure</a:t>
            </a:r>
            <a:br>
              <a:rPr lang="en-GB" dirty="0"/>
            </a:br>
            <a:r>
              <a:rPr lang="en-GB" dirty="0"/>
              <a:t>5) move</a:t>
            </a:r>
            <a:br>
              <a:rPr lang="en-GB" dirty="0"/>
            </a:br>
            <a:r>
              <a:rPr lang="en-GB" dirty="0"/>
              <a:t>6) prove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B2886-C51E-4C9D-A9B5-FE5F1907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5C8E7-E096-4242-B962-8C06C19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CE7E0-F0FA-4CCC-9DC7-A2953255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B3A7-A1C5-46D1-AF8C-95F0E536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65126"/>
            <a:ext cx="7388146" cy="1325563"/>
          </a:xfrm>
        </p:spPr>
        <p:txBody>
          <a:bodyPr>
            <a:noAutofit/>
          </a:bodyPr>
          <a:lstStyle/>
          <a:p>
            <a:pPr algn="ctr"/>
            <a:r>
              <a:rPr lang="en-GB" sz="3200" dirty="0"/>
              <a:t>We are going to finish our lesson today with story time. We are going to listen to and read along with Chapters 5 and 6 using this online video.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FD132-75D2-41FE-AB58-EDA6F598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EE7C-4EC6-4FF0-9B77-C39BCC91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452D-7458-4435-9263-4C00C1D8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5F6B9-E9EA-420A-8FD7-6090D4CB7B73}"/>
              </a:ext>
            </a:extLst>
          </p:cNvPr>
          <p:cNvSpPr txBox="1"/>
          <p:nvPr/>
        </p:nvSpPr>
        <p:spPr>
          <a:xfrm>
            <a:off x="363128" y="2523309"/>
            <a:ext cx="978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https://www.youtube.com/watch?time_continue=5&amp;v=Lx7eMBR_cOs&amp;feature=emb_logo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C988C-6344-4736-AE6F-C7392066C658}"/>
              </a:ext>
            </a:extLst>
          </p:cNvPr>
          <p:cNvSpPr txBox="1"/>
          <p:nvPr/>
        </p:nvSpPr>
        <p:spPr>
          <a:xfrm>
            <a:off x="3028950" y="4081807"/>
            <a:ext cx="560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Chapter 5 starts 9 minutes into the video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51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next week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63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41769" y="5357621"/>
            <a:ext cx="8258175" cy="5493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2913" y="2264437"/>
            <a:ext cx="8258175" cy="3130088"/>
          </a:xfrm>
        </p:spPr>
        <p:txBody>
          <a:bodyPr/>
          <a:lstStyle/>
          <a:p>
            <a:r>
              <a:rPr lang="en-US" dirty="0"/>
              <a:t>Today, we are going to practice spelling some of our Year 2 common exception words.</a:t>
            </a:r>
          </a:p>
        </p:txBody>
      </p:sp>
    </p:spTree>
    <p:extLst>
      <p:ext uri="{BB962C8B-B14F-4D97-AF65-F5344CB8AC3E}">
        <p14:creationId xmlns:p14="http://schemas.microsoft.com/office/powerpoint/2010/main" val="353996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FBD71-B10C-4AFC-9409-D2F9C0F4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51717" cy="1325563"/>
          </a:xfrm>
        </p:spPr>
        <p:txBody>
          <a:bodyPr>
            <a:normAutofit/>
          </a:bodyPr>
          <a:lstStyle/>
          <a:p>
            <a:r>
              <a:rPr lang="en-GB" dirty="0"/>
              <a:t>Can you read these Year 2 words?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12709-24B3-4898-B77B-DB262E15DE59}"/>
              </a:ext>
            </a:extLst>
          </p:cNvPr>
          <p:cNvSpPr txBox="1"/>
          <p:nvPr/>
        </p:nvSpPr>
        <p:spPr>
          <a:xfrm>
            <a:off x="928540" y="1464951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62A50-6E72-46B7-AEA0-0D9B68AF3D6A}"/>
              </a:ext>
            </a:extLst>
          </p:cNvPr>
          <p:cNvSpPr txBox="1"/>
          <p:nvPr/>
        </p:nvSpPr>
        <p:spPr>
          <a:xfrm>
            <a:off x="4766820" y="3282005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1823E9-FB65-41D9-A3EE-E2CD07287E64}"/>
              </a:ext>
            </a:extLst>
          </p:cNvPr>
          <p:cNvSpPr txBox="1"/>
          <p:nvPr/>
        </p:nvSpPr>
        <p:spPr>
          <a:xfrm>
            <a:off x="1131216" y="3429000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A3BA9-E9AC-48F2-88A5-2048020E3C13}"/>
              </a:ext>
            </a:extLst>
          </p:cNvPr>
          <p:cNvSpPr txBox="1"/>
          <p:nvPr/>
        </p:nvSpPr>
        <p:spPr>
          <a:xfrm>
            <a:off x="7015113" y="3105834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great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704A45-9F4B-45BD-853B-A93C3BDCC12D}"/>
              </a:ext>
            </a:extLst>
          </p:cNvPr>
          <p:cNvSpPr txBox="1"/>
          <p:nvPr/>
        </p:nvSpPr>
        <p:spPr>
          <a:xfrm>
            <a:off x="4766820" y="6023280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move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EE922-735F-4129-95BD-C1056BB16CD8}"/>
              </a:ext>
            </a:extLst>
          </p:cNvPr>
          <p:cNvSpPr txBox="1"/>
          <p:nvPr/>
        </p:nvSpPr>
        <p:spPr>
          <a:xfrm>
            <a:off x="3267958" y="1773060"/>
            <a:ext cx="14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prove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576A7-2E56-4BBB-B80F-03AC91E23FA8}"/>
              </a:ext>
            </a:extLst>
          </p:cNvPr>
          <p:cNvSpPr txBox="1"/>
          <p:nvPr/>
        </p:nvSpPr>
        <p:spPr>
          <a:xfrm>
            <a:off x="7015113" y="1015182"/>
            <a:ext cx="2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improve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FB8E4-26FD-4193-AC3A-F66BD26955EC}"/>
              </a:ext>
            </a:extLst>
          </p:cNvPr>
          <p:cNvSpPr txBox="1"/>
          <p:nvPr/>
        </p:nvSpPr>
        <p:spPr>
          <a:xfrm>
            <a:off x="6647130" y="5519652"/>
            <a:ext cx="2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7A9E4-5E20-49D6-B0BE-3D4FB8F08315}"/>
              </a:ext>
            </a:extLst>
          </p:cNvPr>
          <p:cNvSpPr txBox="1"/>
          <p:nvPr/>
        </p:nvSpPr>
        <p:spPr>
          <a:xfrm>
            <a:off x="2630078" y="4480868"/>
            <a:ext cx="2065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190679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FC31-7FC5-4799-AA6F-C6833522F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602435" cy="1325563"/>
          </a:xfrm>
        </p:spPr>
        <p:txBody>
          <a:bodyPr>
            <a:normAutofit/>
          </a:bodyPr>
          <a:lstStyle/>
          <a:p>
            <a:r>
              <a:rPr lang="en-GB" dirty="0"/>
              <a:t>Today we are going to practise using spelling pyramids. This is how they work.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B62AE-5E61-4BEC-847B-C5331A25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7D2D6-3AA9-4032-9548-79DEB956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DC095-4506-45AF-B3BC-9AF91F6A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96B4C75-9D8D-4C52-AC02-70BB664CC3F2}"/>
              </a:ext>
            </a:extLst>
          </p:cNvPr>
          <p:cNvSpPr/>
          <p:nvPr/>
        </p:nvSpPr>
        <p:spPr>
          <a:xfrm>
            <a:off x="2925255" y="3429000"/>
            <a:ext cx="3720642" cy="262288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0BDAD-967E-498A-A1B5-84838050265D}"/>
              </a:ext>
            </a:extLst>
          </p:cNvPr>
          <p:cNvSpPr txBox="1"/>
          <p:nvPr/>
        </p:nvSpPr>
        <p:spPr>
          <a:xfrm>
            <a:off x="1857429" y="1989056"/>
            <a:ext cx="5627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We write the word inside the pyramid, building an extra letter on each time like this..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break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92375-6375-4A20-B46E-51029DC62913}"/>
              </a:ext>
            </a:extLst>
          </p:cNvPr>
          <p:cNvSpPr txBox="1"/>
          <p:nvPr/>
        </p:nvSpPr>
        <p:spPr>
          <a:xfrm>
            <a:off x="1857429" y="3497344"/>
            <a:ext cx="4138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                             b</a:t>
            </a:r>
          </a:p>
          <a:p>
            <a:r>
              <a:rPr lang="en-GB" sz="3200" dirty="0"/>
              <a:t>                             </a:t>
            </a:r>
            <a:r>
              <a:rPr lang="en-GB" sz="3200" dirty="0" err="1"/>
              <a:t>br</a:t>
            </a:r>
            <a:endParaRPr lang="en-GB" sz="3200" dirty="0"/>
          </a:p>
          <a:p>
            <a:r>
              <a:rPr lang="en-GB" sz="3200" dirty="0"/>
              <a:t>                            </a:t>
            </a:r>
            <a:r>
              <a:rPr lang="en-GB" sz="3200" dirty="0" err="1"/>
              <a:t>bre</a:t>
            </a:r>
            <a:endParaRPr lang="en-GB" sz="3200" dirty="0"/>
          </a:p>
          <a:p>
            <a:r>
              <a:rPr lang="en-GB" sz="3200" dirty="0"/>
              <a:t>                           </a:t>
            </a:r>
            <a:r>
              <a:rPr lang="en-GB" sz="3200" dirty="0" err="1"/>
              <a:t>brea</a:t>
            </a:r>
            <a:endParaRPr lang="en-GB" sz="3200" dirty="0"/>
          </a:p>
          <a:p>
            <a:r>
              <a:rPr lang="en-GB" sz="3200" dirty="0"/>
              <a:t>                          break</a:t>
            </a:r>
          </a:p>
        </p:txBody>
      </p:sp>
    </p:spTree>
    <p:extLst>
      <p:ext uri="{BB962C8B-B14F-4D97-AF65-F5344CB8AC3E}">
        <p14:creationId xmlns:p14="http://schemas.microsoft.com/office/powerpoint/2010/main" val="397458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BE48-3D05-4D23-AE45-B70DA5D6D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13" y="2193926"/>
            <a:ext cx="8387387" cy="1325563"/>
          </a:xfrm>
        </p:spPr>
        <p:txBody>
          <a:bodyPr>
            <a:normAutofit/>
          </a:bodyPr>
          <a:lstStyle/>
          <a:p>
            <a:r>
              <a:rPr lang="en-GB" dirty="0"/>
              <a:t>Use your spelling pyramid template to practise </a:t>
            </a:r>
            <a:r>
              <a:rPr lang="en-GB"/>
              <a:t>our nine </a:t>
            </a:r>
            <a:r>
              <a:rPr lang="en-GB" dirty="0"/>
              <a:t>spellings for today.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EFC01-421A-4283-AD28-CBCBA12C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53B38-6D53-44CF-8748-16DA8816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80B1C-D25A-4E85-9B12-2F5F455A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716681"/>
            <a:ext cx="7648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When something snaps of cracks.</a:t>
            </a:r>
          </a:p>
          <a:p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“Be careful! You will __________ it!”</a:t>
            </a:r>
          </a:p>
        </p:txBody>
      </p:sp>
    </p:spTree>
    <p:extLst>
      <p:ext uri="{BB962C8B-B14F-4D97-AF65-F5344CB8AC3E}">
        <p14:creationId xmlns:p14="http://schemas.microsoft.com/office/powerpoint/2010/main" val="4584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716681"/>
            <a:ext cx="7648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 piece of meat that some people like </a:t>
            </a:r>
          </a:p>
          <a:p>
            <a:r>
              <a:rPr lang="en-GB" sz="3600" dirty="0"/>
              <a:t>to eat with chips.</a:t>
            </a:r>
          </a:p>
          <a:p>
            <a:endParaRPr lang="en-GB" sz="3600" dirty="0"/>
          </a:p>
          <a:p>
            <a:r>
              <a:rPr lang="en-GB" sz="3600" dirty="0"/>
              <a:t>“ ___________ and chips please”.</a:t>
            </a:r>
          </a:p>
        </p:txBody>
      </p:sp>
    </p:spTree>
    <p:extLst>
      <p:ext uri="{BB962C8B-B14F-4D97-AF65-F5344CB8AC3E}">
        <p14:creationId xmlns:p14="http://schemas.microsoft.com/office/powerpoint/2010/main" val="42805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716681"/>
            <a:ext cx="7648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Making something better or getting</a:t>
            </a:r>
          </a:p>
          <a:p>
            <a:r>
              <a:rPr lang="en-GB" sz="3600" dirty="0"/>
              <a:t>better at a skill</a:t>
            </a:r>
          </a:p>
          <a:p>
            <a:endParaRPr lang="en-GB" sz="3600" dirty="0"/>
          </a:p>
          <a:p>
            <a:r>
              <a:rPr lang="en-GB" sz="3600" dirty="0"/>
              <a:t>“I want to _____________ my handwriting”.</a:t>
            </a:r>
          </a:p>
        </p:txBody>
      </p:sp>
    </p:spTree>
    <p:extLst>
      <p:ext uri="{BB962C8B-B14F-4D97-AF65-F5344CB8AC3E}">
        <p14:creationId xmlns:p14="http://schemas.microsoft.com/office/powerpoint/2010/main" val="108972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1577F-4CC7-468B-8EFB-8A364EB4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6"/>
            <a:ext cx="8170571" cy="1325563"/>
          </a:xfrm>
        </p:spPr>
        <p:txBody>
          <a:bodyPr>
            <a:normAutofit/>
          </a:bodyPr>
          <a:lstStyle/>
          <a:p>
            <a:r>
              <a:rPr lang="en-GB" dirty="0"/>
              <a:t>Mini spelling test… Which of our 9 words am I describing? Write it down…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3B410-A5FC-4A07-9C1C-CAF5B24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07C1F-751B-4049-9F31-F09A5CCC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5089B-0FC1-4344-BF89-06C74EA6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FD61-B446-4ED8-AB3D-19F1010C844F}"/>
              </a:ext>
            </a:extLst>
          </p:cNvPr>
          <p:cNvSpPr txBox="1"/>
          <p:nvPr/>
        </p:nvSpPr>
        <p:spPr>
          <a:xfrm>
            <a:off x="1495719" y="2716681"/>
            <a:ext cx="7648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When you are certain about something.</a:t>
            </a:r>
          </a:p>
          <a:p>
            <a:endParaRPr lang="en-GB" sz="3600" dirty="0"/>
          </a:p>
          <a:p>
            <a:r>
              <a:rPr lang="en-GB" sz="3600" dirty="0"/>
              <a:t>“Are you _________about that?”</a:t>
            </a:r>
          </a:p>
        </p:txBody>
      </p:sp>
    </p:spTree>
    <p:extLst>
      <p:ext uri="{BB962C8B-B14F-4D97-AF65-F5344CB8AC3E}">
        <p14:creationId xmlns:p14="http://schemas.microsoft.com/office/powerpoint/2010/main" val="2218424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</TotalTime>
  <Words>508</Words>
  <Application>Microsoft Office PowerPoint</Application>
  <PresentationFormat>On-screen Show (4:3)</PresentationFormat>
  <Paragraphs>91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1_Blank</vt:lpstr>
      <vt:lpstr>Thursday 11th June 2020</vt:lpstr>
      <vt:lpstr>Today, we are going to practice spelling some of our Year 2 common exception words.</vt:lpstr>
      <vt:lpstr>Can you read these Year 2 words?</vt:lpstr>
      <vt:lpstr>Today we are going to practise using spelling pyramids. This is how they work.</vt:lpstr>
      <vt:lpstr>Use your spelling pyramid template to practise our nine spellings for today.</vt:lpstr>
      <vt:lpstr>Mini spelling test… Which of our 9 words am I describing? Write it down…</vt:lpstr>
      <vt:lpstr>Mini spelling test… Which of our 9 words am I describing? Write it down…</vt:lpstr>
      <vt:lpstr>Mini spelling test… Which of our 9 words am I describing? Write it down…</vt:lpstr>
      <vt:lpstr>Mini spelling test… Which of our 9 words am I describing? Write it down…</vt:lpstr>
      <vt:lpstr>Mini spelling test… Which of our 9 words am I describing? Write it down…</vt:lpstr>
      <vt:lpstr>Mini spelling test… Which of our 9 words am I describing? Write it down…</vt:lpstr>
      <vt:lpstr>Answers 1) break 2) steak 3) improve 4) sure 5) move 6) prove</vt:lpstr>
      <vt:lpstr>We are going to finish our lesson today with story time. We are going to listen to and read along with Chapters 5 and 6 using this online video. </vt:lpstr>
      <vt:lpstr>See you next week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36</cp:revision>
  <dcterms:created xsi:type="dcterms:W3CDTF">2016-12-22T17:25:20Z</dcterms:created>
  <dcterms:modified xsi:type="dcterms:W3CDTF">2020-06-04T11:56:44Z</dcterms:modified>
  <cp:category>Templates</cp:category>
</cp:coreProperties>
</file>