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9"/>
  </p:notesMasterIdLst>
  <p:handoutMasterIdLst>
    <p:handoutMasterId r:id="rId10"/>
  </p:handoutMasterIdLst>
  <p:sldIdLst>
    <p:sldId id="277" r:id="rId3"/>
    <p:sldId id="287" r:id="rId4"/>
    <p:sldId id="301" r:id="rId5"/>
    <p:sldId id="302" r:id="rId6"/>
    <p:sldId id="303" r:id="rId7"/>
    <p:sldId id="304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87"/>
            <p14:sldId id="301"/>
            <p14:sldId id="302"/>
            <p14:sldId id="303"/>
            <p14:sldId id="304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45" autoAdjust="0"/>
  </p:normalViewPr>
  <p:slideViewPr>
    <p:cSldViewPr snapToGrid="0">
      <p:cViewPr varScale="1">
        <p:scale>
          <a:sx n="81" d="100"/>
          <a:sy n="81" d="100"/>
        </p:scale>
        <p:origin x="76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1037-AE2D-48B2-93EC-3664183E0F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Monday 20th April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- Spelling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9208" y="378533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Today, we are focusing on a Year 2 spelling pattern.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08CBB2-2D9A-4929-970E-8863CB132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6295" y="2732073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89D833-66A8-4EF0-A6FC-B6A248A3DFE9}"/>
              </a:ext>
            </a:extLst>
          </p:cNvPr>
          <p:cNvSpPr txBox="1"/>
          <p:nvPr/>
        </p:nvSpPr>
        <p:spPr>
          <a:xfrm>
            <a:off x="1873943" y="2196445"/>
            <a:ext cx="2818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tch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E7149-AD55-4150-9403-A0F16EE10DF1}"/>
              </a:ext>
            </a:extLst>
          </p:cNvPr>
          <p:cNvSpPr txBox="1"/>
          <p:nvPr/>
        </p:nvSpPr>
        <p:spPr>
          <a:xfrm>
            <a:off x="1496979" y="3827200"/>
            <a:ext cx="577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Three letters, one sound, special friends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9FCF0E-29EF-4D50-AAFA-CA7ADD5DE775}"/>
              </a:ext>
            </a:extLst>
          </p:cNvPr>
          <p:cNvSpPr txBox="1"/>
          <p:nvPr/>
        </p:nvSpPr>
        <p:spPr>
          <a:xfrm>
            <a:off x="1508762" y="5157874"/>
            <a:ext cx="48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make the same sound as </a:t>
            </a:r>
            <a:r>
              <a:rPr lang="en-GB" dirty="0" err="1"/>
              <a:t>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use this way to spell the sound ‘</a:t>
            </a:r>
            <a:r>
              <a:rPr lang="en-GB" dirty="0" err="1"/>
              <a:t>ch</a:t>
            </a:r>
            <a:r>
              <a:rPr lang="en-GB" dirty="0"/>
              <a:t>’</a:t>
            </a:r>
            <a:br>
              <a:rPr lang="en-GB" dirty="0"/>
            </a:br>
            <a:r>
              <a:rPr lang="en-GB" dirty="0"/>
              <a:t>when it comes after a short vowel sound.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1F6CE1-98DB-40C4-9078-304C69A89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short vowel sounds are …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F5315B-C856-4968-990E-3B1249F9D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6193" y="1993900"/>
            <a:ext cx="487363" cy="487363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628650" y="26903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dirty="0"/>
              <a:t>Like in these words..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60892"/>
              </p:ext>
            </p:extLst>
          </p:nvPr>
        </p:nvGraphicFramePr>
        <p:xfrm>
          <a:off x="223298" y="3769496"/>
          <a:ext cx="7886700" cy="13411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2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hatch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821F32-177A-4599-BCEB-36729DC3B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66117"/>
              </p:ext>
            </p:extLst>
          </p:nvPr>
        </p:nvGraphicFramePr>
        <p:xfrm>
          <a:off x="4572000" y="3738582"/>
          <a:ext cx="7886700" cy="13411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232182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2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fetch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418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06445E-BF9E-4331-B0CB-3D3125C9F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70386"/>
              </p:ext>
            </p:extLst>
          </p:nvPr>
        </p:nvGraphicFramePr>
        <p:xfrm>
          <a:off x="223298" y="5364002"/>
          <a:ext cx="7886700" cy="13411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518585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2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witch        Dutch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11029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9669144-26A5-443E-B234-B74F9BC78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254" y="4119115"/>
            <a:ext cx="1405216" cy="807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20F7B4-689F-4CEF-8428-5E9B19712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0254" y="5255748"/>
            <a:ext cx="1076782" cy="12527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762F49-C59B-4F37-92A8-0D11F5FF06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470" y="4024273"/>
            <a:ext cx="1334757" cy="9348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D0C408-1B72-4D97-8AE0-71670EE70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22" y="5477596"/>
            <a:ext cx="1405217" cy="9368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FB93AD-E9F1-4E98-9ACA-2C5CBFE8FAD1}"/>
              </a:ext>
            </a:extLst>
          </p:cNvPr>
          <p:cNvSpPr/>
          <p:nvPr/>
        </p:nvSpPr>
        <p:spPr>
          <a:xfrm>
            <a:off x="857839" y="4204355"/>
            <a:ext cx="499621" cy="754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A6B489-C049-41C6-AC3A-31CABE6A42D5}"/>
              </a:ext>
            </a:extLst>
          </p:cNvPr>
          <p:cNvSpPr/>
          <p:nvPr/>
        </p:nvSpPr>
        <p:spPr>
          <a:xfrm>
            <a:off x="4953589" y="4145234"/>
            <a:ext cx="499621" cy="754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E1B925-DDB2-461E-AC31-80982DF49535}"/>
              </a:ext>
            </a:extLst>
          </p:cNvPr>
          <p:cNvSpPr/>
          <p:nvPr/>
        </p:nvSpPr>
        <p:spPr>
          <a:xfrm>
            <a:off x="948801" y="5653328"/>
            <a:ext cx="499621" cy="754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B34953-57C7-4603-A295-4B1765B8EC42}"/>
              </a:ext>
            </a:extLst>
          </p:cNvPr>
          <p:cNvSpPr/>
          <p:nvPr/>
        </p:nvSpPr>
        <p:spPr>
          <a:xfrm>
            <a:off x="5189161" y="5717302"/>
            <a:ext cx="499621" cy="754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955" y="176591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How many tch words can you spot? Make a list.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C8B10B-61C0-4706-945F-A13AD2124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55" y="968606"/>
            <a:ext cx="6560369" cy="5464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My mum got me a new watch for my birthday. The colour matched my new shirt. I loved it so much. I was very sad when I lost it on the pitch of my football match. Luckily my friend Mitchell found it for me!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When I got home I had a snack in the kitchen. I was very cross when my baby brother tried to snatch my watch. My mum was so clever that she quickly switched it for his baby rattle</a:t>
            </a:r>
          </a:p>
        </p:txBody>
      </p:sp>
    </p:spTree>
    <p:extLst>
      <p:ext uri="{BB962C8B-B14F-4D97-AF65-F5344CB8AC3E}">
        <p14:creationId xmlns:p14="http://schemas.microsoft.com/office/powerpoint/2010/main" val="143746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3559625-00E1-4D70-AD12-567DFEB8B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989" y="1946729"/>
            <a:ext cx="3573345" cy="421163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the sheet for today to complete this</a:t>
            </a:r>
            <a:br>
              <a:rPr lang="en-GB" dirty="0"/>
            </a:br>
            <a:r>
              <a:rPr lang="en-GB" dirty="0"/>
              <a:t>activity. Your sheet should look like this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076B5-9FD6-4EFA-A4B6-0A98C6D346B3}"/>
              </a:ext>
            </a:extLst>
          </p:cNvPr>
          <p:cNvSpPr txBox="1"/>
          <p:nvPr/>
        </p:nvSpPr>
        <p:spPr>
          <a:xfrm>
            <a:off x="4421172" y="2403835"/>
            <a:ext cx="32333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sounds provided to create the</a:t>
            </a:r>
          </a:p>
          <a:p>
            <a:r>
              <a:rPr lang="en-GB" dirty="0"/>
              <a:t>Spelling path that matches the picture.</a:t>
            </a:r>
          </a:p>
          <a:p>
            <a:endParaRPr lang="en-GB" dirty="0"/>
          </a:p>
          <a:p>
            <a:r>
              <a:rPr lang="en-GB" dirty="0"/>
              <a:t>The first one has been done for you.</a:t>
            </a:r>
          </a:p>
          <a:p>
            <a:endParaRPr lang="en-GB" dirty="0"/>
          </a:p>
          <a:p>
            <a:r>
              <a:rPr lang="en-GB" dirty="0"/>
              <a:t>If you can’t print off the sheet, don’t worry. Just use your finger to track the path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0"/>
            <a:ext cx="7886700" cy="1325563"/>
          </a:xfrm>
        </p:spPr>
        <p:txBody>
          <a:bodyPr/>
          <a:lstStyle/>
          <a:p>
            <a:r>
              <a:rPr lang="en-GB" dirty="0"/>
              <a:t>To finish our spelling session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48" y="795927"/>
            <a:ext cx="7978140" cy="5618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are going to use our tch sound to play…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Fred Fingers!                      </a:t>
            </a:r>
          </a:p>
          <a:p>
            <a:pPr marL="0" indent="0">
              <a:buNone/>
            </a:pPr>
            <a:r>
              <a:rPr lang="en-GB" dirty="0"/>
              <a:t>The children will be experts at this!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how we play…</a:t>
            </a:r>
          </a:p>
          <a:p>
            <a:r>
              <a:rPr lang="en-GB" dirty="0"/>
              <a:t> Adult says the word.</a:t>
            </a:r>
          </a:p>
          <a:p>
            <a:r>
              <a:rPr lang="en-GB" dirty="0"/>
              <a:t>Child counts the sounds (not the letters) on their fingers.</a:t>
            </a:r>
          </a:p>
          <a:p>
            <a:r>
              <a:rPr lang="en-GB" dirty="0"/>
              <a:t>Child writes the word.</a:t>
            </a:r>
          </a:p>
          <a:p>
            <a:r>
              <a:rPr lang="en-GB" dirty="0"/>
              <a:t>Adult and child check together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Adults – Use words with tch that we have looked at today</a:t>
            </a:r>
          </a:p>
          <a:p>
            <a:pPr marL="0" indent="0">
              <a:buNone/>
            </a:pPr>
            <a:r>
              <a:rPr lang="en-GB" dirty="0"/>
              <a:t>Or choose some of your own to test our tch sound knowledge!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EFB9-B67C-42D7-96C7-8D7E384B2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71" y="1505144"/>
            <a:ext cx="1787756" cy="17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406</Words>
  <Application>Microsoft Office PowerPoint</Application>
  <PresentationFormat>On-screen Show (4:3)</PresentationFormat>
  <Paragraphs>66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NTPreCursivefk</vt:lpstr>
      <vt:lpstr>Office Theme</vt:lpstr>
      <vt:lpstr>1_Blank</vt:lpstr>
      <vt:lpstr>Monday 20th April 2020</vt:lpstr>
      <vt:lpstr>Today, we are focusing on a Year 2 spelling pattern. </vt:lpstr>
      <vt:lpstr>We use this way to spell the sound ‘ch’ when it comes after a short vowel sound.</vt:lpstr>
      <vt:lpstr>How many tch words can you spot? Make a list.</vt:lpstr>
      <vt:lpstr>Use the sheet for today to complete this activity. Your sheet should look like this</vt:lpstr>
      <vt:lpstr>To finish our spelling session today…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30</cp:revision>
  <cp:lastPrinted>2019-10-08T11:03:42Z</cp:lastPrinted>
  <dcterms:created xsi:type="dcterms:W3CDTF">2016-12-22T17:25:20Z</dcterms:created>
  <dcterms:modified xsi:type="dcterms:W3CDTF">2020-04-17T10:08:33Z</dcterms:modified>
  <cp:category>Templates</cp:category>
</cp:coreProperties>
</file>